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8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0E2FD-8B82-45CE-9193-5AFF3C9E191D}" v="1" dt="2022-05-09T16:52:58.823"/>
    <p1510:client id="{5F8AD15C-552A-4A32-B20D-BA35154A008E}" v="24" dt="2022-05-09T16:56:46.011"/>
    <p1510:client id="{6B3009C7-211A-42EF-B177-4CD898E8E945}" v="2" dt="2022-05-16T18:01:17.749"/>
    <p1510:client id="{C668A1B9-5C92-4113-B14E-7855CD7FB815}" v="1" dt="2022-05-09T17:07:26.819"/>
    <p1510:client id="{E9DD49ED-F6E3-4530-8215-50AC03D9762D}" v="1" dt="2022-06-07T20:58:11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ldoshbekov Ernest" userId="S::zholdoshbekov.ernest@edu.bme.hu::b2a157ae-6824-4b28-8a75-e7b3d5c051ac" providerId="AD" clId="Web-{6B3009C7-211A-42EF-B177-4CD898E8E945}"/>
    <pc:docChg chg="modSld">
      <pc:chgData name="Zholdoshbekov Ernest" userId="S::zholdoshbekov.ernest@edu.bme.hu::b2a157ae-6824-4b28-8a75-e7b3d5c051ac" providerId="AD" clId="Web-{6B3009C7-211A-42EF-B177-4CD898E8E945}" dt="2022-05-16T18:01:17.749" v="1" actId="1076"/>
      <pc:docMkLst>
        <pc:docMk/>
      </pc:docMkLst>
      <pc:sldChg chg="modSp">
        <pc:chgData name="Zholdoshbekov Ernest" userId="S::zholdoshbekov.ernest@edu.bme.hu::b2a157ae-6824-4b28-8a75-e7b3d5c051ac" providerId="AD" clId="Web-{6B3009C7-211A-42EF-B177-4CD898E8E945}" dt="2022-05-16T18:01:17.749" v="1" actId="1076"/>
        <pc:sldMkLst>
          <pc:docMk/>
          <pc:sldMk cId="2200005800" sldId="257"/>
        </pc:sldMkLst>
        <pc:spChg chg="mod">
          <ac:chgData name="Zholdoshbekov Ernest" userId="S::zholdoshbekov.ernest@edu.bme.hu::b2a157ae-6824-4b28-8a75-e7b3d5c051ac" providerId="AD" clId="Web-{6B3009C7-211A-42EF-B177-4CD898E8E945}" dt="2022-05-16T18:01:17.749" v="1" actId="1076"/>
          <ac:spMkLst>
            <pc:docMk/>
            <pc:sldMk cId="2200005800" sldId="257"/>
            <ac:spMk id="42" creationId="{72ECFD9A-536E-4A02-A912-A67AE70F729E}"/>
          </ac:spMkLst>
        </pc:spChg>
      </pc:sldChg>
    </pc:docChg>
  </pc:docChgLst>
  <pc:docChgLst>
    <pc:chgData name="Saunot Aymeric Jean-pierre Alain" userId="S::saunota@edu.bme.hu::a189dfa9-259b-47e9-9d8a-4d97832bfec0" providerId="AD" clId="Web-{4960E2FD-8B82-45CE-9193-5AFF3C9E191D}"/>
    <pc:docChg chg="modSld">
      <pc:chgData name="Saunot Aymeric Jean-pierre Alain" userId="S::saunota@edu.bme.hu::a189dfa9-259b-47e9-9d8a-4d97832bfec0" providerId="AD" clId="Web-{4960E2FD-8B82-45CE-9193-5AFF3C9E191D}" dt="2022-05-09T16:52:58.823" v="0" actId="1076"/>
      <pc:docMkLst>
        <pc:docMk/>
      </pc:docMkLst>
      <pc:sldChg chg="modSp">
        <pc:chgData name="Saunot Aymeric Jean-pierre Alain" userId="S::saunota@edu.bme.hu::a189dfa9-259b-47e9-9d8a-4d97832bfec0" providerId="AD" clId="Web-{4960E2FD-8B82-45CE-9193-5AFF3C9E191D}" dt="2022-05-09T16:52:58.823" v="0" actId="1076"/>
        <pc:sldMkLst>
          <pc:docMk/>
          <pc:sldMk cId="903429335" sldId="256"/>
        </pc:sldMkLst>
        <pc:cxnChg chg="mod">
          <ac:chgData name="Saunot Aymeric Jean-pierre Alain" userId="S::saunota@edu.bme.hu::a189dfa9-259b-47e9-9d8a-4d97832bfec0" providerId="AD" clId="Web-{4960E2FD-8B82-45CE-9193-5AFF3C9E191D}" dt="2022-05-09T16:52:58.823" v="0" actId="1076"/>
          <ac:cxnSpMkLst>
            <pc:docMk/>
            <pc:sldMk cId="903429335" sldId="256"/>
            <ac:cxnSpMk id="22" creationId="{0526238A-4DBB-411A-B726-3D9C4B3D2138}"/>
          </ac:cxnSpMkLst>
        </pc:cxnChg>
      </pc:sldChg>
    </pc:docChg>
  </pc:docChgLst>
  <pc:docChgLst>
    <pc:chgData name="Kopach Artem" userId="S::kopach.artem@edu.bme.hu::3b9fc398-7eee-4725-aa9a-5cd512a3d973" providerId="AD" clId="Web-{C668A1B9-5C92-4113-B14E-7855CD7FB815}"/>
    <pc:docChg chg="modSld">
      <pc:chgData name="Kopach Artem" userId="S::kopach.artem@edu.bme.hu::3b9fc398-7eee-4725-aa9a-5cd512a3d973" providerId="AD" clId="Web-{C668A1B9-5C92-4113-B14E-7855CD7FB815}" dt="2022-05-09T17:07:26.819" v="0" actId="1076"/>
      <pc:docMkLst>
        <pc:docMk/>
      </pc:docMkLst>
      <pc:sldChg chg="modSp">
        <pc:chgData name="Kopach Artem" userId="S::kopach.artem@edu.bme.hu::3b9fc398-7eee-4725-aa9a-5cd512a3d973" providerId="AD" clId="Web-{C668A1B9-5C92-4113-B14E-7855CD7FB815}" dt="2022-05-09T17:07:26.819" v="0" actId="1076"/>
        <pc:sldMkLst>
          <pc:docMk/>
          <pc:sldMk cId="903429335" sldId="256"/>
        </pc:sldMkLst>
        <pc:spChg chg="mod">
          <ac:chgData name="Kopach Artem" userId="S::kopach.artem@edu.bme.hu::3b9fc398-7eee-4725-aa9a-5cd512a3d973" providerId="AD" clId="Web-{C668A1B9-5C92-4113-B14E-7855CD7FB815}" dt="2022-05-09T17:07:26.819" v="0" actId="1076"/>
          <ac:spMkLst>
            <pc:docMk/>
            <pc:sldMk cId="903429335" sldId="256"/>
            <ac:spMk id="4" creationId="{895BBF7A-2B4F-4B1A-ACED-E16117CA2FEC}"/>
          </ac:spMkLst>
        </pc:spChg>
      </pc:sldChg>
    </pc:docChg>
  </pc:docChgLst>
  <pc:docChgLst>
    <pc:chgData name="Sooronbaev Adilet" userId="17c092e4-c08c-418a-9a4b-dac60119ef78" providerId="ADAL" clId="{5F8AD15C-552A-4A32-B20D-BA35154A008E}"/>
    <pc:docChg chg="undo custSel modSld">
      <pc:chgData name="Sooronbaev Adilet" userId="17c092e4-c08c-418a-9a4b-dac60119ef78" providerId="ADAL" clId="{5F8AD15C-552A-4A32-B20D-BA35154A008E}" dt="2022-05-09T16:56:46.011" v="17" actId="1076"/>
      <pc:docMkLst>
        <pc:docMk/>
      </pc:docMkLst>
      <pc:sldChg chg="modSp mod">
        <pc:chgData name="Sooronbaev Adilet" userId="17c092e4-c08c-418a-9a4b-dac60119ef78" providerId="ADAL" clId="{5F8AD15C-552A-4A32-B20D-BA35154A008E}" dt="2022-05-09T16:52:45.532" v="1" actId="1076"/>
        <pc:sldMkLst>
          <pc:docMk/>
          <pc:sldMk cId="903429335" sldId="256"/>
        </pc:sldMkLst>
        <pc:cxnChg chg="mod">
          <ac:chgData name="Sooronbaev Adilet" userId="17c092e4-c08c-418a-9a4b-dac60119ef78" providerId="ADAL" clId="{5F8AD15C-552A-4A32-B20D-BA35154A008E}" dt="2022-05-09T16:52:45.532" v="1" actId="1076"/>
          <ac:cxnSpMkLst>
            <pc:docMk/>
            <pc:sldMk cId="903429335" sldId="256"/>
            <ac:cxnSpMk id="22" creationId="{0526238A-4DBB-411A-B726-3D9C4B3D2138}"/>
          </ac:cxnSpMkLst>
        </pc:cxnChg>
      </pc:sldChg>
      <pc:sldChg chg="modSp mod">
        <pc:chgData name="Sooronbaev Adilet" userId="17c092e4-c08c-418a-9a4b-dac60119ef78" providerId="ADAL" clId="{5F8AD15C-552A-4A32-B20D-BA35154A008E}" dt="2022-05-09T16:56:46.011" v="17" actId="1076"/>
        <pc:sldMkLst>
          <pc:docMk/>
          <pc:sldMk cId="2200005800" sldId="257"/>
        </pc:sldMkLst>
        <pc:spChg chg="mod">
          <ac:chgData name="Sooronbaev Adilet" userId="17c092e4-c08c-418a-9a4b-dac60119ef78" providerId="ADAL" clId="{5F8AD15C-552A-4A32-B20D-BA35154A008E}" dt="2022-05-09T16:56:18.645" v="12" actId="1076"/>
          <ac:spMkLst>
            <pc:docMk/>
            <pc:sldMk cId="2200005800" sldId="257"/>
            <ac:spMk id="43" creationId="{10943B0C-2E46-4D7E-B058-FE53C37FD886}"/>
          </ac:spMkLst>
        </pc:spChg>
        <pc:spChg chg="mod">
          <ac:chgData name="Sooronbaev Adilet" userId="17c092e4-c08c-418a-9a4b-dac60119ef78" providerId="ADAL" clId="{5F8AD15C-552A-4A32-B20D-BA35154A008E}" dt="2022-05-09T16:56:18.676" v="13" actId="1076"/>
          <ac:spMkLst>
            <pc:docMk/>
            <pc:sldMk cId="2200005800" sldId="257"/>
            <ac:spMk id="51" creationId="{49CDDEF0-97B9-4C66-A5B3-5EA43F604A45}"/>
          </ac:spMkLst>
        </pc:spChg>
        <pc:spChg chg="mod">
          <ac:chgData name="Sooronbaev Adilet" userId="17c092e4-c08c-418a-9a4b-dac60119ef78" providerId="ADAL" clId="{5F8AD15C-552A-4A32-B20D-BA35154A008E}" dt="2022-05-09T16:56:46.011" v="17" actId="1076"/>
          <ac:spMkLst>
            <pc:docMk/>
            <pc:sldMk cId="2200005800" sldId="257"/>
            <ac:spMk id="54" creationId="{CE6C879E-D271-41D2-A01C-1487AF09A269}"/>
          </ac:spMkLst>
        </pc:spChg>
        <pc:spChg chg="mod">
          <ac:chgData name="Sooronbaev Adilet" userId="17c092e4-c08c-418a-9a4b-dac60119ef78" providerId="ADAL" clId="{5F8AD15C-552A-4A32-B20D-BA35154A008E}" dt="2022-05-09T16:56:18.591" v="10" actId="1076"/>
          <ac:spMkLst>
            <pc:docMk/>
            <pc:sldMk cId="2200005800" sldId="257"/>
            <ac:spMk id="55" creationId="{904CC545-45FF-4545-9DA9-86276AE1074F}"/>
          </ac:spMkLst>
        </pc:spChg>
        <pc:spChg chg="mod">
          <ac:chgData name="Sooronbaev Adilet" userId="17c092e4-c08c-418a-9a4b-dac60119ef78" providerId="ADAL" clId="{5F8AD15C-552A-4A32-B20D-BA35154A008E}" dt="2022-05-09T16:56:18.613" v="11" actId="1076"/>
          <ac:spMkLst>
            <pc:docMk/>
            <pc:sldMk cId="2200005800" sldId="257"/>
            <ac:spMk id="57" creationId="{64B40303-722F-4E38-BF9E-139E4873947C}"/>
          </ac:spMkLst>
        </pc:spChg>
        <pc:cxnChg chg="mod">
          <ac:chgData name="Sooronbaev Adilet" userId="17c092e4-c08c-418a-9a4b-dac60119ef78" providerId="ADAL" clId="{5F8AD15C-552A-4A32-B20D-BA35154A008E}" dt="2022-05-09T16:56:18.714" v="14" actId="1076"/>
          <ac:cxnSpMkLst>
            <pc:docMk/>
            <pc:sldMk cId="2200005800" sldId="257"/>
            <ac:cxnSpMk id="21" creationId="{03FA5CF6-61DA-4BE8-9EEC-5D2666EF0925}"/>
          </ac:cxnSpMkLst>
        </pc:cxnChg>
        <pc:cxnChg chg="mod">
          <ac:chgData name="Sooronbaev Adilet" userId="17c092e4-c08c-418a-9a4b-dac60119ef78" providerId="ADAL" clId="{5F8AD15C-552A-4A32-B20D-BA35154A008E}" dt="2022-05-09T16:56:18.745" v="15" actId="1076"/>
          <ac:cxnSpMkLst>
            <pc:docMk/>
            <pc:sldMk cId="2200005800" sldId="257"/>
            <ac:cxnSpMk id="59" creationId="{07BB66B2-38CE-4472-BF84-E4138332B548}"/>
          </ac:cxnSpMkLst>
        </pc:cxnChg>
      </pc:sldChg>
    </pc:docChg>
  </pc:docChgLst>
  <pc:docChgLst>
    <pc:chgData name="Kumar Nithesh" userId="S::nithesh.kumar@edu.bme.hu::60df8531-e8fc-41fd-b104-e772b43a47ff" providerId="AD" clId="Web-{E9DD49ED-F6E3-4530-8215-50AC03D9762D}"/>
    <pc:docChg chg="delSld">
      <pc:chgData name="Kumar Nithesh" userId="S::nithesh.kumar@edu.bme.hu::60df8531-e8fc-41fd-b104-e772b43a47ff" providerId="AD" clId="Web-{E9DD49ED-F6E3-4530-8215-50AC03D9762D}" dt="2022-06-07T20:58:11.975" v="0"/>
      <pc:docMkLst>
        <pc:docMk/>
      </pc:docMkLst>
      <pc:sldChg chg="del">
        <pc:chgData name="Kumar Nithesh" userId="S::nithesh.kumar@edu.bme.hu::60df8531-e8fc-41fd-b104-e772b43a47ff" providerId="AD" clId="Web-{E9DD49ED-F6E3-4530-8215-50AC03D9762D}" dt="2022-06-07T20:58:11.975" v="0"/>
        <pc:sldMkLst>
          <pc:docMk/>
          <pc:sldMk cId="220000580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/>
              <p:nvPr/>
            </p:nvSpPr>
            <p:spPr>
              <a:xfrm>
                <a:off x="428885" y="376531"/>
                <a:ext cx="1157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>
                    <a:solidFill>
                      <a:srgbClr val="003399"/>
                    </a:solidFill>
                  </a:rPr>
                  <a:t>1. </a:t>
                </a:r>
                <a:r>
                  <a:rPr lang="hu-HU" sz="2400" err="1">
                    <a:solidFill>
                      <a:srgbClr val="003399"/>
                    </a:solidFill>
                  </a:rPr>
                  <a:t>Two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plain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mirrors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are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arranged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at</a:t>
                </a:r>
                <a:r>
                  <a:rPr lang="hu-HU" sz="2400">
                    <a:solidFill>
                      <a:srgbClr val="003399"/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. A </a:t>
                </a:r>
                <a:r>
                  <a:rPr lang="hu-HU" sz="2400" err="1">
                    <a:solidFill>
                      <a:srgbClr val="003399"/>
                    </a:solidFill>
                  </a:rPr>
                  <a:t>ray</a:t>
                </a:r>
                <a:r>
                  <a:rPr lang="hu-HU" sz="2400">
                    <a:solidFill>
                      <a:srgbClr val="003399"/>
                    </a:solidFill>
                  </a:rPr>
                  <a:t> of </a:t>
                </a:r>
                <a:r>
                  <a:rPr lang="hu-HU" sz="2400" err="1">
                    <a:solidFill>
                      <a:srgbClr val="003399"/>
                    </a:solidFill>
                  </a:rPr>
                  <a:t>light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gets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reflected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by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both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mirrors</a:t>
                </a:r>
                <a:r>
                  <a:rPr lang="hu-HU" sz="2400">
                    <a:solidFill>
                      <a:srgbClr val="003399"/>
                    </a:solidFill>
                  </a:rPr>
                  <a:t>. </a:t>
                </a:r>
                <a:r>
                  <a:rPr lang="hu-HU" sz="2400" err="1">
                    <a:solidFill>
                      <a:srgbClr val="003399"/>
                    </a:solidFill>
                  </a:rPr>
                  <a:t>Determine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between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incoming</a:t>
                </a:r>
                <a:r>
                  <a:rPr lang="hu-HU" sz="2400">
                    <a:solidFill>
                      <a:srgbClr val="003399"/>
                    </a:solidFill>
                  </a:rPr>
                  <a:t> and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twice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reflected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beam</a:t>
                </a:r>
                <a:r>
                  <a:rPr lang="hu-HU" sz="2400">
                    <a:solidFill>
                      <a:srgbClr val="003399"/>
                    </a:solidFill>
                  </a:rPr>
                  <a:t> of </a:t>
                </a:r>
                <a:r>
                  <a:rPr lang="hu-HU" sz="2400" err="1">
                    <a:solidFill>
                      <a:srgbClr val="003399"/>
                    </a:solidFill>
                  </a:rPr>
                  <a:t>light</a:t>
                </a:r>
                <a:r>
                  <a:rPr lang="hu-HU" sz="2400">
                    <a:solidFill>
                      <a:srgbClr val="003399"/>
                    </a:solidFill>
                  </a:rPr>
                  <a:t>! </a:t>
                </a:r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5" y="376531"/>
                <a:ext cx="11579400" cy="830997"/>
              </a:xfrm>
              <a:prstGeom prst="rect">
                <a:avLst/>
              </a:prstGeom>
              <a:blipFill>
                <a:blip r:embed="rId2"/>
                <a:stretch>
                  <a:fillRect l="-789" t="-5882" r="-63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25ECD430-38E6-4ADE-8E01-1D216ACAF27C}"/>
              </a:ext>
            </a:extLst>
          </p:cNvPr>
          <p:cNvGrpSpPr/>
          <p:nvPr/>
        </p:nvGrpSpPr>
        <p:grpSpPr>
          <a:xfrm>
            <a:off x="3199148" y="6368336"/>
            <a:ext cx="7007628" cy="241070"/>
            <a:chOff x="1612669" y="4663439"/>
            <a:chExt cx="8495607" cy="24107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BC77F30F-E4BF-4FA2-B753-8A1C050C32CD}"/>
                </a:ext>
              </a:extLst>
            </p:cNvPr>
            <p:cNvSpPr/>
            <p:nvPr/>
          </p:nvSpPr>
          <p:spPr>
            <a:xfrm>
              <a:off x="1612669" y="4671753"/>
              <a:ext cx="8495607" cy="2327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gyenes összekötő 6">
              <a:extLst>
                <a:ext uri="{FF2B5EF4-FFF2-40B4-BE49-F238E27FC236}">
                  <a16:creationId xmlns:a16="http://schemas.microsoft.com/office/drawing/2014/main" id="{38A62823-EA99-4B0A-A5A2-2390F8298C38}"/>
                </a:ext>
              </a:extLst>
            </p:cNvPr>
            <p:cNvCxnSpPr>
              <a:cxnSpLocks/>
            </p:cNvCxnSpPr>
            <p:nvPr/>
          </p:nvCxnSpPr>
          <p:spPr>
            <a:xfrm>
              <a:off x="1612669" y="4663439"/>
              <a:ext cx="849560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0BFAC12-C03E-4D43-86F1-CEE0EB4104F2}"/>
              </a:ext>
            </a:extLst>
          </p:cNvPr>
          <p:cNvGrpSpPr/>
          <p:nvPr/>
        </p:nvGrpSpPr>
        <p:grpSpPr>
          <a:xfrm rot="13649072">
            <a:off x="4921455" y="3800569"/>
            <a:ext cx="6441752" cy="241070"/>
            <a:chOff x="1612669" y="4663439"/>
            <a:chExt cx="8495607" cy="241070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12983A6E-7EF9-4404-86B4-164B2DAD79BF}"/>
                </a:ext>
              </a:extLst>
            </p:cNvPr>
            <p:cNvSpPr/>
            <p:nvPr/>
          </p:nvSpPr>
          <p:spPr>
            <a:xfrm>
              <a:off x="1612669" y="4671753"/>
              <a:ext cx="8495607" cy="2327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5EAEFB93-5E70-4F5E-8ABC-F90162038FFE}"/>
                </a:ext>
              </a:extLst>
            </p:cNvPr>
            <p:cNvCxnSpPr>
              <a:cxnSpLocks/>
            </p:cNvCxnSpPr>
            <p:nvPr/>
          </p:nvCxnSpPr>
          <p:spPr>
            <a:xfrm>
              <a:off x="1612669" y="4663439"/>
              <a:ext cx="849560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41F5720D-0537-4E09-9C1B-8824BB991E56}"/>
              </a:ext>
            </a:extLst>
          </p:cNvPr>
          <p:cNvCxnSpPr>
            <a:cxnSpLocks/>
          </p:cNvCxnSpPr>
          <p:nvPr/>
        </p:nvCxnSpPr>
        <p:spPr>
          <a:xfrm>
            <a:off x="3165899" y="2178722"/>
            <a:ext cx="2294310" cy="41896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65750BF-8F2B-4849-9696-F90DAD4FB485}"/>
              </a:ext>
            </a:extLst>
          </p:cNvPr>
          <p:cNvCxnSpPr>
            <a:cxnSpLocks/>
          </p:cNvCxnSpPr>
          <p:nvPr/>
        </p:nvCxnSpPr>
        <p:spPr>
          <a:xfrm flipV="1">
            <a:off x="5468521" y="2901928"/>
            <a:ext cx="1629295" cy="34622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0526238A-4DBB-411A-B726-3D9C4B3D2138}"/>
              </a:ext>
            </a:extLst>
          </p:cNvPr>
          <p:cNvCxnSpPr>
            <a:cxnSpLocks/>
          </p:cNvCxnSpPr>
          <p:nvPr/>
        </p:nvCxnSpPr>
        <p:spPr>
          <a:xfrm flipV="1">
            <a:off x="1976661" y="2925870"/>
            <a:ext cx="5145580" cy="1404853"/>
          </a:xfrm>
          <a:prstGeom prst="line">
            <a:avLst/>
          </a:prstGeom>
          <a:ln w="38100">
            <a:solidFill>
              <a:srgbClr val="C0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Ív 31">
            <a:extLst>
              <a:ext uri="{FF2B5EF4-FFF2-40B4-BE49-F238E27FC236}">
                <a16:creationId xmlns:a16="http://schemas.microsoft.com/office/drawing/2014/main" id="{EB532AB5-1A2D-4070-8C6B-85BA22C34BB3}"/>
              </a:ext>
            </a:extLst>
          </p:cNvPr>
          <p:cNvSpPr/>
          <p:nvPr/>
        </p:nvSpPr>
        <p:spPr>
          <a:xfrm>
            <a:off x="2988208" y="2843176"/>
            <a:ext cx="2192032" cy="2014377"/>
          </a:xfrm>
          <a:prstGeom prst="arc">
            <a:avLst>
              <a:gd name="adj1" fmla="val 9473339"/>
              <a:gd name="adj2" fmla="val 14895027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CDB303C7-06DA-476A-8759-7FD1E6E09C8C}"/>
              </a:ext>
            </a:extLst>
          </p:cNvPr>
          <p:cNvCxnSpPr>
            <a:cxnSpLocks/>
          </p:cNvCxnSpPr>
          <p:nvPr/>
        </p:nvCxnSpPr>
        <p:spPr>
          <a:xfrm>
            <a:off x="4275592" y="4193028"/>
            <a:ext cx="432369" cy="819842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C31B4678-1C95-486F-B33B-DD1FAB5F01A8}"/>
              </a:ext>
            </a:extLst>
          </p:cNvPr>
          <p:cNvCxnSpPr>
            <a:cxnSpLocks/>
          </p:cNvCxnSpPr>
          <p:nvPr/>
        </p:nvCxnSpPr>
        <p:spPr>
          <a:xfrm flipV="1">
            <a:off x="5843864" y="4602950"/>
            <a:ext cx="446069" cy="948719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42A1CA16-21D4-43BB-81E4-90DB484F3AC8}"/>
              </a:ext>
            </a:extLst>
          </p:cNvPr>
          <p:cNvCxnSpPr>
            <a:cxnSpLocks/>
          </p:cNvCxnSpPr>
          <p:nvPr/>
        </p:nvCxnSpPr>
        <p:spPr>
          <a:xfrm flipH="1">
            <a:off x="5185765" y="3211755"/>
            <a:ext cx="1029422" cy="27872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Ív 12">
            <a:extLst>
              <a:ext uri="{FF2B5EF4-FFF2-40B4-BE49-F238E27FC236}">
                <a16:creationId xmlns:a16="http://schemas.microsoft.com/office/drawing/2014/main" id="{71A44968-A946-4816-AFA4-E73308601005}"/>
              </a:ext>
            </a:extLst>
          </p:cNvPr>
          <p:cNvSpPr/>
          <p:nvPr/>
        </p:nvSpPr>
        <p:spPr>
          <a:xfrm>
            <a:off x="9110760" y="5356992"/>
            <a:ext cx="2192032" cy="2014377"/>
          </a:xfrm>
          <a:prstGeom prst="arc">
            <a:avLst>
              <a:gd name="adj1" fmla="val 10281854"/>
              <a:gd name="adj2" fmla="val 14144172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D029C286-C870-41D2-9573-A510F69ECA10}"/>
                  </a:ext>
                </a:extLst>
              </p:cNvPr>
              <p:cNvSpPr txBox="1"/>
              <p:nvPr/>
            </p:nvSpPr>
            <p:spPr>
              <a:xfrm>
                <a:off x="9242119" y="5786370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D029C286-C870-41D2-9573-A510F69EC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119" y="5786370"/>
                <a:ext cx="5334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0033CD41-CF92-42A7-9A10-9FB7C32E123E}"/>
                  </a:ext>
                </a:extLst>
              </p:cNvPr>
              <p:cNvSpPr txBox="1"/>
              <p:nvPr/>
            </p:nvSpPr>
            <p:spPr>
              <a:xfrm>
                <a:off x="3132912" y="3388378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0033CD41-CF92-42A7-9A10-9FB7C32E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12" y="3388378"/>
                <a:ext cx="533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2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2F2DAD-700A-42D1-8286-636494F80C97}">
  <ds:schemaRefs>
    <ds:schemaRef ds:uri="1675dd34-800a-4ad8-ac03-9cd85194a50b"/>
    <ds:schemaRef ds:uri="da52454b-68d3-4fe1-b734-d2106e1be07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1CA580-3D33-44F4-9CA7-61746D319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655D74-76E4-43B3-8B67-65AD5D13F3E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Office-téma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Dobos</dc:creator>
  <cp:revision>5</cp:revision>
  <dcterms:created xsi:type="dcterms:W3CDTF">2020-05-18T03:56:43Z</dcterms:created>
  <dcterms:modified xsi:type="dcterms:W3CDTF">2022-06-07T20:58:12Z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  <property fmtid="{D5CDD505-2E9C-101B-9397-08002B2CF9AE}" pid="3" name="MediaServiceImageTags">
    <vt:lpwstr/>
  </property>
</Properties>
</file>