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3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2E3A4-608D-4497-B35D-5496E94ADB40}" v="1" dt="2022-05-03T07:36:59.950"/>
    <p1510:client id="{2AD45CBB-1014-4571-8631-63CB8A796D14}" v="26" dt="2020-05-19T05:39:51.995"/>
    <p1510:client id="{7E92A1BB-737B-4DD1-A591-2D577C81CF47}" v="1" dt="2022-05-09T14:14:28.054"/>
    <p1510:client id="{B20BAD32-07DD-F4B0-F45D-64EF32186EF8}" v="1" dt="2022-05-09T17:04:02.961"/>
    <p1510:client id="{CA09B0EA-8B99-4825-A17E-53F08C43CFD6}" v="2" dt="2022-05-03T09:18:08.637"/>
    <p1510:client id="{E4D467E4-1BE8-40F9-8881-C9F9EEB38747}" v="2" dt="2022-05-10T07:42:34.005"/>
    <p1510:client id="{F7925333-FF60-4CB3-9EC7-EAD77A1395A9}" v="1" dt="2023-05-22T23:19:05.152"/>
    <p1510:client id="{F793CCA5-2D1D-4284-A610-DBF11944DB79}" v="930" dt="2020-05-18T07:24:41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Dobos" userId="0f403b24-bb3e-4619-8f25-c339eaa83823" providerId="ADAL" clId="{2AD45CBB-1014-4571-8631-63CB8A796D14}"/>
    <pc:docChg chg="modSld">
      <pc:chgData name="Gábor Dobos" userId="0f403b24-bb3e-4619-8f25-c339eaa83823" providerId="ADAL" clId="{2AD45CBB-1014-4571-8631-63CB8A796D14}" dt="2020-05-19T05:39:17.616" v="24" actId="20577"/>
      <pc:docMkLst>
        <pc:docMk/>
      </pc:docMkLst>
      <pc:sldChg chg="modSp">
        <pc:chgData name="Gábor Dobos" userId="0f403b24-bb3e-4619-8f25-c339eaa83823" providerId="ADAL" clId="{2AD45CBB-1014-4571-8631-63CB8A796D14}" dt="2020-05-19T05:39:05.070" v="15" actId="20577"/>
        <pc:sldMkLst>
          <pc:docMk/>
          <pc:sldMk cId="903429335" sldId="256"/>
        </pc:sldMkLst>
        <pc:spChg chg="mod">
          <ac:chgData name="Gábor Dobos" userId="0f403b24-bb3e-4619-8f25-c339eaa83823" providerId="ADAL" clId="{2AD45CBB-1014-4571-8631-63CB8A796D14}" dt="2020-05-19T05:39:05.070" v="15" actId="20577"/>
          <ac:spMkLst>
            <pc:docMk/>
            <pc:sldMk cId="903429335" sldId="256"/>
            <ac:spMk id="4" creationId="{895BBF7A-2B4F-4B1A-ACED-E16117CA2FEC}"/>
          </ac:spMkLst>
        </pc:spChg>
      </pc:sldChg>
      <pc:sldChg chg="modSp">
        <pc:chgData name="Gábor Dobos" userId="0f403b24-bb3e-4619-8f25-c339eaa83823" providerId="ADAL" clId="{2AD45CBB-1014-4571-8631-63CB8A796D14}" dt="2020-05-19T05:39:08.664" v="18" actId="20577"/>
        <pc:sldMkLst>
          <pc:docMk/>
          <pc:sldMk cId="1633922652" sldId="257"/>
        </pc:sldMkLst>
        <pc:spChg chg="mod">
          <ac:chgData name="Gábor Dobos" userId="0f403b24-bb3e-4619-8f25-c339eaa83823" providerId="ADAL" clId="{2AD45CBB-1014-4571-8631-63CB8A796D14}" dt="2020-05-19T05:39:08.664" v="18" actId="20577"/>
          <ac:spMkLst>
            <pc:docMk/>
            <pc:sldMk cId="1633922652" sldId="257"/>
            <ac:spMk id="4" creationId="{895BBF7A-2B4F-4B1A-ACED-E16117CA2FEC}"/>
          </ac:spMkLst>
        </pc:spChg>
      </pc:sldChg>
      <pc:sldChg chg="modSp">
        <pc:chgData name="Gábor Dobos" userId="0f403b24-bb3e-4619-8f25-c339eaa83823" providerId="ADAL" clId="{2AD45CBB-1014-4571-8631-63CB8A796D14}" dt="2020-05-19T05:39:13.323" v="21" actId="20577"/>
        <pc:sldMkLst>
          <pc:docMk/>
          <pc:sldMk cId="1196239337" sldId="258"/>
        </pc:sldMkLst>
        <pc:spChg chg="mod">
          <ac:chgData name="Gábor Dobos" userId="0f403b24-bb3e-4619-8f25-c339eaa83823" providerId="ADAL" clId="{2AD45CBB-1014-4571-8631-63CB8A796D14}" dt="2020-05-19T05:39:13.323" v="21" actId="20577"/>
          <ac:spMkLst>
            <pc:docMk/>
            <pc:sldMk cId="1196239337" sldId="258"/>
            <ac:spMk id="4" creationId="{895BBF7A-2B4F-4B1A-ACED-E16117CA2FEC}"/>
          </ac:spMkLst>
        </pc:spChg>
      </pc:sldChg>
      <pc:sldChg chg="modSp">
        <pc:chgData name="Gábor Dobos" userId="0f403b24-bb3e-4619-8f25-c339eaa83823" providerId="ADAL" clId="{2AD45CBB-1014-4571-8631-63CB8A796D14}" dt="2020-05-19T05:39:17.616" v="24" actId="20577"/>
        <pc:sldMkLst>
          <pc:docMk/>
          <pc:sldMk cId="3763320138" sldId="261"/>
        </pc:sldMkLst>
        <pc:spChg chg="mod">
          <ac:chgData name="Gábor Dobos" userId="0f403b24-bb3e-4619-8f25-c339eaa83823" providerId="ADAL" clId="{2AD45CBB-1014-4571-8631-63CB8A796D14}" dt="2020-05-19T05:39:17.616" v="24" actId="20577"/>
          <ac:spMkLst>
            <pc:docMk/>
            <pc:sldMk cId="3763320138" sldId="261"/>
            <ac:spMk id="4" creationId="{895BBF7A-2B4F-4B1A-ACED-E16117CA2FEC}"/>
          </ac:spMkLst>
        </pc:spChg>
      </pc:sldChg>
    </pc:docChg>
  </pc:docChgLst>
  <pc:docChgLst>
    <pc:chgData name="Sharma Shobhit" userId="S::sharmashobhit@edu.bme.hu::75df686b-7d07-4b2e-a924-13a6c43e424f" providerId="AD" clId="Web-{F7925333-FF60-4CB3-9EC7-EAD77A1395A9}"/>
    <pc:docChg chg="modSld">
      <pc:chgData name="Sharma Shobhit" userId="S::sharmashobhit@edu.bme.hu::75df686b-7d07-4b2e-a924-13a6c43e424f" providerId="AD" clId="Web-{F7925333-FF60-4CB3-9EC7-EAD77A1395A9}" dt="2023-05-22T23:19:05.152" v="0" actId="1076"/>
      <pc:docMkLst>
        <pc:docMk/>
      </pc:docMkLst>
      <pc:sldChg chg="modSp">
        <pc:chgData name="Sharma Shobhit" userId="S::sharmashobhit@edu.bme.hu::75df686b-7d07-4b2e-a924-13a6c43e424f" providerId="AD" clId="Web-{F7925333-FF60-4CB3-9EC7-EAD77A1395A9}" dt="2023-05-22T23:19:05.152" v="0" actId="1076"/>
        <pc:sldMkLst>
          <pc:docMk/>
          <pc:sldMk cId="903429335" sldId="256"/>
        </pc:sldMkLst>
        <pc:spChg chg="mod">
          <ac:chgData name="Sharma Shobhit" userId="S::sharmashobhit@edu.bme.hu::75df686b-7d07-4b2e-a924-13a6c43e424f" providerId="AD" clId="Web-{F7925333-FF60-4CB3-9EC7-EAD77A1395A9}" dt="2023-05-22T23:19:05.152" v="0" actId="1076"/>
          <ac:spMkLst>
            <pc:docMk/>
            <pc:sldMk cId="903429335" sldId="256"/>
            <ac:spMk id="54" creationId="{9374E1FA-A349-49E3-8E1A-E476C792B215}"/>
          </ac:spMkLst>
        </pc:spChg>
      </pc:sldChg>
    </pc:docChg>
  </pc:docChgLst>
  <pc:docChgLst>
    <pc:chgData name="Liu Haidong" userId="S::liuhaidong@edu.bme.hu::dd8b68ed-177d-4675-b168-53c8d92ac58b" providerId="AD" clId="Web-{7E92A1BB-737B-4DD1-A591-2D577C81CF47}"/>
    <pc:docChg chg="delSld">
      <pc:chgData name="Liu Haidong" userId="S::liuhaidong@edu.bme.hu::dd8b68ed-177d-4675-b168-53c8d92ac58b" providerId="AD" clId="Web-{7E92A1BB-737B-4DD1-A591-2D577C81CF47}" dt="2022-05-09T14:14:28.054" v="0"/>
      <pc:docMkLst>
        <pc:docMk/>
      </pc:docMkLst>
      <pc:sldChg chg="del">
        <pc:chgData name="Liu Haidong" userId="S::liuhaidong@edu.bme.hu::dd8b68ed-177d-4675-b168-53c8d92ac58b" providerId="AD" clId="Web-{7E92A1BB-737B-4DD1-A591-2D577C81CF47}" dt="2022-05-09T14:14:28.054" v="0"/>
        <pc:sldMkLst>
          <pc:docMk/>
          <pc:sldMk cId="920313977" sldId="259"/>
        </pc:sldMkLst>
      </pc:sldChg>
    </pc:docChg>
  </pc:docChgLst>
  <pc:docChgLst>
    <pc:chgData name="Karahan Emin" userId="S::eminkarahan@edu.bme.hu::43238cfe-47ea-4c20-9fd9-a39d54393ba7" providerId="AD" clId="Web-{08D2E3A4-608D-4497-B35D-5496E94ADB40}"/>
    <pc:docChg chg="modSld">
      <pc:chgData name="Karahan Emin" userId="S::eminkarahan@edu.bme.hu::43238cfe-47ea-4c20-9fd9-a39d54393ba7" providerId="AD" clId="Web-{08D2E3A4-608D-4497-B35D-5496E94ADB40}" dt="2022-05-03T07:36:59.950" v="0" actId="1076"/>
      <pc:docMkLst>
        <pc:docMk/>
      </pc:docMkLst>
      <pc:sldChg chg="modSp">
        <pc:chgData name="Karahan Emin" userId="S::eminkarahan@edu.bme.hu::43238cfe-47ea-4c20-9fd9-a39d54393ba7" providerId="AD" clId="Web-{08D2E3A4-608D-4497-B35D-5496E94ADB40}" dt="2022-05-03T07:36:59.950" v="0" actId="1076"/>
        <pc:sldMkLst>
          <pc:docMk/>
          <pc:sldMk cId="903429335" sldId="256"/>
        </pc:sldMkLst>
        <pc:spChg chg="mod">
          <ac:chgData name="Karahan Emin" userId="S::eminkarahan@edu.bme.hu::43238cfe-47ea-4c20-9fd9-a39d54393ba7" providerId="AD" clId="Web-{08D2E3A4-608D-4497-B35D-5496E94ADB40}" dt="2022-05-03T07:36:59.950" v="0" actId="1076"/>
          <ac:spMkLst>
            <pc:docMk/>
            <pc:sldMk cId="903429335" sldId="256"/>
            <ac:spMk id="4" creationId="{895BBF7A-2B4F-4B1A-ACED-E16117CA2FEC}"/>
          </ac:spMkLst>
        </pc:spChg>
      </pc:sldChg>
    </pc:docChg>
  </pc:docChgLst>
  <pc:docChgLst>
    <pc:chgData name="Binaj Fatjon" userId="S::fatjon.binaj@edu.bme.hu::92c97359-ea42-42a6-a72a-3e018d54b5f9" providerId="AD" clId="Web-{E4D467E4-1BE8-40F9-8881-C9F9EEB38747}"/>
    <pc:docChg chg="modSld">
      <pc:chgData name="Binaj Fatjon" userId="S::fatjon.binaj@edu.bme.hu::92c97359-ea42-42a6-a72a-3e018d54b5f9" providerId="AD" clId="Web-{E4D467E4-1BE8-40F9-8881-C9F9EEB38747}" dt="2022-05-10T07:42:34.005" v="1" actId="1076"/>
      <pc:docMkLst>
        <pc:docMk/>
      </pc:docMkLst>
      <pc:sldChg chg="modSp">
        <pc:chgData name="Binaj Fatjon" userId="S::fatjon.binaj@edu.bme.hu::92c97359-ea42-42a6-a72a-3e018d54b5f9" providerId="AD" clId="Web-{E4D467E4-1BE8-40F9-8881-C9F9EEB38747}" dt="2022-05-10T07:42:34.005" v="1" actId="1076"/>
        <pc:sldMkLst>
          <pc:docMk/>
          <pc:sldMk cId="903429335" sldId="256"/>
        </pc:sldMkLst>
        <pc:spChg chg="mod">
          <ac:chgData name="Binaj Fatjon" userId="S::fatjon.binaj@edu.bme.hu::92c97359-ea42-42a6-a72a-3e018d54b5f9" providerId="AD" clId="Web-{E4D467E4-1BE8-40F9-8881-C9F9EEB38747}" dt="2022-05-10T07:42:34.005" v="1" actId="1076"/>
          <ac:spMkLst>
            <pc:docMk/>
            <pc:sldMk cId="903429335" sldId="256"/>
            <ac:spMk id="54" creationId="{9374E1FA-A349-49E3-8E1A-E476C792B215}"/>
          </ac:spMkLst>
        </pc:spChg>
      </pc:sldChg>
    </pc:docChg>
  </pc:docChgLst>
  <pc:docChgLst>
    <pc:chgData name="Karahan Emin" userId="S::eminkarahan@edu.bme.hu::43238cfe-47ea-4c20-9fd9-a39d54393ba7" providerId="AD" clId="Web-{CA09B0EA-8B99-4825-A17E-53F08C43CFD6}"/>
    <pc:docChg chg="modSld">
      <pc:chgData name="Karahan Emin" userId="S::eminkarahan@edu.bme.hu::43238cfe-47ea-4c20-9fd9-a39d54393ba7" providerId="AD" clId="Web-{CA09B0EA-8B99-4825-A17E-53F08C43CFD6}" dt="2022-05-03T09:18:08.637" v="1" actId="1076"/>
      <pc:docMkLst>
        <pc:docMk/>
      </pc:docMkLst>
      <pc:sldChg chg="modSp">
        <pc:chgData name="Karahan Emin" userId="S::eminkarahan@edu.bme.hu::43238cfe-47ea-4c20-9fd9-a39d54393ba7" providerId="AD" clId="Web-{CA09B0EA-8B99-4825-A17E-53F08C43CFD6}" dt="2022-05-03T09:18:08.637" v="1" actId="1076"/>
        <pc:sldMkLst>
          <pc:docMk/>
          <pc:sldMk cId="903429335" sldId="256"/>
        </pc:sldMkLst>
        <pc:spChg chg="mod">
          <ac:chgData name="Karahan Emin" userId="S::eminkarahan@edu.bme.hu::43238cfe-47ea-4c20-9fd9-a39d54393ba7" providerId="AD" clId="Web-{CA09B0EA-8B99-4825-A17E-53F08C43CFD6}" dt="2022-05-03T09:18:08.637" v="1" actId="1076"/>
          <ac:spMkLst>
            <pc:docMk/>
            <pc:sldMk cId="903429335" sldId="256"/>
            <ac:spMk id="4" creationId="{895BBF7A-2B4F-4B1A-ACED-E16117CA2FEC}"/>
          </ac:spMkLst>
        </pc:spChg>
      </pc:sldChg>
    </pc:docChg>
  </pc:docChgLst>
  <pc:docChgLst>
    <pc:chgData name="Gábor Dobos" userId="0f403b24-bb3e-4619-8f25-c339eaa83823" providerId="ADAL" clId="{F793CCA5-2D1D-4284-A610-DBF11944DB79}"/>
    <pc:docChg chg="undo custSel addSld delSld modSld">
      <pc:chgData name="Gábor Dobos" userId="0f403b24-bb3e-4619-8f25-c339eaa83823" providerId="ADAL" clId="{F793CCA5-2D1D-4284-A610-DBF11944DB79}" dt="2020-05-18T07:24:41.742" v="1479" actId="20577"/>
      <pc:docMkLst>
        <pc:docMk/>
      </pc:docMkLst>
      <pc:sldChg chg="addSp delSp modSp mod">
        <pc:chgData name="Gábor Dobos" userId="0f403b24-bb3e-4619-8f25-c339eaa83823" providerId="ADAL" clId="{F793CCA5-2D1D-4284-A610-DBF11944DB79}" dt="2020-05-18T06:24:05.487" v="523" actId="1076"/>
        <pc:sldMkLst>
          <pc:docMk/>
          <pc:sldMk cId="903429335" sldId="256"/>
        </pc:sldMkLst>
        <pc:spChg chg="mod">
          <ac:chgData name="Gábor Dobos" userId="0f403b24-bb3e-4619-8f25-c339eaa83823" providerId="ADAL" clId="{F793CCA5-2D1D-4284-A610-DBF11944DB79}" dt="2020-05-18T06:23:42.154" v="515"/>
          <ac:spMkLst>
            <pc:docMk/>
            <pc:sldMk cId="903429335" sldId="256"/>
            <ac:spMk id="4" creationId="{895BBF7A-2B4F-4B1A-ACED-E16117CA2FEC}"/>
          </ac:spMkLst>
        </pc:spChg>
        <pc:spChg chg="del">
          <ac:chgData name="Gábor Dobos" userId="0f403b24-bb3e-4619-8f25-c339eaa83823" providerId="ADAL" clId="{F793CCA5-2D1D-4284-A610-DBF11944DB79}" dt="2020-05-18T06:06:57.642" v="2" actId="478"/>
          <ac:spMkLst>
            <pc:docMk/>
            <pc:sldMk cId="903429335" sldId="256"/>
            <ac:spMk id="13" creationId="{71A44968-A946-4816-AFA4-E73308601005}"/>
          </ac:spMkLst>
        </pc:spChg>
        <pc:spChg chg="del">
          <ac:chgData name="Gábor Dobos" userId="0f403b24-bb3e-4619-8f25-c339eaa83823" providerId="ADAL" clId="{F793CCA5-2D1D-4284-A610-DBF11944DB79}" dt="2020-05-18T06:06:55.228" v="1" actId="478"/>
          <ac:spMkLst>
            <pc:docMk/>
            <pc:sldMk cId="903429335" sldId="256"/>
            <ac:spMk id="32" creationId="{EB532AB5-1A2D-4070-8C6B-85BA22C34BB3}"/>
          </ac:spMkLst>
        </pc:spChg>
        <pc:spChg chg="del">
          <ac:chgData name="Gábor Dobos" userId="0f403b24-bb3e-4619-8f25-c339eaa83823" providerId="ADAL" clId="{F793CCA5-2D1D-4284-A610-DBF11944DB79}" dt="2020-05-18T06:06:55.228" v="1" actId="478"/>
          <ac:spMkLst>
            <pc:docMk/>
            <pc:sldMk cId="903429335" sldId="256"/>
            <ac:spMk id="52" creationId="{D029C286-C870-41D2-9573-A510F69ECA10}"/>
          </ac:spMkLst>
        </pc:spChg>
        <pc:spChg chg="del">
          <ac:chgData name="Gábor Dobos" userId="0f403b24-bb3e-4619-8f25-c339eaa83823" providerId="ADAL" clId="{F793CCA5-2D1D-4284-A610-DBF11944DB79}" dt="2020-05-18T06:06:55.228" v="1" actId="478"/>
          <ac:spMkLst>
            <pc:docMk/>
            <pc:sldMk cId="903429335" sldId="256"/>
            <ac:spMk id="53" creationId="{0033CD41-CF92-42A7-9A10-9FB7C32E123E}"/>
          </ac:spMkLst>
        </pc:spChg>
        <pc:spChg chg="add mod">
          <ac:chgData name="Gábor Dobos" userId="0f403b24-bb3e-4619-8f25-c339eaa83823" providerId="ADAL" clId="{F793CCA5-2D1D-4284-A610-DBF11944DB79}" dt="2020-05-18T06:10:15.631" v="38" actId="1076"/>
          <ac:spMkLst>
            <pc:docMk/>
            <pc:sldMk cId="903429335" sldId="256"/>
            <ac:spMk id="54" creationId="{9374E1FA-A349-49E3-8E1A-E476C792B215}"/>
          </ac:spMkLst>
        </pc:spChg>
        <pc:spChg chg="add mod">
          <ac:chgData name="Gábor Dobos" userId="0f403b24-bb3e-4619-8f25-c339eaa83823" providerId="ADAL" clId="{F793CCA5-2D1D-4284-A610-DBF11944DB79}" dt="2020-05-18T06:10:20.248" v="39" actId="1076"/>
          <ac:spMkLst>
            <pc:docMk/>
            <pc:sldMk cId="903429335" sldId="256"/>
            <ac:spMk id="67" creationId="{A0B0B11D-7CE8-4412-BF8D-82AB22D536C5}"/>
          </ac:spMkLst>
        </pc:spChg>
        <pc:spChg chg="add mod">
          <ac:chgData name="Gábor Dobos" userId="0f403b24-bb3e-4619-8f25-c339eaa83823" providerId="ADAL" clId="{F793CCA5-2D1D-4284-A610-DBF11944DB79}" dt="2020-05-18T06:09:35.793" v="24" actId="1076"/>
          <ac:spMkLst>
            <pc:docMk/>
            <pc:sldMk cId="903429335" sldId="256"/>
            <ac:spMk id="68" creationId="{735883A5-F421-4465-9CEC-A06903152B1B}"/>
          </ac:spMkLst>
        </pc:spChg>
        <pc:spChg chg="add del mod">
          <ac:chgData name="Gábor Dobos" userId="0f403b24-bb3e-4619-8f25-c339eaa83823" providerId="ADAL" clId="{F793CCA5-2D1D-4284-A610-DBF11944DB79}" dt="2020-05-18T06:15:54.088" v="350" actId="478"/>
          <ac:spMkLst>
            <pc:docMk/>
            <pc:sldMk cId="903429335" sldId="256"/>
            <ac:spMk id="69" creationId="{C2F4D1B7-A428-48FA-9471-D44E7EA38369}"/>
          </ac:spMkLst>
        </pc:spChg>
        <pc:spChg chg="add mod">
          <ac:chgData name="Gábor Dobos" userId="0f403b24-bb3e-4619-8f25-c339eaa83823" providerId="ADAL" clId="{F793CCA5-2D1D-4284-A610-DBF11944DB79}" dt="2020-05-18T06:24:05.487" v="523" actId="1076"/>
          <ac:spMkLst>
            <pc:docMk/>
            <pc:sldMk cId="903429335" sldId="256"/>
            <ac:spMk id="71" creationId="{3073817C-4CCC-4801-BCF3-6FDF7E1F6F96}"/>
          </ac:spMkLst>
        </pc:spChg>
        <pc:grpChg chg="del">
          <ac:chgData name="Gábor Dobos" userId="0f403b24-bb3e-4619-8f25-c339eaa83823" providerId="ADAL" clId="{F793CCA5-2D1D-4284-A610-DBF11944DB79}" dt="2020-05-18T06:06:55.228" v="1" actId="478"/>
          <ac:grpSpMkLst>
            <pc:docMk/>
            <pc:sldMk cId="903429335" sldId="256"/>
            <ac:grpSpMk id="9" creationId="{25ECD430-38E6-4ADE-8E01-1D216ACAF27C}"/>
          </ac:grpSpMkLst>
        </pc:grpChg>
        <pc:grpChg chg="del">
          <ac:chgData name="Gábor Dobos" userId="0f403b24-bb3e-4619-8f25-c339eaa83823" providerId="ADAL" clId="{F793CCA5-2D1D-4284-A610-DBF11944DB79}" dt="2020-05-18T06:06:55.228" v="1" actId="478"/>
          <ac:grpSpMkLst>
            <pc:docMk/>
            <pc:sldMk cId="903429335" sldId="256"/>
            <ac:grpSpMk id="10" creationId="{50BFAC12-C03E-4D43-86F1-CEE0EB4104F2}"/>
          </ac:grpSpMkLst>
        </pc:grpChg>
        <pc:cxnChg chg="del">
          <ac:chgData name="Gábor Dobos" userId="0f403b24-bb3e-4619-8f25-c339eaa83823" providerId="ADAL" clId="{F793CCA5-2D1D-4284-A610-DBF11944DB79}" dt="2020-05-18T06:06:55.228" v="1" actId="478"/>
          <ac:cxnSpMkLst>
            <pc:docMk/>
            <pc:sldMk cId="903429335" sldId="256"/>
            <ac:cxnSpMk id="15" creationId="{41F5720D-0537-4E09-9C1B-8824BB991E56}"/>
          </ac:cxnSpMkLst>
        </pc:cxnChg>
        <pc:cxnChg chg="del">
          <ac:chgData name="Gábor Dobos" userId="0f403b24-bb3e-4619-8f25-c339eaa83823" providerId="ADAL" clId="{F793CCA5-2D1D-4284-A610-DBF11944DB79}" dt="2020-05-18T06:06:55.228" v="1" actId="478"/>
          <ac:cxnSpMkLst>
            <pc:docMk/>
            <pc:sldMk cId="903429335" sldId="256"/>
            <ac:cxnSpMk id="16" creationId="{A65750BF-8F2B-4849-9696-F90DAD4FB485}"/>
          </ac:cxnSpMkLst>
        </pc:cxnChg>
        <pc:cxnChg chg="del">
          <ac:chgData name="Gábor Dobos" userId="0f403b24-bb3e-4619-8f25-c339eaa83823" providerId="ADAL" clId="{F793CCA5-2D1D-4284-A610-DBF11944DB79}" dt="2020-05-18T06:06:55.228" v="1" actId="478"/>
          <ac:cxnSpMkLst>
            <pc:docMk/>
            <pc:sldMk cId="903429335" sldId="256"/>
            <ac:cxnSpMk id="22" creationId="{0526238A-4DBB-411A-B726-3D9C4B3D2138}"/>
          </ac:cxnSpMkLst>
        </pc:cxnChg>
        <pc:cxnChg chg="del">
          <ac:chgData name="Gábor Dobos" userId="0f403b24-bb3e-4619-8f25-c339eaa83823" providerId="ADAL" clId="{F793CCA5-2D1D-4284-A610-DBF11944DB79}" dt="2020-05-18T06:06:55.228" v="1" actId="478"/>
          <ac:cxnSpMkLst>
            <pc:docMk/>
            <pc:sldMk cId="903429335" sldId="256"/>
            <ac:cxnSpMk id="36" creationId="{CDB303C7-06DA-476A-8759-7FD1E6E09C8C}"/>
          </ac:cxnSpMkLst>
        </pc:cxnChg>
        <pc:cxnChg chg="del">
          <ac:chgData name="Gábor Dobos" userId="0f403b24-bb3e-4619-8f25-c339eaa83823" providerId="ADAL" clId="{F793CCA5-2D1D-4284-A610-DBF11944DB79}" dt="2020-05-18T06:06:55.228" v="1" actId="478"/>
          <ac:cxnSpMkLst>
            <pc:docMk/>
            <pc:sldMk cId="903429335" sldId="256"/>
            <ac:cxnSpMk id="40" creationId="{C31B4678-1C95-486F-B33B-DD1FAB5F01A8}"/>
          </ac:cxnSpMkLst>
        </pc:cxnChg>
        <pc:cxnChg chg="del">
          <ac:chgData name="Gábor Dobos" userId="0f403b24-bb3e-4619-8f25-c339eaa83823" providerId="ADAL" clId="{F793CCA5-2D1D-4284-A610-DBF11944DB79}" dt="2020-05-18T06:06:55.228" v="1" actId="478"/>
          <ac:cxnSpMkLst>
            <pc:docMk/>
            <pc:sldMk cId="903429335" sldId="256"/>
            <ac:cxnSpMk id="47" creationId="{42A1CA16-21D4-43BB-81E4-90DB484F3AC8}"/>
          </ac:cxnSpMkLst>
        </pc:cxnChg>
        <pc:cxnChg chg="add mod">
          <ac:chgData name="Gábor Dobos" userId="0f403b24-bb3e-4619-8f25-c339eaa83823" providerId="ADAL" clId="{F793CCA5-2D1D-4284-A610-DBF11944DB79}" dt="2020-05-18T06:07:58.793" v="8" actId="14100"/>
          <ac:cxnSpMkLst>
            <pc:docMk/>
            <pc:sldMk cId="903429335" sldId="256"/>
            <ac:cxnSpMk id="55" creationId="{F3822FFD-96A7-4188-8679-083FED520DB4}"/>
          </ac:cxnSpMkLst>
        </pc:cxnChg>
        <pc:cxnChg chg="add mod">
          <ac:chgData name="Gábor Dobos" userId="0f403b24-bb3e-4619-8f25-c339eaa83823" providerId="ADAL" clId="{F793CCA5-2D1D-4284-A610-DBF11944DB79}" dt="2020-05-18T06:08:26.376" v="16" actId="14100"/>
          <ac:cxnSpMkLst>
            <pc:docMk/>
            <pc:sldMk cId="903429335" sldId="256"/>
            <ac:cxnSpMk id="58" creationId="{4A309279-5B72-465B-B941-5E5743BA1ECE}"/>
          </ac:cxnSpMkLst>
        </pc:cxnChg>
        <pc:cxnChg chg="add mod">
          <ac:chgData name="Gábor Dobos" userId="0f403b24-bb3e-4619-8f25-c339eaa83823" providerId="ADAL" clId="{F793CCA5-2D1D-4284-A610-DBF11944DB79}" dt="2020-05-18T06:09:10.256" v="22" actId="14100"/>
          <ac:cxnSpMkLst>
            <pc:docMk/>
            <pc:sldMk cId="903429335" sldId="256"/>
            <ac:cxnSpMk id="63" creationId="{713FB285-B6BB-463B-90AA-89827EBE5763}"/>
          </ac:cxnSpMkLst>
        </pc:cxnChg>
      </pc:sldChg>
      <pc:sldChg chg="addSp delSp modSp add mod modAnim">
        <pc:chgData name="Gábor Dobos" userId="0f403b24-bb3e-4619-8f25-c339eaa83823" providerId="ADAL" clId="{F793CCA5-2D1D-4284-A610-DBF11944DB79}" dt="2020-05-18T06:41:13.425" v="881" actId="1037"/>
        <pc:sldMkLst>
          <pc:docMk/>
          <pc:sldMk cId="1633922652" sldId="257"/>
        </pc:sldMkLst>
        <pc:spChg chg="add mod">
          <ac:chgData name="Gábor Dobos" userId="0f403b24-bb3e-4619-8f25-c339eaa83823" providerId="ADAL" clId="{F793CCA5-2D1D-4284-A610-DBF11944DB79}" dt="2020-05-18T06:41:13.425" v="881" actId="1037"/>
          <ac:spMkLst>
            <pc:docMk/>
            <pc:sldMk cId="1633922652" sldId="257"/>
            <ac:spMk id="28" creationId="{171E2D52-31E9-4C82-8930-AEF782C88D12}"/>
          </ac:spMkLst>
        </pc:spChg>
        <pc:spChg chg="add mod">
          <ac:chgData name="Gábor Dobos" userId="0f403b24-bb3e-4619-8f25-c339eaa83823" providerId="ADAL" clId="{F793CCA5-2D1D-4284-A610-DBF11944DB79}" dt="2020-05-18T06:41:13.425" v="881" actId="1037"/>
          <ac:spMkLst>
            <pc:docMk/>
            <pc:sldMk cId="1633922652" sldId="257"/>
            <ac:spMk id="29" creationId="{EBDBC54D-285F-48FA-AC7F-16786A7E1F88}"/>
          </ac:spMkLst>
        </pc:spChg>
        <pc:spChg chg="add mod">
          <ac:chgData name="Gábor Dobos" userId="0f403b24-bb3e-4619-8f25-c339eaa83823" providerId="ADAL" clId="{F793CCA5-2D1D-4284-A610-DBF11944DB79}" dt="2020-05-18T06:41:13.425" v="881" actId="1037"/>
          <ac:spMkLst>
            <pc:docMk/>
            <pc:sldMk cId="1633922652" sldId="257"/>
            <ac:spMk id="30" creationId="{197E285F-27E0-4A23-9E31-1BA4D87F2D0A}"/>
          </ac:spMkLst>
        </pc:spChg>
        <pc:spChg chg="add mod">
          <ac:chgData name="Gábor Dobos" userId="0f403b24-bb3e-4619-8f25-c339eaa83823" providerId="ADAL" clId="{F793CCA5-2D1D-4284-A610-DBF11944DB79}" dt="2020-05-18T06:41:13.425" v="881" actId="1037"/>
          <ac:spMkLst>
            <pc:docMk/>
            <pc:sldMk cId="1633922652" sldId="257"/>
            <ac:spMk id="31" creationId="{2BDF018C-4D39-4F19-AE58-2D0D88FDFDCE}"/>
          </ac:spMkLst>
        </pc:spChg>
        <pc:spChg chg="add mod">
          <ac:chgData name="Gábor Dobos" userId="0f403b24-bb3e-4619-8f25-c339eaa83823" providerId="ADAL" clId="{F793CCA5-2D1D-4284-A610-DBF11944DB79}" dt="2020-05-18T06:41:13.425" v="881" actId="1037"/>
          <ac:spMkLst>
            <pc:docMk/>
            <pc:sldMk cId="1633922652" sldId="257"/>
            <ac:spMk id="32" creationId="{C459D357-3EC4-407F-BCF8-1BDC13EF6D8F}"/>
          </ac:spMkLst>
        </pc:spChg>
        <pc:spChg chg="add del mod">
          <ac:chgData name="Gábor Dobos" userId="0f403b24-bb3e-4619-8f25-c339eaa83823" providerId="ADAL" clId="{F793CCA5-2D1D-4284-A610-DBF11944DB79}" dt="2020-05-18T06:27:44.696" v="659" actId="478"/>
          <ac:spMkLst>
            <pc:docMk/>
            <pc:sldMk cId="1633922652" sldId="257"/>
            <ac:spMk id="33" creationId="{08258316-E4E8-4E95-8E52-8F9BFC516DF5}"/>
          </ac:spMkLst>
        </pc:spChg>
        <pc:spChg chg="add del mod">
          <ac:chgData name="Gábor Dobos" userId="0f403b24-bb3e-4619-8f25-c339eaa83823" providerId="ADAL" clId="{F793CCA5-2D1D-4284-A610-DBF11944DB79}" dt="2020-05-18T06:27:06.092" v="636" actId="478"/>
          <ac:spMkLst>
            <pc:docMk/>
            <pc:sldMk cId="1633922652" sldId="257"/>
            <ac:spMk id="36" creationId="{E00B3BA7-A6B3-47A5-A833-9BC078FDA4CB}"/>
          </ac:spMkLst>
        </pc:spChg>
        <pc:spChg chg="add del mod">
          <ac:chgData name="Gábor Dobos" userId="0f403b24-bb3e-4619-8f25-c339eaa83823" providerId="ADAL" clId="{F793CCA5-2D1D-4284-A610-DBF11944DB79}" dt="2020-05-18T06:27:10.457" v="637" actId="478"/>
          <ac:spMkLst>
            <pc:docMk/>
            <pc:sldMk cId="1633922652" sldId="257"/>
            <ac:spMk id="37" creationId="{791E98C5-CAC5-415A-BB17-848BC5EE7FC1}"/>
          </ac:spMkLst>
        </pc:spChg>
        <pc:spChg chg="add del mod">
          <ac:chgData name="Gábor Dobos" userId="0f403b24-bb3e-4619-8f25-c339eaa83823" providerId="ADAL" clId="{F793CCA5-2D1D-4284-A610-DBF11944DB79}" dt="2020-05-18T06:27:00.931" v="634" actId="478"/>
          <ac:spMkLst>
            <pc:docMk/>
            <pc:sldMk cId="1633922652" sldId="257"/>
            <ac:spMk id="38" creationId="{D0DDECC5-C8FE-40BD-860B-7D71CAC65B2A}"/>
          </ac:spMkLst>
        </pc:spChg>
        <pc:spChg chg="add del mod">
          <ac:chgData name="Gábor Dobos" userId="0f403b24-bb3e-4619-8f25-c339eaa83823" providerId="ADAL" clId="{F793CCA5-2D1D-4284-A610-DBF11944DB79}" dt="2020-05-18T06:26:58.512" v="632" actId="478"/>
          <ac:spMkLst>
            <pc:docMk/>
            <pc:sldMk cId="1633922652" sldId="257"/>
            <ac:spMk id="39" creationId="{C6F7C9C7-B000-4745-962E-83BCBB5DB758}"/>
          </ac:spMkLst>
        </pc:spChg>
        <pc:spChg chg="mod">
          <ac:chgData name="Gábor Dobos" userId="0f403b24-bb3e-4619-8f25-c339eaa83823" providerId="ADAL" clId="{F793CCA5-2D1D-4284-A610-DBF11944DB79}" dt="2020-05-18T06:41:13.425" v="881" actId="1037"/>
          <ac:spMkLst>
            <pc:docMk/>
            <pc:sldMk cId="1633922652" sldId="257"/>
            <ac:spMk id="54" creationId="{9374E1FA-A349-49E3-8E1A-E476C792B215}"/>
          </ac:spMkLst>
        </pc:spChg>
        <pc:spChg chg="add mod">
          <ac:chgData name="Gábor Dobos" userId="0f403b24-bb3e-4619-8f25-c339eaa83823" providerId="ADAL" clId="{F793CCA5-2D1D-4284-A610-DBF11944DB79}" dt="2020-05-18T06:26:36.449" v="626" actId="1036"/>
          <ac:spMkLst>
            <pc:docMk/>
            <pc:sldMk cId="1633922652" sldId="257"/>
            <ac:spMk id="56" creationId="{EB33B854-5563-46F8-B4A5-13459800B30B}"/>
          </ac:spMkLst>
        </pc:spChg>
        <pc:spChg chg="add mod">
          <ac:chgData name="Gábor Dobos" userId="0f403b24-bb3e-4619-8f25-c339eaa83823" providerId="ADAL" clId="{F793CCA5-2D1D-4284-A610-DBF11944DB79}" dt="2020-05-18T06:26:36.449" v="626" actId="1036"/>
          <ac:spMkLst>
            <pc:docMk/>
            <pc:sldMk cId="1633922652" sldId="257"/>
            <ac:spMk id="57" creationId="{077DFECC-91A3-426C-912E-E873181C69FB}"/>
          </ac:spMkLst>
        </pc:spChg>
        <pc:spChg chg="add del">
          <ac:chgData name="Gábor Dobos" userId="0f403b24-bb3e-4619-8f25-c339eaa83823" providerId="ADAL" clId="{F793CCA5-2D1D-4284-A610-DBF11944DB79}" dt="2020-05-18T06:23:57.011" v="521" actId="22"/>
          <ac:spMkLst>
            <pc:docMk/>
            <pc:sldMk cId="1633922652" sldId="257"/>
            <ac:spMk id="59" creationId="{0F9D1094-9D50-4F0F-88C1-20C9D59494DC}"/>
          </ac:spMkLst>
        </pc:spChg>
        <pc:spChg chg="add mod">
          <ac:chgData name="Gábor Dobos" userId="0f403b24-bb3e-4619-8f25-c339eaa83823" providerId="ADAL" clId="{F793CCA5-2D1D-4284-A610-DBF11944DB79}" dt="2020-05-18T06:41:13.425" v="881" actId="1037"/>
          <ac:spMkLst>
            <pc:docMk/>
            <pc:sldMk cId="1633922652" sldId="257"/>
            <ac:spMk id="60" creationId="{4F4EE6F0-C2BB-4ADC-85C3-EFA5549A2FE2}"/>
          </ac:spMkLst>
        </pc:spChg>
        <pc:spChg chg="add mod">
          <ac:chgData name="Gábor Dobos" userId="0f403b24-bb3e-4619-8f25-c339eaa83823" providerId="ADAL" clId="{F793CCA5-2D1D-4284-A610-DBF11944DB79}" dt="2020-05-18T06:26:36.449" v="626" actId="1036"/>
          <ac:spMkLst>
            <pc:docMk/>
            <pc:sldMk cId="1633922652" sldId="257"/>
            <ac:spMk id="61" creationId="{05EC0DA8-96B4-458B-8CB8-906C92C9C408}"/>
          </ac:spMkLst>
        </pc:spChg>
        <pc:spChg chg="add mod">
          <ac:chgData name="Gábor Dobos" userId="0f403b24-bb3e-4619-8f25-c339eaa83823" providerId="ADAL" clId="{F793CCA5-2D1D-4284-A610-DBF11944DB79}" dt="2020-05-18T06:26:36.449" v="626" actId="1036"/>
          <ac:spMkLst>
            <pc:docMk/>
            <pc:sldMk cId="1633922652" sldId="257"/>
            <ac:spMk id="62" creationId="{CF402D45-8C3A-4E79-8761-E8D26137DB88}"/>
          </ac:spMkLst>
        </pc:spChg>
        <pc:spChg chg="add mod">
          <ac:chgData name="Gábor Dobos" userId="0f403b24-bb3e-4619-8f25-c339eaa83823" providerId="ADAL" clId="{F793CCA5-2D1D-4284-A610-DBF11944DB79}" dt="2020-05-18T06:41:13.425" v="881" actId="1037"/>
          <ac:spMkLst>
            <pc:docMk/>
            <pc:sldMk cId="1633922652" sldId="257"/>
            <ac:spMk id="64" creationId="{A2C01DBD-6622-4476-88F7-65D19E1D5C43}"/>
          </ac:spMkLst>
        </pc:spChg>
        <pc:spChg chg="mod">
          <ac:chgData name="Gábor Dobos" userId="0f403b24-bb3e-4619-8f25-c339eaa83823" providerId="ADAL" clId="{F793CCA5-2D1D-4284-A610-DBF11944DB79}" dt="2020-05-18T06:41:13.425" v="881" actId="1037"/>
          <ac:spMkLst>
            <pc:docMk/>
            <pc:sldMk cId="1633922652" sldId="257"/>
            <ac:spMk id="67" creationId="{A0B0B11D-7CE8-4412-BF8D-82AB22D536C5}"/>
          </ac:spMkLst>
        </pc:spChg>
        <pc:spChg chg="mod">
          <ac:chgData name="Gábor Dobos" userId="0f403b24-bb3e-4619-8f25-c339eaa83823" providerId="ADAL" clId="{F793CCA5-2D1D-4284-A610-DBF11944DB79}" dt="2020-05-18T06:41:13.425" v="881" actId="1037"/>
          <ac:spMkLst>
            <pc:docMk/>
            <pc:sldMk cId="1633922652" sldId="257"/>
            <ac:spMk id="68" creationId="{735883A5-F421-4465-9CEC-A06903152B1B}"/>
          </ac:spMkLst>
        </pc:spChg>
        <pc:cxnChg chg="add mod">
          <ac:chgData name="Gábor Dobos" userId="0f403b24-bb3e-4619-8f25-c339eaa83823" providerId="ADAL" clId="{F793CCA5-2D1D-4284-A610-DBF11944DB79}" dt="2020-05-18T06:41:13.425" v="881" actId="1037"/>
          <ac:cxnSpMkLst>
            <pc:docMk/>
            <pc:sldMk cId="1633922652" sldId="257"/>
            <ac:cxnSpMk id="9" creationId="{3118FAFD-4A83-49C1-9DB4-6B77560C5BA8}"/>
          </ac:cxnSpMkLst>
        </pc:cxnChg>
        <pc:cxnChg chg="add mod">
          <ac:chgData name="Gábor Dobos" userId="0f403b24-bb3e-4619-8f25-c339eaa83823" providerId="ADAL" clId="{F793CCA5-2D1D-4284-A610-DBF11944DB79}" dt="2020-05-18T06:41:13.425" v="881" actId="1037"/>
          <ac:cxnSpMkLst>
            <pc:docMk/>
            <pc:sldMk cId="1633922652" sldId="257"/>
            <ac:cxnSpMk id="12" creationId="{E5F1FD63-5F0C-44C5-9A1E-2431097E3AF3}"/>
          </ac:cxnSpMkLst>
        </pc:cxnChg>
        <pc:cxnChg chg="add mod">
          <ac:chgData name="Gábor Dobos" userId="0f403b24-bb3e-4619-8f25-c339eaa83823" providerId="ADAL" clId="{F793CCA5-2D1D-4284-A610-DBF11944DB79}" dt="2020-05-18T06:41:13.425" v="881" actId="1037"/>
          <ac:cxnSpMkLst>
            <pc:docMk/>
            <pc:sldMk cId="1633922652" sldId="257"/>
            <ac:cxnSpMk id="16" creationId="{0FDFD297-7FF1-4DAA-9A6F-7F9461F343A1}"/>
          </ac:cxnSpMkLst>
        </pc:cxnChg>
        <pc:cxnChg chg="add del mod">
          <ac:chgData name="Gábor Dobos" userId="0f403b24-bb3e-4619-8f25-c339eaa83823" providerId="ADAL" clId="{F793CCA5-2D1D-4284-A610-DBF11944DB79}" dt="2020-05-18T06:26:57.810" v="631" actId="478"/>
          <ac:cxnSpMkLst>
            <pc:docMk/>
            <pc:sldMk cId="1633922652" sldId="257"/>
            <ac:cxnSpMk id="19" creationId="{AC3CF939-9138-4E53-B47B-344BE018BB5D}"/>
          </ac:cxnSpMkLst>
        </pc:cxnChg>
        <pc:cxnChg chg="add mod">
          <ac:chgData name="Gábor Dobos" userId="0f403b24-bb3e-4619-8f25-c339eaa83823" providerId="ADAL" clId="{F793CCA5-2D1D-4284-A610-DBF11944DB79}" dt="2020-05-18T06:41:13.425" v="881" actId="1037"/>
          <ac:cxnSpMkLst>
            <pc:docMk/>
            <pc:sldMk cId="1633922652" sldId="257"/>
            <ac:cxnSpMk id="22" creationId="{D01DE4CB-0008-47D2-A0AA-464E8C3F67F7}"/>
          </ac:cxnSpMkLst>
        </pc:cxnChg>
        <pc:cxnChg chg="add del mod">
          <ac:chgData name="Gábor Dobos" userId="0f403b24-bb3e-4619-8f25-c339eaa83823" providerId="ADAL" clId="{F793CCA5-2D1D-4284-A610-DBF11944DB79}" dt="2020-05-18T06:27:03.161" v="635" actId="478"/>
          <ac:cxnSpMkLst>
            <pc:docMk/>
            <pc:sldMk cId="1633922652" sldId="257"/>
            <ac:cxnSpMk id="34" creationId="{22235891-F491-4358-A6AC-90A689D9C8E7}"/>
          </ac:cxnSpMkLst>
        </pc:cxnChg>
        <pc:cxnChg chg="add mod">
          <ac:chgData name="Gábor Dobos" userId="0f403b24-bb3e-4619-8f25-c339eaa83823" providerId="ADAL" clId="{F793CCA5-2D1D-4284-A610-DBF11944DB79}" dt="2020-05-18T06:41:13.425" v="881" actId="1037"/>
          <ac:cxnSpMkLst>
            <pc:docMk/>
            <pc:sldMk cId="1633922652" sldId="257"/>
            <ac:cxnSpMk id="40" creationId="{3CD72C88-39E7-4CE1-80C1-14AF7B4F5303}"/>
          </ac:cxnSpMkLst>
        </pc:cxnChg>
        <pc:cxnChg chg="add del mod">
          <ac:chgData name="Gábor Dobos" userId="0f403b24-bb3e-4619-8f25-c339eaa83823" providerId="ADAL" clId="{F793CCA5-2D1D-4284-A610-DBF11944DB79}" dt="2020-05-18T06:26:56.847" v="630" actId="478"/>
          <ac:cxnSpMkLst>
            <pc:docMk/>
            <pc:sldMk cId="1633922652" sldId="257"/>
            <ac:cxnSpMk id="44" creationId="{D64E167A-F684-4D8E-9C6E-1A74D86F0E49}"/>
          </ac:cxnSpMkLst>
        </pc:cxnChg>
        <pc:cxnChg chg="mod">
          <ac:chgData name="Gábor Dobos" userId="0f403b24-bb3e-4619-8f25-c339eaa83823" providerId="ADAL" clId="{F793CCA5-2D1D-4284-A610-DBF11944DB79}" dt="2020-05-18T06:41:13.425" v="881" actId="1037"/>
          <ac:cxnSpMkLst>
            <pc:docMk/>
            <pc:sldMk cId="1633922652" sldId="257"/>
            <ac:cxnSpMk id="55" creationId="{F3822FFD-96A7-4188-8679-083FED520DB4}"/>
          </ac:cxnSpMkLst>
        </pc:cxnChg>
        <pc:cxnChg chg="mod">
          <ac:chgData name="Gábor Dobos" userId="0f403b24-bb3e-4619-8f25-c339eaa83823" providerId="ADAL" clId="{F793CCA5-2D1D-4284-A610-DBF11944DB79}" dt="2020-05-18T06:41:13.425" v="881" actId="1037"/>
          <ac:cxnSpMkLst>
            <pc:docMk/>
            <pc:sldMk cId="1633922652" sldId="257"/>
            <ac:cxnSpMk id="58" creationId="{4A309279-5B72-465B-B941-5E5743BA1ECE}"/>
          </ac:cxnSpMkLst>
        </pc:cxnChg>
        <pc:cxnChg chg="mod">
          <ac:chgData name="Gábor Dobos" userId="0f403b24-bb3e-4619-8f25-c339eaa83823" providerId="ADAL" clId="{F793CCA5-2D1D-4284-A610-DBF11944DB79}" dt="2020-05-18T06:41:13.425" v="881" actId="1037"/>
          <ac:cxnSpMkLst>
            <pc:docMk/>
            <pc:sldMk cId="1633922652" sldId="257"/>
            <ac:cxnSpMk id="63" creationId="{713FB285-B6BB-463B-90AA-89827EBE5763}"/>
          </ac:cxnSpMkLst>
        </pc:cxnChg>
      </pc:sldChg>
      <pc:sldChg chg="delSp del mod">
        <pc:chgData name="Gábor Dobos" userId="0f403b24-bb3e-4619-8f25-c339eaa83823" providerId="ADAL" clId="{F793CCA5-2D1D-4284-A610-DBF11944DB79}" dt="2020-05-18T06:15:42.083" v="348" actId="47"/>
        <pc:sldMkLst>
          <pc:docMk/>
          <pc:sldMk cId="2200005800" sldId="257"/>
        </pc:sldMkLst>
        <pc:cxnChg chg="del">
          <ac:chgData name="Gábor Dobos" userId="0f403b24-bb3e-4619-8f25-c339eaa83823" providerId="ADAL" clId="{F793CCA5-2D1D-4284-A610-DBF11944DB79}" dt="2020-05-18T06:08:06.256" v="9" actId="21"/>
          <ac:cxnSpMkLst>
            <pc:docMk/>
            <pc:sldMk cId="2200005800" sldId="257"/>
            <ac:cxnSpMk id="36" creationId="{CDB303C7-06DA-476A-8759-7FD1E6E09C8C}"/>
          </ac:cxnSpMkLst>
        </pc:cxnChg>
      </pc:sldChg>
      <pc:sldChg chg="addSp delSp modSp add mod delAnim modAnim">
        <pc:chgData name="Gábor Dobos" userId="0f403b24-bb3e-4619-8f25-c339eaa83823" providerId="ADAL" clId="{F793CCA5-2D1D-4284-A610-DBF11944DB79}" dt="2020-05-18T07:18:00.289" v="1464"/>
        <pc:sldMkLst>
          <pc:docMk/>
          <pc:sldMk cId="1196239337" sldId="258"/>
        </pc:sldMkLst>
        <pc:spChg chg="add mod">
          <ac:chgData name="Gábor Dobos" userId="0f403b24-bb3e-4619-8f25-c339eaa83823" providerId="ADAL" clId="{F793CCA5-2D1D-4284-A610-DBF11944DB79}" dt="2020-05-18T06:41:35.800" v="883" actId="1038"/>
          <ac:spMkLst>
            <pc:docMk/>
            <pc:sldMk cId="1196239337" sldId="258"/>
            <ac:spMk id="2" creationId="{7CA75212-B1AC-41C3-8B5E-9B9F5E65A2EA}"/>
          </ac:spMkLst>
        </pc:spChg>
        <pc:spChg chg="mod">
          <ac:chgData name="Gábor Dobos" userId="0f403b24-bb3e-4619-8f25-c339eaa83823" providerId="ADAL" clId="{F793CCA5-2D1D-4284-A610-DBF11944DB79}" dt="2020-05-18T06:41:35.800" v="883" actId="1038"/>
          <ac:spMkLst>
            <pc:docMk/>
            <pc:sldMk cId="1196239337" sldId="258"/>
            <ac:spMk id="28" creationId="{171E2D52-31E9-4C82-8930-AEF782C88D12}"/>
          </ac:spMkLst>
        </pc:spChg>
        <pc:spChg chg="mod">
          <ac:chgData name="Gábor Dobos" userId="0f403b24-bb3e-4619-8f25-c339eaa83823" providerId="ADAL" clId="{F793CCA5-2D1D-4284-A610-DBF11944DB79}" dt="2020-05-18T06:41:35.800" v="883" actId="1038"/>
          <ac:spMkLst>
            <pc:docMk/>
            <pc:sldMk cId="1196239337" sldId="258"/>
            <ac:spMk id="29" creationId="{EBDBC54D-285F-48FA-AC7F-16786A7E1F88}"/>
          </ac:spMkLst>
        </pc:spChg>
        <pc:spChg chg="del">
          <ac:chgData name="Gábor Dobos" userId="0f403b24-bb3e-4619-8f25-c339eaa83823" providerId="ADAL" clId="{F793CCA5-2D1D-4284-A610-DBF11944DB79}" dt="2020-05-18T06:28:03.691" v="677" actId="478"/>
          <ac:spMkLst>
            <pc:docMk/>
            <pc:sldMk cId="1196239337" sldId="258"/>
            <ac:spMk id="30" creationId="{197E285F-27E0-4A23-9E31-1BA4D87F2D0A}"/>
          </ac:spMkLst>
        </pc:spChg>
        <pc:spChg chg="mod">
          <ac:chgData name="Gábor Dobos" userId="0f403b24-bb3e-4619-8f25-c339eaa83823" providerId="ADAL" clId="{F793CCA5-2D1D-4284-A610-DBF11944DB79}" dt="2020-05-18T06:41:35.800" v="883" actId="1038"/>
          <ac:spMkLst>
            <pc:docMk/>
            <pc:sldMk cId="1196239337" sldId="258"/>
            <ac:spMk id="31" creationId="{2BDF018C-4D39-4F19-AE58-2D0D88FDFDCE}"/>
          </ac:spMkLst>
        </pc:spChg>
        <pc:spChg chg="mod">
          <ac:chgData name="Gábor Dobos" userId="0f403b24-bb3e-4619-8f25-c339eaa83823" providerId="ADAL" clId="{F793CCA5-2D1D-4284-A610-DBF11944DB79}" dt="2020-05-18T06:41:35.800" v="883" actId="1038"/>
          <ac:spMkLst>
            <pc:docMk/>
            <pc:sldMk cId="1196239337" sldId="258"/>
            <ac:spMk id="32" creationId="{C459D357-3EC4-407F-BCF8-1BDC13EF6D8F}"/>
          </ac:spMkLst>
        </pc:spChg>
        <pc:spChg chg="mod">
          <ac:chgData name="Gábor Dobos" userId="0f403b24-bb3e-4619-8f25-c339eaa83823" providerId="ADAL" clId="{F793CCA5-2D1D-4284-A610-DBF11944DB79}" dt="2020-05-18T06:41:35.800" v="883" actId="1038"/>
          <ac:spMkLst>
            <pc:docMk/>
            <pc:sldMk cId="1196239337" sldId="258"/>
            <ac:spMk id="33" creationId="{08258316-E4E8-4E95-8E52-8F9BFC516DF5}"/>
          </ac:spMkLst>
        </pc:spChg>
        <pc:spChg chg="add mod">
          <ac:chgData name="Gábor Dobos" userId="0f403b24-bb3e-4619-8f25-c339eaa83823" providerId="ADAL" clId="{F793CCA5-2D1D-4284-A610-DBF11944DB79}" dt="2020-05-18T06:41:35.800" v="883" actId="1038"/>
          <ac:spMkLst>
            <pc:docMk/>
            <pc:sldMk cId="1196239337" sldId="258"/>
            <ac:spMk id="35" creationId="{C826F204-023D-415A-92C2-CD1C7632D750}"/>
          </ac:spMkLst>
        </pc:spChg>
        <pc:spChg chg="del mod">
          <ac:chgData name="Gábor Dobos" userId="0f403b24-bb3e-4619-8f25-c339eaa83823" providerId="ADAL" clId="{F793CCA5-2D1D-4284-A610-DBF11944DB79}" dt="2020-05-18T06:34:11.306" v="775" actId="478"/>
          <ac:spMkLst>
            <pc:docMk/>
            <pc:sldMk cId="1196239337" sldId="258"/>
            <ac:spMk id="36" creationId="{E00B3BA7-A6B3-47A5-A833-9BC078FDA4CB}"/>
          </ac:spMkLst>
        </pc:spChg>
        <pc:spChg chg="del">
          <ac:chgData name="Gábor Dobos" userId="0f403b24-bb3e-4619-8f25-c339eaa83823" providerId="ADAL" clId="{F793CCA5-2D1D-4284-A610-DBF11944DB79}" dt="2020-05-18T06:34:20.876" v="780" actId="478"/>
          <ac:spMkLst>
            <pc:docMk/>
            <pc:sldMk cId="1196239337" sldId="258"/>
            <ac:spMk id="37" creationId="{791E98C5-CAC5-415A-BB17-848BC5EE7FC1}"/>
          </ac:spMkLst>
        </pc:spChg>
        <pc:spChg chg="del">
          <ac:chgData name="Gábor Dobos" userId="0f403b24-bb3e-4619-8f25-c339eaa83823" providerId="ADAL" clId="{F793CCA5-2D1D-4284-A610-DBF11944DB79}" dt="2020-05-18T06:34:18.964" v="779" actId="478"/>
          <ac:spMkLst>
            <pc:docMk/>
            <pc:sldMk cId="1196239337" sldId="258"/>
            <ac:spMk id="38" creationId="{D0DDECC5-C8FE-40BD-860B-7D71CAC65B2A}"/>
          </ac:spMkLst>
        </pc:spChg>
        <pc:spChg chg="del">
          <ac:chgData name="Gábor Dobos" userId="0f403b24-bb3e-4619-8f25-c339eaa83823" providerId="ADAL" clId="{F793CCA5-2D1D-4284-A610-DBF11944DB79}" dt="2020-05-18T06:34:15.323" v="776" actId="478"/>
          <ac:spMkLst>
            <pc:docMk/>
            <pc:sldMk cId="1196239337" sldId="258"/>
            <ac:spMk id="39" creationId="{C6F7C9C7-B000-4745-962E-83BCBB5DB758}"/>
          </ac:spMkLst>
        </pc:spChg>
        <pc:spChg chg="add mod">
          <ac:chgData name="Gábor Dobos" userId="0f403b24-bb3e-4619-8f25-c339eaa83823" providerId="ADAL" clId="{F793CCA5-2D1D-4284-A610-DBF11944DB79}" dt="2020-05-18T06:41:35.800" v="883" actId="1038"/>
          <ac:spMkLst>
            <pc:docMk/>
            <pc:sldMk cId="1196239337" sldId="258"/>
            <ac:spMk id="41" creationId="{7CEEC6C8-C1DB-49A5-8D68-D4DE4E9B2D75}"/>
          </ac:spMkLst>
        </pc:spChg>
        <pc:spChg chg="add mod">
          <ac:chgData name="Gábor Dobos" userId="0f403b24-bb3e-4619-8f25-c339eaa83823" providerId="ADAL" clId="{F793CCA5-2D1D-4284-A610-DBF11944DB79}" dt="2020-05-18T06:45:55.665" v="957" actId="20577"/>
          <ac:spMkLst>
            <pc:docMk/>
            <pc:sldMk cId="1196239337" sldId="258"/>
            <ac:spMk id="42" creationId="{67DCCFFC-7ED6-4E21-AEAB-87E14D708336}"/>
          </ac:spMkLst>
        </pc:spChg>
        <pc:spChg chg="add mod">
          <ac:chgData name="Gábor Dobos" userId="0f403b24-bb3e-4619-8f25-c339eaa83823" providerId="ADAL" clId="{F793CCA5-2D1D-4284-A610-DBF11944DB79}" dt="2020-05-18T06:44:27.125" v="946" actId="14100"/>
          <ac:spMkLst>
            <pc:docMk/>
            <pc:sldMk cId="1196239337" sldId="258"/>
            <ac:spMk id="43" creationId="{624530D9-C8BC-4BD7-80E1-99C4A73EB470}"/>
          </ac:spMkLst>
        </pc:spChg>
        <pc:spChg chg="add mod">
          <ac:chgData name="Gábor Dobos" userId="0f403b24-bb3e-4619-8f25-c339eaa83823" providerId="ADAL" clId="{F793CCA5-2D1D-4284-A610-DBF11944DB79}" dt="2020-05-18T06:46:38.227" v="967" actId="1076"/>
          <ac:spMkLst>
            <pc:docMk/>
            <pc:sldMk cId="1196239337" sldId="258"/>
            <ac:spMk id="45" creationId="{D9EDAF67-1F6E-4A89-967B-9783B75A069E}"/>
          </ac:spMkLst>
        </pc:spChg>
        <pc:spChg chg="add mod">
          <ac:chgData name="Gábor Dobos" userId="0f403b24-bb3e-4619-8f25-c339eaa83823" providerId="ADAL" clId="{F793CCA5-2D1D-4284-A610-DBF11944DB79}" dt="2020-05-18T06:48:23.610" v="995" actId="1076"/>
          <ac:spMkLst>
            <pc:docMk/>
            <pc:sldMk cId="1196239337" sldId="258"/>
            <ac:spMk id="46" creationId="{298C6D08-703C-421A-A567-6AE7D122F484}"/>
          </ac:spMkLst>
        </pc:spChg>
        <pc:spChg chg="add mod">
          <ac:chgData name="Gábor Dobos" userId="0f403b24-bb3e-4619-8f25-c339eaa83823" providerId="ADAL" clId="{F793CCA5-2D1D-4284-A610-DBF11944DB79}" dt="2020-05-18T06:49:05.210" v="1007" actId="1076"/>
          <ac:spMkLst>
            <pc:docMk/>
            <pc:sldMk cId="1196239337" sldId="258"/>
            <ac:spMk id="47" creationId="{A9127525-A654-40D0-A493-1CFD0F25B653}"/>
          </ac:spMkLst>
        </pc:spChg>
        <pc:spChg chg="add del mod">
          <ac:chgData name="Gábor Dobos" userId="0f403b24-bb3e-4619-8f25-c339eaa83823" providerId="ADAL" clId="{F793CCA5-2D1D-4284-A610-DBF11944DB79}" dt="2020-05-18T06:52:25.975" v="1056" actId="478"/>
          <ac:spMkLst>
            <pc:docMk/>
            <pc:sldMk cId="1196239337" sldId="258"/>
            <ac:spMk id="48" creationId="{6DF001A9-2553-459E-84E5-A3CED9BF6171}"/>
          </ac:spMkLst>
        </pc:spChg>
        <pc:spChg chg="add mod">
          <ac:chgData name="Gábor Dobos" userId="0f403b24-bb3e-4619-8f25-c339eaa83823" providerId="ADAL" clId="{F793CCA5-2D1D-4284-A610-DBF11944DB79}" dt="2020-05-18T07:06:58.887" v="1306" actId="14100"/>
          <ac:spMkLst>
            <pc:docMk/>
            <pc:sldMk cId="1196239337" sldId="258"/>
            <ac:spMk id="49" creationId="{E5F9FFC2-A9DE-4D88-B2F5-B5C6971D9724}"/>
          </ac:spMkLst>
        </pc:spChg>
        <pc:spChg chg="add mod">
          <ac:chgData name="Gábor Dobos" userId="0f403b24-bb3e-4619-8f25-c339eaa83823" providerId="ADAL" clId="{F793CCA5-2D1D-4284-A610-DBF11944DB79}" dt="2020-05-18T07:06:07.226" v="1294" actId="14100"/>
          <ac:spMkLst>
            <pc:docMk/>
            <pc:sldMk cId="1196239337" sldId="258"/>
            <ac:spMk id="50" creationId="{101C4CAD-7234-477A-B005-070E48505224}"/>
          </ac:spMkLst>
        </pc:spChg>
        <pc:spChg chg="add mod">
          <ac:chgData name="Gábor Dobos" userId="0f403b24-bb3e-4619-8f25-c339eaa83823" providerId="ADAL" clId="{F793CCA5-2D1D-4284-A610-DBF11944DB79}" dt="2020-05-18T07:06:52.344" v="1305" actId="1076"/>
          <ac:spMkLst>
            <pc:docMk/>
            <pc:sldMk cId="1196239337" sldId="258"/>
            <ac:spMk id="52" creationId="{B1C35E13-DEC8-45C3-9BD9-294522699E4E}"/>
          </ac:spMkLst>
        </pc:spChg>
        <pc:spChg chg="mod">
          <ac:chgData name="Gábor Dobos" userId="0f403b24-bb3e-4619-8f25-c339eaa83823" providerId="ADAL" clId="{F793CCA5-2D1D-4284-A610-DBF11944DB79}" dt="2020-05-18T07:06:45.832" v="1304" actId="1076"/>
          <ac:spMkLst>
            <pc:docMk/>
            <pc:sldMk cId="1196239337" sldId="258"/>
            <ac:spMk id="54" creationId="{9374E1FA-A349-49E3-8E1A-E476C792B215}"/>
          </ac:spMkLst>
        </pc:spChg>
        <pc:spChg chg="del">
          <ac:chgData name="Gábor Dobos" userId="0f403b24-bb3e-4619-8f25-c339eaa83823" providerId="ADAL" clId="{F793CCA5-2D1D-4284-A610-DBF11944DB79}" dt="2020-05-18T06:31:18.645" v="694" actId="478"/>
          <ac:spMkLst>
            <pc:docMk/>
            <pc:sldMk cId="1196239337" sldId="258"/>
            <ac:spMk id="56" creationId="{EB33B854-5563-46F8-B4A5-13459800B30B}"/>
          </ac:spMkLst>
        </pc:spChg>
        <pc:spChg chg="del">
          <ac:chgData name="Gábor Dobos" userId="0f403b24-bb3e-4619-8f25-c339eaa83823" providerId="ADAL" clId="{F793CCA5-2D1D-4284-A610-DBF11944DB79}" dt="2020-05-18T06:31:22.084" v="695" actId="478"/>
          <ac:spMkLst>
            <pc:docMk/>
            <pc:sldMk cId="1196239337" sldId="258"/>
            <ac:spMk id="57" creationId="{077DFECC-91A3-426C-912E-E873181C69FB}"/>
          </ac:spMkLst>
        </pc:spChg>
        <pc:spChg chg="mod">
          <ac:chgData name="Gábor Dobos" userId="0f403b24-bb3e-4619-8f25-c339eaa83823" providerId="ADAL" clId="{F793CCA5-2D1D-4284-A610-DBF11944DB79}" dt="2020-05-18T06:41:35.800" v="883" actId="1038"/>
          <ac:spMkLst>
            <pc:docMk/>
            <pc:sldMk cId="1196239337" sldId="258"/>
            <ac:spMk id="60" creationId="{4F4EE6F0-C2BB-4ADC-85C3-EFA5549A2FE2}"/>
          </ac:spMkLst>
        </pc:spChg>
        <pc:spChg chg="mod">
          <ac:chgData name="Gábor Dobos" userId="0f403b24-bb3e-4619-8f25-c339eaa83823" providerId="ADAL" clId="{F793CCA5-2D1D-4284-A610-DBF11944DB79}" dt="2020-05-18T06:47:20.977" v="972" actId="14100"/>
          <ac:spMkLst>
            <pc:docMk/>
            <pc:sldMk cId="1196239337" sldId="258"/>
            <ac:spMk id="61" creationId="{05EC0DA8-96B4-458B-8CB8-906C92C9C408}"/>
          </ac:spMkLst>
        </pc:spChg>
        <pc:spChg chg="mod">
          <ac:chgData name="Gábor Dobos" userId="0f403b24-bb3e-4619-8f25-c339eaa83823" providerId="ADAL" clId="{F793CCA5-2D1D-4284-A610-DBF11944DB79}" dt="2020-05-18T06:46:25.838" v="966" actId="1076"/>
          <ac:spMkLst>
            <pc:docMk/>
            <pc:sldMk cId="1196239337" sldId="258"/>
            <ac:spMk id="62" creationId="{CF402D45-8C3A-4E79-8761-E8D26137DB88}"/>
          </ac:spMkLst>
        </pc:spChg>
        <pc:spChg chg="mod">
          <ac:chgData name="Gábor Dobos" userId="0f403b24-bb3e-4619-8f25-c339eaa83823" providerId="ADAL" clId="{F793CCA5-2D1D-4284-A610-DBF11944DB79}" dt="2020-05-18T06:41:35.800" v="883" actId="1038"/>
          <ac:spMkLst>
            <pc:docMk/>
            <pc:sldMk cId="1196239337" sldId="258"/>
            <ac:spMk id="67" creationId="{A0B0B11D-7CE8-4412-BF8D-82AB22D536C5}"/>
          </ac:spMkLst>
        </pc:spChg>
        <pc:spChg chg="mod">
          <ac:chgData name="Gábor Dobos" userId="0f403b24-bb3e-4619-8f25-c339eaa83823" providerId="ADAL" clId="{F793CCA5-2D1D-4284-A610-DBF11944DB79}" dt="2020-05-18T06:41:35.800" v="883" actId="1038"/>
          <ac:spMkLst>
            <pc:docMk/>
            <pc:sldMk cId="1196239337" sldId="258"/>
            <ac:spMk id="68" creationId="{735883A5-F421-4465-9CEC-A06903152B1B}"/>
          </ac:spMkLst>
        </pc:spChg>
        <pc:cxnChg chg="add mod">
          <ac:chgData name="Gábor Dobos" userId="0f403b24-bb3e-4619-8f25-c339eaa83823" providerId="ADAL" clId="{F793CCA5-2D1D-4284-A610-DBF11944DB79}" dt="2020-05-18T06:44:37.301" v="947" actId="14100"/>
          <ac:cxnSpMkLst>
            <pc:docMk/>
            <pc:sldMk cId="1196239337" sldId="258"/>
            <ac:cxnSpMk id="5" creationId="{25C45E1F-23FA-423F-BA9E-806295FA7818}"/>
          </ac:cxnSpMkLst>
        </pc:cxnChg>
        <pc:cxnChg chg="mod">
          <ac:chgData name="Gábor Dobos" userId="0f403b24-bb3e-4619-8f25-c339eaa83823" providerId="ADAL" clId="{F793CCA5-2D1D-4284-A610-DBF11944DB79}" dt="2020-05-18T06:41:35.800" v="883" actId="1038"/>
          <ac:cxnSpMkLst>
            <pc:docMk/>
            <pc:sldMk cId="1196239337" sldId="258"/>
            <ac:cxnSpMk id="9" creationId="{3118FAFD-4A83-49C1-9DB4-6B77560C5BA8}"/>
          </ac:cxnSpMkLst>
        </pc:cxnChg>
        <pc:cxnChg chg="mod">
          <ac:chgData name="Gábor Dobos" userId="0f403b24-bb3e-4619-8f25-c339eaa83823" providerId="ADAL" clId="{F793CCA5-2D1D-4284-A610-DBF11944DB79}" dt="2020-05-18T06:41:35.800" v="883" actId="1038"/>
          <ac:cxnSpMkLst>
            <pc:docMk/>
            <pc:sldMk cId="1196239337" sldId="258"/>
            <ac:cxnSpMk id="12" creationId="{E5F1FD63-5F0C-44C5-9A1E-2431097E3AF3}"/>
          </ac:cxnSpMkLst>
        </pc:cxnChg>
        <pc:cxnChg chg="mod">
          <ac:chgData name="Gábor Dobos" userId="0f403b24-bb3e-4619-8f25-c339eaa83823" providerId="ADAL" clId="{F793CCA5-2D1D-4284-A610-DBF11944DB79}" dt="2020-05-18T06:41:35.800" v="883" actId="1038"/>
          <ac:cxnSpMkLst>
            <pc:docMk/>
            <pc:sldMk cId="1196239337" sldId="258"/>
            <ac:cxnSpMk id="16" creationId="{0FDFD297-7FF1-4DAA-9A6F-7F9461F343A1}"/>
          </ac:cxnSpMkLst>
        </pc:cxnChg>
        <pc:cxnChg chg="del">
          <ac:chgData name="Gábor Dobos" userId="0f403b24-bb3e-4619-8f25-c339eaa83823" providerId="ADAL" clId="{F793CCA5-2D1D-4284-A610-DBF11944DB79}" dt="2020-05-18T06:34:17.907" v="778" actId="478"/>
          <ac:cxnSpMkLst>
            <pc:docMk/>
            <pc:sldMk cId="1196239337" sldId="258"/>
            <ac:cxnSpMk id="19" creationId="{AC3CF939-9138-4E53-B47B-344BE018BB5D}"/>
          </ac:cxnSpMkLst>
        </pc:cxnChg>
        <pc:cxnChg chg="mod">
          <ac:chgData name="Gábor Dobos" userId="0f403b24-bb3e-4619-8f25-c339eaa83823" providerId="ADAL" clId="{F793CCA5-2D1D-4284-A610-DBF11944DB79}" dt="2020-05-18T06:41:35.800" v="883" actId="1038"/>
          <ac:cxnSpMkLst>
            <pc:docMk/>
            <pc:sldMk cId="1196239337" sldId="258"/>
            <ac:cxnSpMk id="22" creationId="{D01DE4CB-0008-47D2-A0AA-464E8C3F67F7}"/>
          </ac:cxnSpMkLst>
        </pc:cxnChg>
        <pc:cxnChg chg="del">
          <ac:chgData name="Gábor Dobos" userId="0f403b24-bb3e-4619-8f25-c339eaa83823" providerId="ADAL" clId="{F793CCA5-2D1D-4284-A610-DBF11944DB79}" dt="2020-05-18T06:34:07.995" v="773" actId="478"/>
          <ac:cxnSpMkLst>
            <pc:docMk/>
            <pc:sldMk cId="1196239337" sldId="258"/>
            <ac:cxnSpMk id="34" creationId="{22235891-F491-4358-A6AC-90A689D9C8E7}"/>
          </ac:cxnSpMkLst>
        </pc:cxnChg>
        <pc:cxnChg chg="mod">
          <ac:chgData name="Gábor Dobos" userId="0f403b24-bb3e-4619-8f25-c339eaa83823" providerId="ADAL" clId="{F793CCA5-2D1D-4284-A610-DBF11944DB79}" dt="2020-05-18T06:41:35.800" v="883" actId="1038"/>
          <ac:cxnSpMkLst>
            <pc:docMk/>
            <pc:sldMk cId="1196239337" sldId="258"/>
            <ac:cxnSpMk id="40" creationId="{3CD72C88-39E7-4CE1-80C1-14AF7B4F5303}"/>
          </ac:cxnSpMkLst>
        </pc:cxnChg>
        <pc:cxnChg chg="add del">
          <ac:chgData name="Gábor Dobos" userId="0f403b24-bb3e-4619-8f25-c339eaa83823" providerId="ADAL" clId="{F793CCA5-2D1D-4284-A610-DBF11944DB79}" dt="2020-05-18T06:34:17.427" v="777" actId="478"/>
          <ac:cxnSpMkLst>
            <pc:docMk/>
            <pc:sldMk cId="1196239337" sldId="258"/>
            <ac:cxnSpMk id="44" creationId="{D64E167A-F684-4D8E-9C6E-1A74D86F0E49}"/>
          </ac:cxnSpMkLst>
        </pc:cxnChg>
        <pc:cxnChg chg="mod">
          <ac:chgData name="Gábor Dobos" userId="0f403b24-bb3e-4619-8f25-c339eaa83823" providerId="ADAL" clId="{F793CCA5-2D1D-4284-A610-DBF11944DB79}" dt="2020-05-18T06:41:35.800" v="883" actId="1038"/>
          <ac:cxnSpMkLst>
            <pc:docMk/>
            <pc:sldMk cId="1196239337" sldId="258"/>
            <ac:cxnSpMk id="55" creationId="{F3822FFD-96A7-4188-8679-083FED520DB4}"/>
          </ac:cxnSpMkLst>
        </pc:cxnChg>
        <pc:cxnChg chg="mod">
          <ac:chgData name="Gábor Dobos" userId="0f403b24-bb3e-4619-8f25-c339eaa83823" providerId="ADAL" clId="{F793CCA5-2D1D-4284-A610-DBF11944DB79}" dt="2020-05-18T06:41:35.800" v="883" actId="1038"/>
          <ac:cxnSpMkLst>
            <pc:docMk/>
            <pc:sldMk cId="1196239337" sldId="258"/>
            <ac:cxnSpMk id="58" creationId="{4A309279-5B72-465B-B941-5E5743BA1ECE}"/>
          </ac:cxnSpMkLst>
        </pc:cxnChg>
        <pc:cxnChg chg="mod">
          <ac:chgData name="Gábor Dobos" userId="0f403b24-bb3e-4619-8f25-c339eaa83823" providerId="ADAL" clId="{F793CCA5-2D1D-4284-A610-DBF11944DB79}" dt="2020-05-18T06:41:35.800" v="883" actId="1038"/>
          <ac:cxnSpMkLst>
            <pc:docMk/>
            <pc:sldMk cId="1196239337" sldId="258"/>
            <ac:cxnSpMk id="63" creationId="{713FB285-B6BB-463B-90AA-89827EBE5763}"/>
          </ac:cxnSpMkLst>
        </pc:cxnChg>
      </pc:sldChg>
      <pc:sldChg chg="new">
        <pc:chgData name="Gábor Dobos" userId="0f403b24-bb3e-4619-8f25-c339eaa83823" providerId="ADAL" clId="{F793CCA5-2D1D-4284-A610-DBF11944DB79}" dt="2020-05-18T06:52:42.376" v="1057" actId="680"/>
        <pc:sldMkLst>
          <pc:docMk/>
          <pc:sldMk cId="920313977" sldId="259"/>
        </pc:sldMkLst>
      </pc:sldChg>
      <pc:sldChg chg="addSp delSp modSp new mod addAnim delAnim modAnim">
        <pc:chgData name="Gábor Dobos" userId="0f403b24-bb3e-4619-8f25-c339eaa83823" providerId="ADAL" clId="{F793CCA5-2D1D-4284-A610-DBF11944DB79}" dt="2020-05-18T07:24:41.742" v="1479" actId="20577"/>
        <pc:sldMkLst>
          <pc:docMk/>
          <pc:sldMk cId="3823444449" sldId="260"/>
        </pc:sldMkLst>
        <pc:spChg chg="del">
          <ac:chgData name="Gábor Dobos" userId="0f403b24-bb3e-4619-8f25-c339eaa83823" providerId="ADAL" clId="{F793CCA5-2D1D-4284-A610-DBF11944DB79}" dt="2020-05-18T06:52:49.138" v="1060" actId="478"/>
          <ac:spMkLst>
            <pc:docMk/>
            <pc:sldMk cId="3823444449" sldId="260"/>
            <ac:spMk id="2" creationId="{BB0BC49C-07F9-407B-8931-37BB53CD8DF5}"/>
          </ac:spMkLst>
        </pc:spChg>
        <pc:spChg chg="del">
          <ac:chgData name="Gábor Dobos" userId="0f403b24-bb3e-4619-8f25-c339eaa83823" providerId="ADAL" clId="{F793CCA5-2D1D-4284-A610-DBF11944DB79}" dt="2020-05-18T06:52:51.529" v="1061" actId="478"/>
          <ac:spMkLst>
            <pc:docMk/>
            <pc:sldMk cId="3823444449" sldId="260"/>
            <ac:spMk id="3" creationId="{47C2AA0F-120E-4EDD-ABDB-9F2BE9659942}"/>
          </ac:spMkLst>
        </pc:spChg>
        <pc:spChg chg="add del mod">
          <ac:chgData name="Gábor Dobos" userId="0f403b24-bb3e-4619-8f25-c339eaa83823" providerId="ADAL" clId="{F793CCA5-2D1D-4284-A610-DBF11944DB79}" dt="2020-05-18T07:24:41.742" v="1479" actId="20577"/>
          <ac:spMkLst>
            <pc:docMk/>
            <pc:sldMk cId="3823444449" sldId="260"/>
            <ac:spMk id="4" creationId="{3CA7E03D-978A-4963-A80F-742B6F7E2F09}"/>
          </ac:spMkLst>
        </pc:spChg>
      </pc:sldChg>
      <pc:sldChg chg="addSp delSp modSp add mod delAnim modAnim">
        <pc:chgData name="Gábor Dobos" userId="0f403b24-bb3e-4619-8f25-c339eaa83823" providerId="ADAL" clId="{F793CCA5-2D1D-4284-A610-DBF11944DB79}" dt="2020-05-18T07:23:53.502" v="1466"/>
        <pc:sldMkLst>
          <pc:docMk/>
          <pc:sldMk cId="3763320138" sldId="261"/>
        </pc:sldMkLst>
        <pc:spChg chg="mod">
          <ac:chgData name="Gábor Dobos" userId="0f403b24-bb3e-4619-8f25-c339eaa83823" providerId="ADAL" clId="{F793CCA5-2D1D-4284-A610-DBF11944DB79}" dt="2020-05-18T07:11:59.396" v="1359" actId="207"/>
          <ac:spMkLst>
            <pc:docMk/>
            <pc:sldMk cId="3763320138" sldId="261"/>
            <ac:spMk id="4" creationId="{895BBF7A-2B4F-4B1A-ACED-E16117CA2FEC}"/>
          </ac:spMkLst>
        </pc:spChg>
        <pc:spChg chg="add del">
          <ac:chgData name="Gábor Dobos" userId="0f403b24-bb3e-4619-8f25-c339eaa83823" providerId="ADAL" clId="{F793CCA5-2D1D-4284-A610-DBF11944DB79}" dt="2020-05-18T07:10:05.086" v="1332" actId="21"/>
          <ac:spMkLst>
            <pc:docMk/>
            <pc:sldMk cId="3763320138" sldId="261"/>
            <ac:spMk id="29" creationId="{EBDBC54D-285F-48FA-AC7F-16786A7E1F88}"/>
          </ac:spMkLst>
        </pc:spChg>
        <pc:spChg chg="add mod">
          <ac:chgData name="Gábor Dobos" userId="0f403b24-bb3e-4619-8f25-c339eaa83823" providerId="ADAL" clId="{F793CCA5-2D1D-4284-A610-DBF11944DB79}" dt="2020-05-18T07:09:15.607" v="1318" actId="1076"/>
          <ac:spMkLst>
            <pc:docMk/>
            <pc:sldMk cId="3763320138" sldId="261"/>
            <ac:spMk id="36" creationId="{2472C22B-2B30-423A-8967-20B3487CA383}"/>
          </ac:spMkLst>
        </pc:spChg>
        <pc:spChg chg="add mod">
          <ac:chgData name="Gábor Dobos" userId="0f403b24-bb3e-4619-8f25-c339eaa83823" providerId="ADAL" clId="{F793CCA5-2D1D-4284-A610-DBF11944DB79}" dt="2020-05-18T07:09:23.512" v="1320" actId="1076"/>
          <ac:spMkLst>
            <pc:docMk/>
            <pc:sldMk cId="3763320138" sldId="261"/>
            <ac:spMk id="37" creationId="{ADC847F4-D2B0-4CAF-AD76-C33240038E6E}"/>
          </ac:spMkLst>
        </pc:spChg>
        <pc:spChg chg="del">
          <ac:chgData name="Gábor Dobos" userId="0f403b24-bb3e-4619-8f25-c339eaa83823" providerId="ADAL" clId="{F793CCA5-2D1D-4284-A610-DBF11944DB79}" dt="2020-05-18T07:07:53.419" v="1310" actId="478"/>
          <ac:spMkLst>
            <pc:docMk/>
            <pc:sldMk cId="3763320138" sldId="261"/>
            <ac:spMk id="42" creationId="{67DCCFFC-7ED6-4E21-AEAB-87E14D708336}"/>
          </ac:spMkLst>
        </pc:spChg>
        <pc:spChg chg="del">
          <ac:chgData name="Gábor Dobos" userId="0f403b24-bb3e-4619-8f25-c339eaa83823" providerId="ADAL" clId="{F793CCA5-2D1D-4284-A610-DBF11944DB79}" dt="2020-05-18T07:07:53.419" v="1310" actId="478"/>
          <ac:spMkLst>
            <pc:docMk/>
            <pc:sldMk cId="3763320138" sldId="261"/>
            <ac:spMk id="43" creationId="{624530D9-C8BC-4BD7-80E1-99C4A73EB470}"/>
          </ac:spMkLst>
        </pc:spChg>
        <pc:spChg chg="del">
          <ac:chgData name="Gábor Dobos" userId="0f403b24-bb3e-4619-8f25-c339eaa83823" providerId="ADAL" clId="{F793CCA5-2D1D-4284-A610-DBF11944DB79}" dt="2020-05-18T07:07:53.419" v="1310" actId="478"/>
          <ac:spMkLst>
            <pc:docMk/>
            <pc:sldMk cId="3763320138" sldId="261"/>
            <ac:spMk id="45" creationId="{D9EDAF67-1F6E-4A89-967B-9783B75A069E}"/>
          </ac:spMkLst>
        </pc:spChg>
        <pc:spChg chg="del">
          <ac:chgData name="Gábor Dobos" userId="0f403b24-bb3e-4619-8f25-c339eaa83823" providerId="ADAL" clId="{F793CCA5-2D1D-4284-A610-DBF11944DB79}" dt="2020-05-18T07:07:53.419" v="1310" actId="478"/>
          <ac:spMkLst>
            <pc:docMk/>
            <pc:sldMk cId="3763320138" sldId="261"/>
            <ac:spMk id="46" creationId="{298C6D08-703C-421A-A567-6AE7D122F484}"/>
          </ac:spMkLst>
        </pc:spChg>
        <pc:spChg chg="del mod">
          <ac:chgData name="Gábor Dobos" userId="0f403b24-bb3e-4619-8f25-c339eaa83823" providerId="ADAL" clId="{F793CCA5-2D1D-4284-A610-DBF11944DB79}" dt="2020-05-18T07:07:57.381" v="1312" actId="478"/>
          <ac:spMkLst>
            <pc:docMk/>
            <pc:sldMk cId="3763320138" sldId="261"/>
            <ac:spMk id="47" creationId="{A9127525-A654-40D0-A493-1CFD0F25B653}"/>
          </ac:spMkLst>
        </pc:spChg>
        <pc:spChg chg="add mod">
          <ac:chgData name="Gábor Dobos" userId="0f403b24-bb3e-4619-8f25-c339eaa83823" providerId="ADAL" clId="{F793CCA5-2D1D-4284-A610-DBF11944DB79}" dt="2020-05-18T07:10:21.135" v="1337" actId="1076"/>
          <ac:spMkLst>
            <pc:docMk/>
            <pc:sldMk cId="3763320138" sldId="261"/>
            <ac:spMk id="48" creationId="{BC1C87F9-FBB7-49E6-A580-738AD8070D18}"/>
          </ac:spMkLst>
        </pc:spChg>
        <pc:spChg chg="del">
          <ac:chgData name="Gábor Dobos" userId="0f403b24-bb3e-4619-8f25-c339eaa83823" providerId="ADAL" clId="{F793CCA5-2D1D-4284-A610-DBF11944DB79}" dt="2020-05-18T07:07:53.419" v="1310" actId="478"/>
          <ac:spMkLst>
            <pc:docMk/>
            <pc:sldMk cId="3763320138" sldId="261"/>
            <ac:spMk id="49" creationId="{E5F9FFC2-A9DE-4D88-B2F5-B5C6971D9724}"/>
          </ac:spMkLst>
        </pc:spChg>
        <pc:spChg chg="del">
          <ac:chgData name="Gábor Dobos" userId="0f403b24-bb3e-4619-8f25-c339eaa83823" providerId="ADAL" clId="{F793CCA5-2D1D-4284-A610-DBF11944DB79}" dt="2020-05-18T07:07:53.419" v="1310" actId="478"/>
          <ac:spMkLst>
            <pc:docMk/>
            <pc:sldMk cId="3763320138" sldId="261"/>
            <ac:spMk id="50" creationId="{101C4CAD-7234-477A-B005-070E48505224}"/>
          </ac:spMkLst>
        </pc:spChg>
        <pc:spChg chg="add mod">
          <ac:chgData name="Gábor Dobos" userId="0f403b24-bb3e-4619-8f25-c339eaa83823" providerId="ADAL" clId="{F793CCA5-2D1D-4284-A610-DBF11944DB79}" dt="2020-05-18T07:10:35.694" v="1342" actId="1076"/>
          <ac:spMkLst>
            <pc:docMk/>
            <pc:sldMk cId="3763320138" sldId="261"/>
            <ac:spMk id="51" creationId="{C831711C-0CBF-4CD9-9CE1-49469ED30EEF}"/>
          </ac:spMkLst>
        </pc:spChg>
        <pc:spChg chg="del">
          <ac:chgData name="Gábor Dobos" userId="0f403b24-bb3e-4619-8f25-c339eaa83823" providerId="ADAL" clId="{F793CCA5-2D1D-4284-A610-DBF11944DB79}" dt="2020-05-18T07:07:53.419" v="1310" actId="478"/>
          <ac:spMkLst>
            <pc:docMk/>
            <pc:sldMk cId="3763320138" sldId="261"/>
            <ac:spMk id="52" creationId="{B1C35E13-DEC8-45C3-9BD9-294522699E4E}"/>
          </ac:spMkLst>
        </pc:spChg>
        <pc:spChg chg="add mod">
          <ac:chgData name="Gábor Dobos" userId="0f403b24-bb3e-4619-8f25-c339eaa83823" providerId="ADAL" clId="{F793CCA5-2D1D-4284-A610-DBF11944DB79}" dt="2020-05-18T07:11:23.622" v="1356" actId="1076"/>
          <ac:spMkLst>
            <pc:docMk/>
            <pc:sldMk cId="3763320138" sldId="261"/>
            <ac:spMk id="53" creationId="{A51856C8-C5D0-4C1B-A3D3-CCA23E2F1E05}"/>
          </ac:spMkLst>
        </pc:spChg>
        <pc:spChg chg="add mod">
          <ac:chgData name="Gábor Dobos" userId="0f403b24-bb3e-4619-8f25-c339eaa83823" providerId="ADAL" clId="{F793CCA5-2D1D-4284-A610-DBF11944DB79}" dt="2020-05-18T07:11:18.270" v="1355" actId="1076"/>
          <ac:spMkLst>
            <pc:docMk/>
            <pc:sldMk cId="3763320138" sldId="261"/>
            <ac:spMk id="56" creationId="{BD10161B-83E3-44AD-8A3E-0EA1B51085A7}"/>
          </ac:spMkLst>
        </pc:spChg>
        <pc:spChg chg="add del mod">
          <ac:chgData name="Gábor Dobos" userId="0f403b24-bb3e-4619-8f25-c339eaa83823" providerId="ADAL" clId="{F793CCA5-2D1D-4284-A610-DBF11944DB79}" dt="2020-05-18T07:12:14.233" v="1361" actId="478"/>
          <ac:spMkLst>
            <pc:docMk/>
            <pc:sldMk cId="3763320138" sldId="261"/>
            <ac:spMk id="57" creationId="{8DECFFBB-745C-4BBD-A183-24C05C1F8960}"/>
          </ac:spMkLst>
        </pc:spChg>
        <pc:spChg chg="add mod">
          <ac:chgData name="Gábor Dobos" userId="0f403b24-bb3e-4619-8f25-c339eaa83823" providerId="ADAL" clId="{F793CCA5-2D1D-4284-A610-DBF11944DB79}" dt="2020-05-18T07:15:45.511" v="1455" actId="1037"/>
          <ac:spMkLst>
            <pc:docMk/>
            <pc:sldMk cId="3763320138" sldId="261"/>
            <ac:spMk id="59" creationId="{8FBDAC87-46C6-4268-A186-CF4E5CE3D285}"/>
          </ac:spMkLst>
        </pc:spChg>
        <pc:spChg chg="del">
          <ac:chgData name="Gábor Dobos" userId="0f403b24-bb3e-4619-8f25-c339eaa83823" providerId="ADAL" clId="{F793CCA5-2D1D-4284-A610-DBF11944DB79}" dt="2020-05-18T07:07:53.419" v="1310" actId="478"/>
          <ac:spMkLst>
            <pc:docMk/>
            <pc:sldMk cId="3763320138" sldId="261"/>
            <ac:spMk id="61" creationId="{05EC0DA8-96B4-458B-8CB8-906C92C9C408}"/>
          </ac:spMkLst>
        </pc:spChg>
        <pc:spChg chg="del">
          <ac:chgData name="Gábor Dobos" userId="0f403b24-bb3e-4619-8f25-c339eaa83823" providerId="ADAL" clId="{F793CCA5-2D1D-4284-A610-DBF11944DB79}" dt="2020-05-18T07:07:53.419" v="1310" actId="478"/>
          <ac:spMkLst>
            <pc:docMk/>
            <pc:sldMk cId="3763320138" sldId="261"/>
            <ac:spMk id="62" creationId="{CF402D45-8C3A-4E79-8761-E8D26137DB88}"/>
          </ac:spMkLst>
        </pc:spChg>
        <pc:spChg chg="add mod">
          <ac:chgData name="Gábor Dobos" userId="0f403b24-bb3e-4619-8f25-c339eaa83823" providerId="ADAL" clId="{F793CCA5-2D1D-4284-A610-DBF11944DB79}" dt="2020-05-18T07:15:45.511" v="1455" actId="1037"/>
          <ac:spMkLst>
            <pc:docMk/>
            <pc:sldMk cId="3763320138" sldId="261"/>
            <ac:spMk id="64" creationId="{652DA901-1219-460C-862D-C46A02B4E50F}"/>
          </ac:spMkLst>
        </pc:spChg>
        <pc:spChg chg="add mod">
          <ac:chgData name="Gábor Dobos" userId="0f403b24-bb3e-4619-8f25-c339eaa83823" providerId="ADAL" clId="{F793CCA5-2D1D-4284-A610-DBF11944DB79}" dt="2020-05-18T07:15:45.511" v="1455" actId="1037"/>
          <ac:spMkLst>
            <pc:docMk/>
            <pc:sldMk cId="3763320138" sldId="261"/>
            <ac:spMk id="65" creationId="{834AA09A-1C89-461A-AC5D-F2CE1F992124}"/>
          </ac:spMkLst>
        </pc:spChg>
        <pc:spChg chg="add mod">
          <ac:chgData name="Gábor Dobos" userId="0f403b24-bb3e-4619-8f25-c339eaa83823" providerId="ADAL" clId="{F793CCA5-2D1D-4284-A610-DBF11944DB79}" dt="2020-05-18T07:15:45.511" v="1455" actId="1037"/>
          <ac:spMkLst>
            <pc:docMk/>
            <pc:sldMk cId="3763320138" sldId="261"/>
            <ac:spMk id="66" creationId="{57A52326-1419-4C23-B71C-5521B02C1754}"/>
          </ac:spMkLst>
        </pc:spChg>
        <pc:spChg chg="add mod">
          <ac:chgData name="Gábor Dobos" userId="0f403b24-bb3e-4619-8f25-c339eaa83823" providerId="ADAL" clId="{F793CCA5-2D1D-4284-A610-DBF11944DB79}" dt="2020-05-18T07:15:36.635" v="1430" actId="1076"/>
          <ac:spMkLst>
            <pc:docMk/>
            <pc:sldMk cId="3763320138" sldId="261"/>
            <ac:spMk id="69" creationId="{6F9978AE-AA90-44AE-ABEC-F06D4427E36B}"/>
          </ac:spMkLst>
        </pc:spChg>
        <pc:cxnChg chg="del">
          <ac:chgData name="Gábor Dobos" userId="0f403b24-bb3e-4619-8f25-c339eaa83823" providerId="ADAL" clId="{F793CCA5-2D1D-4284-A610-DBF11944DB79}" dt="2020-05-18T07:07:53.419" v="1310" actId="478"/>
          <ac:cxnSpMkLst>
            <pc:docMk/>
            <pc:sldMk cId="3763320138" sldId="261"/>
            <ac:cxnSpMk id="5" creationId="{25C45E1F-23FA-423F-BA9E-806295FA7818}"/>
          </ac:cxnSpMkLst>
        </pc:cxnChg>
        <pc:cxnChg chg="add mod">
          <ac:chgData name="Gábor Dobos" userId="0f403b24-bb3e-4619-8f25-c339eaa83823" providerId="ADAL" clId="{F793CCA5-2D1D-4284-A610-DBF11944DB79}" dt="2020-05-18T07:09:03.631" v="1316" actId="14100"/>
          <ac:cxnSpMkLst>
            <pc:docMk/>
            <pc:sldMk cId="3763320138" sldId="261"/>
            <ac:cxnSpMk id="34" creationId="{D9B0B31D-047F-4B41-863D-55F082C6A5B6}"/>
          </ac:cxnSpMkLst>
        </pc:cxnChg>
        <pc:cxnChg chg="add mod">
          <ac:chgData name="Gábor Dobos" userId="0f403b24-bb3e-4619-8f25-c339eaa83823" providerId="ADAL" clId="{F793CCA5-2D1D-4284-A610-DBF11944DB79}" dt="2020-05-18T07:11:35.800" v="1358" actId="1037"/>
          <ac:cxnSpMkLst>
            <pc:docMk/>
            <pc:sldMk cId="3763320138" sldId="261"/>
            <ac:cxnSpMk id="38" creationId="{05C7A031-425D-4CDC-93B7-74251D3D8F09}"/>
          </ac:cxnSpMkLst>
        </pc:cxnChg>
        <pc:cxnChg chg="add mod">
          <ac:chgData name="Gábor Dobos" userId="0f403b24-bb3e-4619-8f25-c339eaa83823" providerId="ADAL" clId="{F793CCA5-2D1D-4284-A610-DBF11944DB79}" dt="2020-05-18T07:11:35.800" v="1358" actId="1037"/>
          <ac:cxnSpMkLst>
            <pc:docMk/>
            <pc:sldMk cId="3763320138" sldId="261"/>
            <ac:cxnSpMk id="44" creationId="{456DEE86-22E9-4B60-AEC6-3B93BF36AC3B}"/>
          </ac:cxnSpMkLst>
        </pc:cxnChg>
      </pc:sldChg>
    </pc:docChg>
  </pc:docChgLst>
  <pc:docChgLst>
    <pc:chgData name="Al-Qatawneh Rana" userId="S::rana.al-qatawneh@edu.bme.hu::f555302b-7ecd-4694-80c9-f1660b16490a" providerId="AD" clId="Web-{B20BAD32-07DD-F4B0-F45D-64EF32186EF8}"/>
    <pc:docChg chg="modSld">
      <pc:chgData name="Al-Qatawneh Rana" userId="S::rana.al-qatawneh@edu.bme.hu::f555302b-7ecd-4694-80c9-f1660b16490a" providerId="AD" clId="Web-{B20BAD32-07DD-F4B0-F45D-64EF32186EF8}" dt="2022-05-09T17:04:02.961" v="0" actId="1076"/>
      <pc:docMkLst>
        <pc:docMk/>
      </pc:docMkLst>
      <pc:sldChg chg="modSp">
        <pc:chgData name="Al-Qatawneh Rana" userId="S::rana.al-qatawneh@edu.bme.hu::f555302b-7ecd-4694-80c9-f1660b16490a" providerId="AD" clId="Web-{B20BAD32-07DD-F4B0-F45D-64EF32186EF8}" dt="2022-05-09T17:04:02.961" v="0" actId="1076"/>
        <pc:sldMkLst>
          <pc:docMk/>
          <pc:sldMk cId="903429335" sldId="256"/>
        </pc:sldMkLst>
        <pc:spChg chg="mod">
          <ac:chgData name="Al-Qatawneh Rana" userId="S::rana.al-qatawneh@edu.bme.hu::f555302b-7ecd-4694-80c9-f1660b16490a" providerId="AD" clId="Web-{B20BAD32-07DD-F4B0-F45D-64EF32186EF8}" dt="2022-05-09T17:04:02.961" v="0" actId="1076"/>
          <ac:spMkLst>
            <pc:docMk/>
            <pc:sldMk cId="903429335" sldId="256"/>
            <ac:spMk id="4" creationId="{895BBF7A-2B4F-4B1A-ACED-E16117CA2F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B3B546-9D5E-4A52-B12E-53AABBB8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F150B3-5B90-4786-9916-1311C8CA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4B6154-A32F-4FF1-BFDE-2D2F39FF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9679F4-6160-4D8D-84AB-0BC2680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F7F7C4-F7F3-464F-A759-71DF4946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2E3B3-7D97-4629-9421-A476C8A3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B25DA4-3513-4573-A9A2-FEF39A74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2FA025-6178-4113-8547-D1744F76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5D18D4-81B1-4AE5-AC5C-61821793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5030C9-3D3C-4E53-9677-76A96C9B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50418FF-7C1E-4DAA-998C-44AA3F5E3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C05CD94-D07D-4642-BF55-0F6664CA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09D8C4-04CB-454A-9151-05CEF656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049671-1490-49BC-8003-9A83F72F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C70E7A-CD6E-42A8-8198-12ABBEC5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2FC8F-2A48-4618-AF02-2039E303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F757DA-E6AA-408D-8386-0610DB77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ACB98C-5E39-4A2C-A5DD-BF2148F7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DF2006-1FE8-49D1-AD64-337220AC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840C90-FD78-4C8C-9930-BE4074E4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D63EF-A7DE-4EF8-A720-99FDE58E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5B415E-134D-4864-87D0-555E6808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86E987-62CF-42E6-8275-551DBFA1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DF85B-DF6E-4213-87B4-C1D68C6C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53850F-D813-48F1-B44B-012FDF2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45884-43F8-46B9-959D-48E4CCC3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A9BB52-975A-4375-A39E-9BD3A0F37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060167-0A56-4922-974E-56249554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6FD02E-3F3F-489C-9D73-8D36D07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4905A3-3988-4A5D-B340-C0769CD5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0EAE51-3522-470C-BF02-4B34840A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38833-C5A8-4024-813D-12C574F3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146D4EC-7B48-4820-A21C-41539FCF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43F942-53AA-4BE2-ADF5-940DD26A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64E40C-F854-416B-8853-52C62EABE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7BDAE9B-4C2D-4D2F-BD2B-DAF2DF32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EF183BC-1E46-41EB-9563-F48BE66D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E4383D8-F6AB-45CA-813D-CF725905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3E8BEC9-CFCC-4BD6-B445-A9CEFDEF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C5181-8958-4966-A841-6D0F9CFA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27F08D-1492-4619-8C8E-54349384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05B4947-CE6D-40E9-A228-27D360FA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76EB46-5CB4-43F3-A3A7-EAF2896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3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AE731F0-9352-44B7-ADB1-884CEC65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8C63CC7-0E70-4AE1-9632-3EA5125D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49D77D-C1F4-413B-B7EC-3F2D24A4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6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8B7510-340A-4536-B601-E9F76B04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A2E51D-01B1-48CF-9E38-83722CD7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DD483F-04F0-405F-8C49-94D3F8514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EED4B4-B0F3-4140-A2EF-59F29284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638CAE4-39E9-411D-B515-36F78777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CCCBAE-FB97-4598-8BE3-9F7EF13D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E903E-E57D-483E-B756-A4C81F43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9AD5421-32E1-4D4F-B9A7-2806B80B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2D6548-035D-40C2-BCF2-F8D4E72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8F7077-B080-40A4-B122-28B4A007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150E53-E255-490C-B868-55D3AF4A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E0421A-EDA0-4882-B7CE-8FAC9765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C85BAC8-B72E-44BB-8650-204544F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84004C-E850-48F6-8BC4-0DAE0873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83B47F-DC2C-402B-AF83-F475A3F1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6398-B1C6-4526-8CD3-7C32FC5A4BC5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612270-6583-442B-BFB4-04BDEF93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FA84E6-66AE-4A93-8FBF-6649CA939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895BBF7A-2B4F-4B1A-ACED-E16117CA2FEC}"/>
                  </a:ext>
                </a:extLst>
              </p:cNvPr>
              <p:cNvSpPr txBox="1"/>
              <p:nvPr/>
            </p:nvSpPr>
            <p:spPr>
              <a:xfrm>
                <a:off x="356829" y="141212"/>
                <a:ext cx="11772900" cy="1230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rgbClr val="003399"/>
                    </a:solidFill>
                  </a:rPr>
                  <a:t>2. A ray of light enters a glass cube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sz="2400">
                    <a:solidFill>
                      <a:srgbClr val="003399"/>
                    </a:solidFill>
                  </a:rPr>
                  <a:t>) at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>
                    <a:solidFill>
                      <a:srgbClr val="003399"/>
                    </a:solidFill>
                  </a:rPr>
                  <a:t> incidence angle on the left side, but it cannot leave the cube on top side. What is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>
                    <a:solidFill>
                      <a:srgbClr val="003399"/>
                    </a:solidFill>
                  </a:rPr>
                  <a:t> angle, where will the ray leave the cube, and at what angle? How does this change if the cube is immersed in water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=1.33</m:t>
                    </m:r>
                  </m:oMath>
                </a14:m>
                <a:r>
                  <a:rPr lang="en-US" sz="2400">
                    <a:solidFill>
                      <a:srgbClr val="003399"/>
                    </a:solidFill>
                  </a:rPr>
                  <a:t>)?</a:t>
                </a: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895BBF7A-2B4F-4B1A-ACED-E16117CA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29" y="141212"/>
                <a:ext cx="11772900" cy="1230401"/>
              </a:xfrm>
              <a:prstGeom prst="rect">
                <a:avLst/>
              </a:prstGeom>
              <a:blipFill>
                <a:blip r:embed="rId2"/>
                <a:stretch>
                  <a:fillRect l="-829" t="-3465" r="-1191" b="-10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églalap 53">
            <a:extLst>
              <a:ext uri="{FF2B5EF4-FFF2-40B4-BE49-F238E27FC236}">
                <a16:creationId xmlns:a16="http://schemas.microsoft.com/office/drawing/2014/main" id="{9374E1FA-A349-49E3-8E1A-E476C792B215}"/>
              </a:ext>
            </a:extLst>
          </p:cNvPr>
          <p:cNvSpPr/>
          <p:nvPr/>
        </p:nvSpPr>
        <p:spPr>
          <a:xfrm>
            <a:off x="3967316" y="1850778"/>
            <a:ext cx="4670612" cy="45002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F3822FFD-96A7-4188-8679-083FED520DB4}"/>
              </a:ext>
            </a:extLst>
          </p:cNvPr>
          <p:cNvCxnSpPr>
            <a:cxnSpLocks/>
          </p:cNvCxnSpPr>
          <p:nvPr/>
        </p:nvCxnSpPr>
        <p:spPr>
          <a:xfrm flipV="1">
            <a:off x="3155576" y="3693459"/>
            <a:ext cx="654424" cy="22770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4A309279-5B72-465B-B941-5E5743BA1ECE}"/>
              </a:ext>
            </a:extLst>
          </p:cNvPr>
          <p:cNvCxnSpPr>
            <a:cxnSpLocks/>
          </p:cNvCxnSpPr>
          <p:nvPr/>
        </p:nvCxnSpPr>
        <p:spPr>
          <a:xfrm flipV="1">
            <a:off x="3321844" y="4596515"/>
            <a:ext cx="227759" cy="789873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713FB285-B6BB-463B-90AA-89827EBE5763}"/>
              </a:ext>
            </a:extLst>
          </p:cNvPr>
          <p:cNvCxnSpPr>
            <a:cxnSpLocks/>
          </p:cNvCxnSpPr>
          <p:nvPr/>
        </p:nvCxnSpPr>
        <p:spPr>
          <a:xfrm>
            <a:off x="2533650" y="3683934"/>
            <a:ext cx="2305050" cy="0"/>
          </a:xfrm>
          <a:prstGeom prst="line">
            <a:avLst/>
          </a:prstGeom>
          <a:ln w="28575">
            <a:solidFill>
              <a:srgbClr val="003399"/>
            </a:solidFill>
            <a:prstDash val="dash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Ív 66">
            <a:extLst>
              <a:ext uri="{FF2B5EF4-FFF2-40B4-BE49-F238E27FC236}">
                <a16:creationId xmlns:a16="http://schemas.microsoft.com/office/drawing/2014/main" id="{A0B0B11D-7CE8-4412-BF8D-82AB22D536C5}"/>
              </a:ext>
            </a:extLst>
          </p:cNvPr>
          <p:cNvSpPr/>
          <p:nvPr/>
        </p:nvSpPr>
        <p:spPr>
          <a:xfrm>
            <a:off x="3291364" y="2880134"/>
            <a:ext cx="1562100" cy="1626650"/>
          </a:xfrm>
          <a:prstGeom prst="arc">
            <a:avLst>
              <a:gd name="adj1" fmla="val 7209943"/>
              <a:gd name="adj2" fmla="val 11453301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Szövegdoboz 67">
                <a:extLst>
                  <a:ext uri="{FF2B5EF4-FFF2-40B4-BE49-F238E27FC236}">
                    <a16:creationId xmlns:a16="http://schemas.microsoft.com/office/drawing/2014/main" id="{735883A5-F421-4465-9CEC-A06903152B1B}"/>
                  </a:ext>
                </a:extLst>
              </p:cNvPr>
              <p:cNvSpPr txBox="1"/>
              <p:nvPr/>
            </p:nvSpPr>
            <p:spPr>
              <a:xfrm>
                <a:off x="3276600" y="3621767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8" name="Szövegdoboz 67">
                <a:extLst>
                  <a:ext uri="{FF2B5EF4-FFF2-40B4-BE49-F238E27FC236}">
                    <a16:creationId xmlns:a16="http://schemas.microsoft.com/office/drawing/2014/main" id="{735883A5-F421-4465-9CEC-A06903152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621767"/>
                <a:ext cx="5334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Szövegdoboz 70">
                <a:extLst>
                  <a:ext uri="{FF2B5EF4-FFF2-40B4-BE49-F238E27FC236}">
                    <a16:creationId xmlns:a16="http://schemas.microsoft.com/office/drawing/2014/main" id="{3073817C-4CCC-4801-BCF3-6FDF7E1F6F96}"/>
                  </a:ext>
                </a:extLst>
              </p:cNvPr>
              <p:cNvSpPr txBox="1"/>
              <p:nvPr/>
            </p:nvSpPr>
            <p:spPr>
              <a:xfrm>
                <a:off x="7004237" y="5864238"/>
                <a:ext cx="1476375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1" name="Szövegdoboz 70">
                <a:extLst>
                  <a:ext uri="{FF2B5EF4-FFF2-40B4-BE49-F238E27FC236}">
                    <a16:creationId xmlns:a16="http://schemas.microsoft.com/office/drawing/2014/main" id="{3073817C-4CCC-4801-BCF3-6FDF7E1F6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237" y="5864238"/>
                <a:ext cx="1476375" cy="491738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2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895BBF7A-2B4F-4B1A-ACED-E16117CA2FEC}"/>
                  </a:ext>
                </a:extLst>
              </p:cNvPr>
              <p:cNvSpPr txBox="1"/>
              <p:nvPr/>
            </p:nvSpPr>
            <p:spPr>
              <a:xfrm>
                <a:off x="266700" y="293024"/>
                <a:ext cx="11772900" cy="1230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400">
                    <a:solidFill>
                      <a:srgbClr val="003399"/>
                    </a:solidFill>
                  </a:rPr>
                  <a:t>2. A </a:t>
                </a:r>
                <a:r>
                  <a:rPr lang="hu-HU" sz="2400" err="1">
                    <a:solidFill>
                      <a:srgbClr val="003399"/>
                    </a:solidFill>
                  </a:rPr>
                  <a:t>ray</a:t>
                </a:r>
                <a:r>
                  <a:rPr lang="hu-HU" sz="2400">
                    <a:solidFill>
                      <a:srgbClr val="003399"/>
                    </a:solidFill>
                  </a:rPr>
                  <a:t> of </a:t>
                </a:r>
                <a:r>
                  <a:rPr lang="hu-HU" sz="2400" err="1">
                    <a:solidFill>
                      <a:srgbClr val="003399"/>
                    </a:solidFill>
                  </a:rPr>
                  <a:t>light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enters</a:t>
                </a:r>
                <a:r>
                  <a:rPr lang="hu-HU" sz="2400">
                    <a:solidFill>
                      <a:srgbClr val="003399"/>
                    </a:solidFill>
                  </a:rPr>
                  <a:t> a </a:t>
                </a:r>
                <a:r>
                  <a:rPr lang="hu-HU" sz="2400" err="1">
                    <a:solidFill>
                      <a:srgbClr val="003399"/>
                    </a:solidFill>
                  </a:rPr>
                  <a:t>glass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cube</a:t>
                </a:r>
                <a:r>
                  <a:rPr lang="hu-HU" sz="2400">
                    <a:solidFill>
                      <a:srgbClr val="003399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hu-HU" sz="2400">
                    <a:solidFill>
                      <a:srgbClr val="003399"/>
                    </a:solidFill>
                  </a:rPr>
                  <a:t>) </a:t>
                </a:r>
                <a:r>
                  <a:rPr lang="hu-HU" sz="2400" err="1">
                    <a:solidFill>
                      <a:srgbClr val="003399"/>
                    </a:solidFill>
                  </a:rPr>
                  <a:t>at</a:t>
                </a:r>
                <a:r>
                  <a:rPr lang="hu-HU" sz="2400">
                    <a:solidFill>
                      <a:srgbClr val="003399"/>
                    </a:solidFill>
                  </a:rPr>
                  <a:t> an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incidence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angle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on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left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side</a:t>
                </a:r>
                <a:r>
                  <a:rPr lang="hu-HU" sz="2400">
                    <a:solidFill>
                      <a:srgbClr val="003399"/>
                    </a:solidFill>
                  </a:rPr>
                  <a:t>, </a:t>
                </a:r>
                <a:r>
                  <a:rPr lang="hu-HU" sz="2400" err="1">
                    <a:solidFill>
                      <a:srgbClr val="003399"/>
                    </a:solidFill>
                  </a:rPr>
                  <a:t>but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it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cannot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leave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cube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on</a:t>
                </a:r>
                <a:r>
                  <a:rPr lang="hu-HU" sz="2400">
                    <a:solidFill>
                      <a:srgbClr val="003399"/>
                    </a:solidFill>
                  </a:rPr>
                  <a:t> top </a:t>
                </a:r>
                <a:r>
                  <a:rPr lang="hu-HU" sz="2400" err="1">
                    <a:solidFill>
                      <a:srgbClr val="003399"/>
                    </a:solidFill>
                  </a:rPr>
                  <a:t>side</a:t>
                </a:r>
                <a:r>
                  <a:rPr lang="hu-HU" sz="2400">
                    <a:solidFill>
                      <a:srgbClr val="003399"/>
                    </a:solidFill>
                  </a:rPr>
                  <a:t>. </a:t>
                </a:r>
                <a:r>
                  <a:rPr lang="hu-HU" sz="2400" err="1">
                    <a:solidFill>
                      <a:srgbClr val="003399"/>
                    </a:solidFill>
                  </a:rPr>
                  <a:t>What</a:t>
                </a:r>
                <a:r>
                  <a:rPr lang="hu-HU" sz="2400">
                    <a:solidFill>
                      <a:srgbClr val="003399"/>
                    </a:solidFill>
                  </a:rPr>
                  <a:t> is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angle</a:t>
                </a:r>
                <a:r>
                  <a:rPr lang="hu-HU" sz="2400">
                    <a:solidFill>
                      <a:srgbClr val="003399"/>
                    </a:solidFill>
                  </a:rPr>
                  <a:t>, </a:t>
                </a:r>
                <a:r>
                  <a:rPr lang="hu-HU" sz="2400" err="1">
                    <a:solidFill>
                      <a:srgbClr val="003399"/>
                    </a:solidFill>
                  </a:rPr>
                  <a:t>where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will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ray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leave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cube</a:t>
                </a:r>
                <a:r>
                  <a:rPr lang="hu-HU" sz="2400">
                    <a:solidFill>
                      <a:srgbClr val="003399"/>
                    </a:solidFill>
                  </a:rPr>
                  <a:t>, and </a:t>
                </a:r>
                <a:r>
                  <a:rPr lang="hu-HU" sz="2400" err="1">
                    <a:solidFill>
                      <a:srgbClr val="003399"/>
                    </a:solidFill>
                  </a:rPr>
                  <a:t>at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what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angle</a:t>
                </a:r>
                <a:r>
                  <a:rPr lang="hu-HU" sz="2400">
                    <a:solidFill>
                      <a:srgbClr val="003399"/>
                    </a:solidFill>
                  </a:rPr>
                  <a:t>? </a:t>
                </a:r>
                <a:r>
                  <a:rPr lang="hu-HU" sz="2400" err="1">
                    <a:solidFill>
                      <a:srgbClr val="003399"/>
                    </a:solidFill>
                  </a:rPr>
                  <a:t>How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does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this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change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if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cube</a:t>
                </a:r>
                <a:r>
                  <a:rPr lang="hu-HU" sz="2400">
                    <a:solidFill>
                      <a:srgbClr val="003399"/>
                    </a:solidFill>
                  </a:rPr>
                  <a:t> is </a:t>
                </a:r>
                <a:r>
                  <a:rPr lang="hu-HU" sz="2400" err="1">
                    <a:solidFill>
                      <a:srgbClr val="003399"/>
                    </a:solidFill>
                  </a:rPr>
                  <a:t>immersed</a:t>
                </a:r>
                <a:r>
                  <a:rPr lang="hu-HU" sz="2400">
                    <a:solidFill>
                      <a:srgbClr val="003399"/>
                    </a:solidFill>
                  </a:rPr>
                  <a:t> in </a:t>
                </a:r>
                <a:r>
                  <a:rPr lang="hu-HU" sz="2400" err="1">
                    <a:solidFill>
                      <a:srgbClr val="003399"/>
                    </a:solidFill>
                  </a:rPr>
                  <a:t>water</a:t>
                </a:r>
                <a:r>
                  <a:rPr lang="hu-HU" sz="2400">
                    <a:solidFill>
                      <a:srgbClr val="003399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=1.33</m:t>
                    </m:r>
                  </m:oMath>
                </a14:m>
                <a:r>
                  <a:rPr lang="hu-HU" sz="2400">
                    <a:solidFill>
                      <a:srgbClr val="003399"/>
                    </a:solidFill>
                  </a:rPr>
                  <a:t>)?</a:t>
                </a:r>
                <a:endParaRPr lang="en-US" sz="24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895BBF7A-2B4F-4B1A-ACED-E16117CA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293024"/>
                <a:ext cx="11772900" cy="1230401"/>
              </a:xfrm>
              <a:prstGeom prst="rect">
                <a:avLst/>
              </a:prstGeom>
              <a:blipFill>
                <a:blip r:embed="rId2"/>
                <a:stretch>
                  <a:fillRect l="-829" t="-3465" r="-1191" b="-10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églalap 53">
            <a:extLst>
              <a:ext uri="{FF2B5EF4-FFF2-40B4-BE49-F238E27FC236}">
                <a16:creationId xmlns:a16="http://schemas.microsoft.com/office/drawing/2014/main" id="{9374E1FA-A349-49E3-8E1A-E476C792B215}"/>
              </a:ext>
            </a:extLst>
          </p:cNvPr>
          <p:cNvSpPr/>
          <p:nvPr/>
        </p:nvSpPr>
        <p:spPr>
          <a:xfrm>
            <a:off x="776567" y="2064694"/>
            <a:ext cx="4670612" cy="45002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F3822FFD-96A7-4188-8679-083FED520DB4}"/>
              </a:ext>
            </a:extLst>
          </p:cNvPr>
          <p:cNvCxnSpPr>
            <a:cxnSpLocks/>
          </p:cNvCxnSpPr>
          <p:nvPr/>
        </p:nvCxnSpPr>
        <p:spPr>
          <a:xfrm flipV="1">
            <a:off x="122143" y="3902459"/>
            <a:ext cx="654424" cy="22770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4A309279-5B72-465B-B941-5E5743BA1ECE}"/>
              </a:ext>
            </a:extLst>
          </p:cNvPr>
          <p:cNvCxnSpPr>
            <a:cxnSpLocks/>
          </p:cNvCxnSpPr>
          <p:nvPr/>
        </p:nvCxnSpPr>
        <p:spPr>
          <a:xfrm flipV="1">
            <a:off x="288411" y="4805515"/>
            <a:ext cx="227759" cy="789873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713FB285-B6BB-463B-90AA-89827EBE5763}"/>
              </a:ext>
            </a:extLst>
          </p:cNvPr>
          <p:cNvCxnSpPr>
            <a:cxnSpLocks/>
          </p:cNvCxnSpPr>
          <p:nvPr/>
        </p:nvCxnSpPr>
        <p:spPr>
          <a:xfrm flipV="1">
            <a:off x="122143" y="3892935"/>
            <a:ext cx="2159374" cy="9524"/>
          </a:xfrm>
          <a:prstGeom prst="line">
            <a:avLst/>
          </a:prstGeom>
          <a:ln w="28575">
            <a:solidFill>
              <a:srgbClr val="003399"/>
            </a:solidFill>
            <a:prstDash val="dash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Ív 66">
            <a:extLst>
              <a:ext uri="{FF2B5EF4-FFF2-40B4-BE49-F238E27FC236}">
                <a16:creationId xmlns:a16="http://schemas.microsoft.com/office/drawing/2014/main" id="{A0B0B11D-7CE8-4412-BF8D-82AB22D536C5}"/>
              </a:ext>
            </a:extLst>
          </p:cNvPr>
          <p:cNvSpPr/>
          <p:nvPr/>
        </p:nvSpPr>
        <p:spPr>
          <a:xfrm>
            <a:off x="257931" y="3089134"/>
            <a:ext cx="1562100" cy="1626650"/>
          </a:xfrm>
          <a:prstGeom prst="arc">
            <a:avLst>
              <a:gd name="adj1" fmla="val 7209943"/>
              <a:gd name="adj2" fmla="val 11453301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Szövegdoboz 67">
                <a:extLst>
                  <a:ext uri="{FF2B5EF4-FFF2-40B4-BE49-F238E27FC236}">
                    <a16:creationId xmlns:a16="http://schemas.microsoft.com/office/drawing/2014/main" id="{735883A5-F421-4465-9CEC-A06903152B1B}"/>
                  </a:ext>
                </a:extLst>
              </p:cNvPr>
              <p:cNvSpPr txBox="1"/>
              <p:nvPr/>
            </p:nvSpPr>
            <p:spPr>
              <a:xfrm>
                <a:off x="243167" y="3830767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8" name="Szövegdoboz 67">
                <a:extLst>
                  <a:ext uri="{FF2B5EF4-FFF2-40B4-BE49-F238E27FC236}">
                    <a16:creationId xmlns:a16="http://schemas.microsoft.com/office/drawing/2014/main" id="{735883A5-F421-4465-9CEC-A06903152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67" y="3830767"/>
                <a:ext cx="5334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3118FAFD-4A83-49C1-9DB4-6B77560C5BA8}"/>
              </a:ext>
            </a:extLst>
          </p:cNvPr>
          <p:cNvCxnSpPr>
            <a:cxnSpLocks/>
          </p:cNvCxnSpPr>
          <p:nvPr/>
        </p:nvCxnSpPr>
        <p:spPr>
          <a:xfrm flipV="1">
            <a:off x="776567" y="2064694"/>
            <a:ext cx="3067050" cy="18282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E5F1FD63-5F0C-44C5-9A1E-2431097E3AF3}"/>
              </a:ext>
            </a:extLst>
          </p:cNvPr>
          <p:cNvCxnSpPr>
            <a:cxnSpLocks/>
          </p:cNvCxnSpPr>
          <p:nvPr/>
        </p:nvCxnSpPr>
        <p:spPr>
          <a:xfrm flipV="1">
            <a:off x="2038630" y="2722806"/>
            <a:ext cx="690562" cy="419100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0FDFD297-7FF1-4DAA-9A6F-7F9461F343A1}"/>
              </a:ext>
            </a:extLst>
          </p:cNvPr>
          <p:cNvCxnSpPr>
            <a:cxnSpLocks/>
          </p:cNvCxnSpPr>
          <p:nvPr/>
        </p:nvCxnSpPr>
        <p:spPr>
          <a:xfrm flipH="1" flipV="1">
            <a:off x="3843617" y="2064694"/>
            <a:ext cx="1603562" cy="10244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D01DE4CB-0008-47D2-A0AA-464E8C3F67F7}"/>
              </a:ext>
            </a:extLst>
          </p:cNvPr>
          <p:cNvCxnSpPr>
            <a:cxnSpLocks/>
          </p:cNvCxnSpPr>
          <p:nvPr/>
        </p:nvCxnSpPr>
        <p:spPr>
          <a:xfrm>
            <a:off x="3843617" y="1751676"/>
            <a:ext cx="0" cy="1543939"/>
          </a:xfrm>
          <a:prstGeom prst="line">
            <a:avLst/>
          </a:prstGeom>
          <a:ln w="28575">
            <a:solidFill>
              <a:srgbClr val="003399"/>
            </a:solidFill>
            <a:prstDash val="dash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71E2D52-31E9-4C82-8930-AEF782C88D12}"/>
                  </a:ext>
                </a:extLst>
              </p:cNvPr>
              <p:cNvSpPr txBox="1"/>
              <p:nvPr/>
            </p:nvSpPr>
            <p:spPr>
              <a:xfrm>
                <a:off x="1311647" y="3379239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71E2D52-31E9-4C82-8930-AEF782C88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647" y="3379239"/>
                <a:ext cx="5334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Ív 28">
            <a:extLst>
              <a:ext uri="{FF2B5EF4-FFF2-40B4-BE49-F238E27FC236}">
                <a16:creationId xmlns:a16="http://schemas.microsoft.com/office/drawing/2014/main" id="{EBDBC54D-285F-48FA-AC7F-16786A7E1F88}"/>
              </a:ext>
            </a:extLst>
          </p:cNvPr>
          <p:cNvSpPr/>
          <p:nvPr/>
        </p:nvSpPr>
        <p:spPr>
          <a:xfrm>
            <a:off x="295742" y="3124476"/>
            <a:ext cx="1562100" cy="1626650"/>
          </a:xfrm>
          <a:prstGeom prst="arc">
            <a:avLst>
              <a:gd name="adj1" fmla="val 18337906"/>
              <a:gd name="adj2" fmla="val 505335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Ív 29">
            <a:extLst>
              <a:ext uri="{FF2B5EF4-FFF2-40B4-BE49-F238E27FC236}">
                <a16:creationId xmlns:a16="http://schemas.microsoft.com/office/drawing/2014/main" id="{197E285F-27E0-4A23-9E31-1BA4D87F2D0A}"/>
              </a:ext>
            </a:extLst>
          </p:cNvPr>
          <p:cNvSpPr/>
          <p:nvPr/>
        </p:nvSpPr>
        <p:spPr>
          <a:xfrm>
            <a:off x="3094364" y="1182792"/>
            <a:ext cx="1562100" cy="1626650"/>
          </a:xfrm>
          <a:prstGeom prst="arc">
            <a:avLst>
              <a:gd name="adj1" fmla="val 5041702"/>
              <a:gd name="adj2" fmla="val 9223362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2BDF018C-4D39-4F19-AE58-2D0D88FDFDCE}"/>
                  </a:ext>
                </a:extLst>
              </p:cNvPr>
              <p:cNvSpPr txBox="1"/>
              <p:nvPr/>
            </p:nvSpPr>
            <p:spPr>
              <a:xfrm>
                <a:off x="3399865" y="2104719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2BDF018C-4D39-4F19-AE58-2D0D88FDF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865" y="2104719"/>
                <a:ext cx="533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C459D357-3EC4-407F-BCF8-1BDC13EF6D8F}"/>
                  </a:ext>
                </a:extLst>
              </p:cNvPr>
              <p:cNvSpPr txBox="1"/>
              <p:nvPr/>
            </p:nvSpPr>
            <p:spPr>
              <a:xfrm>
                <a:off x="3791042" y="2144744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C459D357-3EC4-407F-BCF8-1BDC13EF6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042" y="2144744"/>
                <a:ext cx="5334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3CD72C88-39E7-4CE1-80C1-14AF7B4F5303}"/>
              </a:ext>
            </a:extLst>
          </p:cNvPr>
          <p:cNvCxnSpPr>
            <a:cxnSpLocks/>
          </p:cNvCxnSpPr>
          <p:nvPr/>
        </p:nvCxnSpPr>
        <p:spPr>
          <a:xfrm>
            <a:off x="4641747" y="2572006"/>
            <a:ext cx="406783" cy="260338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EB33B854-5563-46F8-B4A5-13459800B30B}"/>
              </a:ext>
            </a:extLst>
          </p:cNvPr>
          <p:cNvSpPr txBox="1"/>
          <p:nvPr/>
        </p:nvSpPr>
        <p:spPr>
          <a:xfrm>
            <a:off x="7284859" y="2020954"/>
            <a:ext cx="264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err="1">
                <a:solidFill>
                  <a:srgbClr val="003399"/>
                </a:solidFill>
              </a:rPr>
              <a:t>Snell’s</a:t>
            </a:r>
            <a:r>
              <a:rPr lang="hu-HU" sz="2400">
                <a:solidFill>
                  <a:srgbClr val="003399"/>
                </a:solidFill>
              </a:rPr>
              <a:t> </a:t>
            </a:r>
            <a:r>
              <a:rPr lang="hu-HU" sz="2400" err="1">
                <a:solidFill>
                  <a:srgbClr val="003399"/>
                </a:solidFill>
              </a:rPr>
              <a:t>law</a:t>
            </a:r>
            <a:r>
              <a:rPr lang="hu-HU" sz="2400">
                <a:solidFill>
                  <a:srgbClr val="003399"/>
                </a:solidFill>
              </a:rPr>
              <a:t>:</a:t>
            </a:r>
            <a:endParaRPr lang="en-US" sz="2400">
              <a:solidFill>
                <a:srgbClr val="003399"/>
              </a:solidFill>
            </a:endParaRP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077DFECC-91A3-426C-912E-E873181C69FB}"/>
              </a:ext>
            </a:extLst>
          </p:cNvPr>
          <p:cNvSpPr txBox="1"/>
          <p:nvPr/>
        </p:nvSpPr>
        <p:spPr>
          <a:xfrm>
            <a:off x="7289156" y="3324796"/>
            <a:ext cx="386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>
                <a:solidFill>
                  <a:srgbClr val="003399"/>
                </a:solidFill>
              </a:rPr>
              <a:t>Total </a:t>
            </a:r>
            <a:r>
              <a:rPr lang="hu-HU" sz="2400" err="1">
                <a:solidFill>
                  <a:srgbClr val="003399"/>
                </a:solidFill>
              </a:rPr>
              <a:t>internal</a:t>
            </a:r>
            <a:r>
              <a:rPr lang="hu-HU" sz="2400">
                <a:solidFill>
                  <a:srgbClr val="003399"/>
                </a:solidFill>
              </a:rPr>
              <a:t> </a:t>
            </a:r>
            <a:r>
              <a:rPr lang="hu-HU" sz="2400" err="1">
                <a:solidFill>
                  <a:srgbClr val="003399"/>
                </a:solidFill>
              </a:rPr>
              <a:t>reflection</a:t>
            </a:r>
            <a:r>
              <a:rPr lang="hu-HU" sz="2400">
                <a:solidFill>
                  <a:srgbClr val="003399"/>
                </a:solidFill>
              </a:rPr>
              <a:t>:</a:t>
            </a:r>
            <a:endParaRPr lang="en-US" sz="2400">
              <a:solidFill>
                <a:srgbClr val="0033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Szövegdoboz 59">
                <a:extLst>
                  <a:ext uri="{FF2B5EF4-FFF2-40B4-BE49-F238E27FC236}">
                    <a16:creationId xmlns:a16="http://schemas.microsoft.com/office/drawing/2014/main" id="{4F4EE6F0-C2BB-4ADC-85C3-EFA5549A2FE2}"/>
                  </a:ext>
                </a:extLst>
              </p:cNvPr>
              <p:cNvSpPr txBox="1"/>
              <p:nvPr/>
            </p:nvSpPr>
            <p:spPr>
              <a:xfrm>
                <a:off x="3970804" y="6090364"/>
                <a:ext cx="1476375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hu-HU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Szövegdoboz 59">
                <a:extLst>
                  <a:ext uri="{FF2B5EF4-FFF2-40B4-BE49-F238E27FC236}">
                    <a16:creationId xmlns:a16="http://schemas.microsoft.com/office/drawing/2014/main" id="{4F4EE6F0-C2BB-4ADC-85C3-EFA5549A2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04" y="6090364"/>
                <a:ext cx="1476375" cy="491738"/>
              </a:xfrm>
              <a:prstGeom prst="rect">
                <a:avLst/>
              </a:prstGeom>
              <a:blipFill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Szövegdoboz 60">
                <a:extLst>
                  <a:ext uri="{FF2B5EF4-FFF2-40B4-BE49-F238E27FC236}">
                    <a16:creationId xmlns:a16="http://schemas.microsoft.com/office/drawing/2014/main" id="{05EC0DA8-96B4-458B-8CB8-906C92C9C408}"/>
                  </a:ext>
                </a:extLst>
              </p:cNvPr>
              <p:cNvSpPr txBox="1"/>
              <p:nvPr/>
            </p:nvSpPr>
            <p:spPr>
              <a:xfrm>
                <a:off x="7284859" y="2617285"/>
                <a:ext cx="3803556" cy="558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r>
                  <a:rPr lang="hu-HU" sz="2800"/>
                  <a:t> </a:t>
                </a:r>
                <a:endParaRPr lang="en-US" sz="2800"/>
              </a:p>
            </p:txBody>
          </p:sp>
        </mc:Choice>
        <mc:Fallback xmlns="">
          <p:sp>
            <p:nvSpPr>
              <p:cNvPr id="61" name="Szövegdoboz 60">
                <a:extLst>
                  <a:ext uri="{FF2B5EF4-FFF2-40B4-BE49-F238E27FC236}">
                    <a16:creationId xmlns:a16="http://schemas.microsoft.com/office/drawing/2014/main" id="{05EC0DA8-96B4-458B-8CB8-906C92C9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859" y="2617285"/>
                <a:ext cx="3803556" cy="5582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CF402D45-8C3A-4E79-8761-E8D26137DB88}"/>
                  </a:ext>
                </a:extLst>
              </p:cNvPr>
              <p:cNvSpPr txBox="1"/>
              <p:nvPr/>
            </p:nvSpPr>
            <p:spPr>
              <a:xfrm>
                <a:off x="7284859" y="3930218"/>
                <a:ext cx="3803556" cy="558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hu-HU" sz="2800"/>
                  <a:t> </a:t>
                </a:r>
                <a:endParaRPr lang="en-US" sz="2800"/>
              </a:p>
            </p:txBody>
          </p:sp>
        </mc:Choice>
        <mc:Fallback xmlns=""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CF402D45-8C3A-4E79-8761-E8D26137D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859" y="3930218"/>
                <a:ext cx="3803556" cy="5582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Ív 63">
            <a:extLst>
              <a:ext uri="{FF2B5EF4-FFF2-40B4-BE49-F238E27FC236}">
                <a16:creationId xmlns:a16="http://schemas.microsoft.com/office/drawing/2014/main" id="{A2C01DBD-6622-4476-88F7-65D19E1D5C43}"/>
              </a:ext>
            </a:extLst>
          </p:cNvPr>
          <p:cNvSpPr/>
          <p:nvPr/>
        </p:nvSpPr>
        <p:spPr>
          <a:xfrm>
            <a:off x="3100668" y="1075565"/>
            <a:ext cx="1562100" cy="1626650"/>
          </a:xfrm>
          <a:prstGeom prst="arc">
            <a:avLst>
              <a:gd name="adj1" fmla="val 2203768"/>
              <a:gd name="adj2" fmla="val 5945489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2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31" grpId="0"/>
      <p:bldP spid="32" grpId="0"/>
      <p:bldP spid="56" grpId="0"/>
      <p:bldP spid="57" grpId="0"/>
      <p:bldP spid="61" grpId="0"/>
      <p:bldP spid="62" grpId="0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895BBF7A-2B4F-4B1A-ACED-E16117CA2FEC}"/>
                  </a:ext>
                </a:extLst>
              </p:cNvPr>
              <p:cNvSpPr txBox="1"/>
              <p:nvPr/>
            </p:nvSpPr>
            <p:spPr>
              <a:xfrm>
                <a:off x="266700" y="293024"/>
                <a:ext cx="11772900" cy="1230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400">
                    <a:solidFill>
                      <a:srgbClr val="003399"/>
                    </a:solidFill>
                  </a:rPr>
                  <a:t>2. A </a:t>
                </a:r>
                <a:r>
                  <a:rPr lang="hu-HU" sz="2400" err="1">
                    <a:solidFill>
                      <a:srgbClr val="003399"/>
                    </a:solidFill>
                  </a:rPr>
                  <a:t>ray</a:t>
                </a:r>
                <a:r>
                  <a:rPr lang="hu-HU" sz="2400">
                    <a:solidFill>
                      <a:srgbClr val="003399"/>
                    </a:solidFill>
                  </a:rPr>
                  <a:t> of </a:t>
                </a:r>
                <a:r>
                  <a:rPr lang="hu-HU" sz="2400" err="1">
                    <a:solidFill>
                      <a:srgbClr val="003399"/>
                    </a:solidFill>
                  </a:rPr>
                  <a:t>light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enters</a:t>
                </a:r>
                <a:r>
                  <a:rPr lang="hu-HU" sz="2400">
                    <a:solidFill>
                      <a:srgbClr val="003399"/>
                    </a:solidFill>
                  </a:rPr>
                  <a:t> a </a:t>
                </a:r>
                <a:r>
                  <a:rPr lang="hu-HU" sz="2400" err="1">
                    <a:solidFill>
                      <a:srgbClr val="003399"/>
                    </a:solidFill>
                  </a:rPr>
                  <a:t>glass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cube</a:t>
                </a:r>
                <a:r>
                  <a:rPr lang="hu-HU" sz="2400">
                    <a:solidFill>
                      <a:srgbClr val="003399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hu-HU" sz="2400">
                    <a:solidFill>
                      <a:srgbClr val="003399"/>
                    </a:solidFill>
                  </a:rPr>
                  <a:t>) </a:t>
                </a:r>
                <a:r>
                  <a:rPr lang="hu-HU" sz="2400" err="1">
                    <a:solidFill>
                      <a:srgbClr val="003399"/>
                    </a:solidFill>
                  </a:rPr>
                  <a:t>at</a:t>
                </a:r>
                <a:r>
                  <a:rPr lang="hu-HU" sz="2400">
                    <a:solidFill>
                      <a:srgbClr val="003399"/>
                    </a:solidFill>
                  </a:rPr>
                  <a:t> an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incidence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angle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on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left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side</a:t>
                </a:r>
                <a:r>
                  <a:rPr lang="hu-HU" sz="2400">
                    <a:solidFill>
                      <a:srgbClr val="003399"/>
                    </a:solidFill>
                  </a:rPr>
                  <a:t>, </a:t>
                </a:r>
                <a:r>
                  <a:rPr lang="hu-HU" sz="2400" err="1">
                    <a:solidFill>
                      <a:srgbClr val="003399"/>
                    </a:solidFill>
                  </a:rPr>
                  <a:t>but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it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cannot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leave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cube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on</a:t>
                </a:r>
                <a:r>
                  <a:rPr lang="hu-HU" sz="2400">
                    <a:solidFill>
                      <a:srgbClr val="003399"/>
                    </a:solidFill>
                  </a:rPr>
                  <a:t> top </a:t>
                </a:r>
                <a:r>
                  <a:rPr lang="hu-HU" sz="2400" err="1">
                    <a:solidFill>
                      <a:srgbClr val="003399"/>
                    </a:solidFill>
                  </a:rPr>
                  <a:t>side</a:t>
                </a:r>
                <a:r>
                  <a:rPr lang="hu-HU" sz="2400">
                    <a:solidFill>
                      <a:srgbClr val="003399"/>
                    </a:solidFill>
                  </a:rPr>
                  <a:t>. </a:t>
                </a:r>
                <a:r>
                  <a:rPr lang="hu-HU" sz="2400" err="1">
                    <a:solidFill>
                      <a:srgbClr val="003399"/>
                    </a:solidFill>
                  </a:rPr>
                  <a:t>What</a:t>
                </a:r>
                <a:r>
                  <a:rPr lang="hu-HU" sz="2400">
                    <a:solidFill>
                      <a:srgbClr val="003399"/>
                    </a:solidFill>
                  </a:rPr>
                  <a:t> is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angle</a:t>
                </a:r>
                <a:r>
                  <a:rPr lang="hu-HU" sz="2400">
                    <a:solidFill>
                      <a:srgbClr val="003399"/>
                    </a:solidFill>
                  </a:rPr>
                  <a:t>, </a:t>
                </a:r>
                <a:r>
                  <a:rPr lang="hu-HU" sz="2400" err="1">
                    <a:solidFill>
                      <a:srgbClr val="003399"/>
                    </a:solidFill>
                  </a:rPr>
                  <a:t>where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will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ray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leave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cube</a:t>
                </a:r>
                <a:r>
                  <a:rPr lang="hu-HU" sz="2400">
                    <a:solidFill>
                      <a:srgbClr val="003399"/>
                    </a:solidFill>
                  </a:rPr>
                  <a:t>, and </a:t>
                </a:r>
                <a:r>
                  <a:rPr lang="hu-HU" sz="2400" err="1">
                    <a:solidFill>
                      <a:srgbClr val="003399"/>
                    </a:solidFill>
                  </a:rPr>
                  <a:t>at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what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angle</a:t>
                </a:r>
                <a:r>
                  <a:rPr lang="hu-HU" sz="2400">
                    <a:solidFill>
                      <a:srgbClr val="003399"/>
                    </a:solidFill>
                  </a:rPr>
                  <a:t>? </a:t>
                </a:r>
                <a:r>
                  <a:rPr lang="hu-HU" sz="2400" err="1">
                    <a:solidFill>
                      <a:srgbClr val="003399"/>
                    </a:solidFill>
                  </a:rPr>
                  <a:t>How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does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this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change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if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cube</a:t>
                </a:r>
                <a:r>
                  <a:rPr lang="hu-HU" sz="2400">
                    <a:solidFill>
                      <a:srgbClr val="003399"/>
                    </a:solidFill>
                  </a:rPr>
                  <a:t> is </a:t>
                </a:r>
                <a:r>
                  <a:rPr lang="hu-HU" sz="2400" err="1">
                    <a:solidFill>
                      <a:srgbClr val="003399"/>
                    </a:solidFill>
                  </a:rPr>
                  <a:t>immersed</a:t>
                </a:r>
                <a:r>
                  <a:rPr lang="hu-HU" sz="2400">
                    <a:solidFill>
                      <a:srgbClr val="003399"/>
                    </a:solidFill>
                  </a:rPr>
                  <a:t> in </a:t>
                </a:r>
                <a:r>
                  <a:rPr lang="hu-HU" sz="2400" err="1">
                    <a:solidFill>
                      <a:srgbClr val="003399"/>
                    </a:solidFill>
                  </a:rPr>
                  <a:t>water</a:t>
                </a:r>
                <a:r>
                  <a:rPr lang="hu-HU" sz="2400">
                    <a:solidFill>
                      <a:srgbClr val="003399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=1.33</m:t>
                    </m:r>
                  </m:oMath>
                </a14:m>
                <a:r>
                  <a:rPr lang="hu-HU" sz="2400">
                    <a:solidFill>
                      <a:srgbClr val="003399"/>
                    </a:solidFill>
                  </a:rPr>
                  <a:t>)?</a:t>
                </a:r>
                <a:endParaRPr lang="en-US" sz="24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895BBF7A-2B4F-4B1A-ACED-E16117CA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293024"/>
                <a:ext cx="11772900" cy="1230401"/>
              </a:xfrm>
              <a:prstGeom prst="rect">
                <a:avLst/>
              </a:prstGeom>
              <a:blipFill>
                <a:blip r:embed="rId2"/>
                <a:stretch>
                  <a:fillRect l="-829" t="-3465" r="-1191" b="-10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églalap 53">
            <a:extLst>
              <a:ext uri="{FF2B5EF4-FFF2-40B4-BE49-F238E27FC236}">
                <a16:creationId xmlns:a16="http://schemas.microsoft.com/office/drawing/2014/main" id="{9374E1FA-A349-49E3-8E1A-E476C792B215}"/>
              </a:ext>
            </a:extLst>
          </p:cNvPr>
          <p:cNvSpPr/>
          <p:nvPr/>
        </p:nvSpPr>
        <p:spPr>
          <a:xfrm>
            <a:off x="758639" y="2064694"/>
            <a:ext cx="4670612" cy="45002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F3822FFD-96A7-4188-8679-083FED520DB4}"/>
              </a:ext>
            </a:extLst>
          </p:cNvPr>
          <p:cNvCxnSpPr>
            <a:cxnSpLocks/>
          </p:cNvCxnSpPr>
          <p:nvPr/>
        </p:nvCxnSpPr>
        <p:spPr>
          <a:xfrm flipV="1">
            <a:off x="104215" y="3902459"/>
            <a:ext cx="654424" cy="22770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4A309279-5B72-465B-B941-5E5743BA1ECE}"/>
              </a:ext>
            </a:extLst>
          </p:cNvPr>
          <p:cNvCxnSpPr>
            <a:cxnSpLocks/>
          </p:cNvCxnSpPr>
          <p:nvPr/>
        </p:nvCxnSpPr>
        <p:spPr>
          <a:xfrm flipV="1">
            <a:off x="270483" y="4805515"/>
            <a:ext cx="227759" cy="789873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713FB285-B6BB-463B-90AA-89827EBE5763}"/>
              </a:ext>
            </a:extLst>
          </p:cNvPr>
          <p:cNvCxnSpPr>
            <a:cxnSpLocks/>
          </p:cNvCxnSpPr>
          <p:nvPr/>
        </p:nvCxnSpPr>
        <p:spPr>
          <a:xfrm>
            <a:off x="104215" y="3877304"/>
            <a:ext cx="3953436" cy="25155"/>
          </a:xfrm>
          <a:prstGeom prst="line">
            <a:avLst/>
          </a:prstGeom>
          <a:ln w="28575">
            <a:solidFill>
              <a:srgbClr val="003399"/>
            </a:solidFill>
            <a:prstDash val="dash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Ív 66">
            <a:extLst>
              <a:ext uri="{FF2B5EF4-FFF2-40B4-BE49-F238E27FC236}">
                <a16:creationId xmlns:a16="http://schemas.microsoft.com/office/drawing/2014/main" id="{A0B0B11D-7CE8-4412-BF8D-82AB22D536C5}"/>
              </a:ext>
            </a:extLst>
          </p:cNvPr>
          <p:cNvSpPr/>
          <p:nvPr/>
        </p:nvSpPr>
        <p:spPr>
          <a:xfrm>
            <a:off x="240003" y="3089134"/>
            <a:ext cx="1562100" cy="1626650"/>
          </a:xfrm>
          <a:prstGeom prst="arc">
            <a:avLst>
              <a:gd name="adj1" fmla="val 7209943"/>
              <a:gd name="adj2" fmla="val 11453301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Szövegdoboz 67">
                <a:extLst>
                  <a:ext uri="{FF2B5EF4-FFF2-40B4-BE49-F238E27FC236}">
                    <a16:creationId xmlns:a16="http://schemas.microsoft.com/office/drawing/2014/main" id="{735883A5-F421-4465-9CEC-A06903152B1B}"/>
                  </a:ext>
                </a:extLst>
              </p:cNvPr>
              <p:cNvSpPr txBox="1"/>
              <p:nvPr/>
            </p:nvSpPr>
            <p:spPr>
              <a:xfrm>
                <a:off x="225239" y="3830767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8" name="Szövegdoboz 67">
                <a:extLst>
                  <a:ext uri="{FF2B5EF4-FFF2-40B4-BE49-F238E27FC236}">
                    <a16:creationId xmlns:a16="http://schemas.microsoft.com/office/drawing/2014/main" id="{735883A5-F421-4465-9CEC-A06903152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9" y="3830767"/>
                <a:ext cx="5334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3118FAFD-4A83-49C1-9DB4-6B77560C5BA8}"/>
              </a:ext>
            </a:extLst>
          </p:cNvPr>
          <p:cNvCxnSpPr>
            <a:cxnSpLocks/>
          </p:cNvCxnSpPr>
          <p:nvPr/>
        </p:nvCxnSpPr>
        <p:spPr>
          <a:xfrm flipV="1">
            <a:off x="758639" y="2064694"/>
            <a:ext cx="3067050" cy="18282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E5F1FD63-5F0C-44C5-9A1E-2431097E3AF3}"/>
              </a:ext>
            </a:extLst>
          </p:cNvPr>
          <p:cNvCxnSpPr>
            <a:cxnSpLocks/>
          </p:cNvCxnSpPr>
          <p:nvPr/>
        </p:nvCxnSpPr>
        <p:spPr>
          <a:xfrm flipV="1">
            <a:off x="2020702" y="2722806"/>
            <a:ext cx="690562" cy="419100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0FDFD297-7FF1-4DAA-9A6F-7F9461F343A1}"/>
              </a:ext>
            </a:extLst>
          </p:cNvPr>
          <p:cNvCxnSpPr>
            <a:cxnSpLocks/>
          </p:cNvCxnSpPr>
          <p:nvPr/>
        </p:nvCxnSpPr>
        <p:spPr>
          <a:xfrm flipH="1" flipV="1">
            <a:off x="3825689" y="2064694"/>
            <a:ext cx="1603562" cy="10244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D01DE4CB-0008-47D2-A0AA-464E8C3F67F7}"/>
              </a:ext>
            </a:extLst>
          </p:cNvPr>
          <p:cNvCxnSpPr>
            <a:cxnSpLocks/>
          </p:cNvCxnSpPr>
          <p:nvPr/>
        </p:nvCxnSpPr>
        <p:spPr>
          <a:xfrm>
            <a:off x="3825689" y="1751676"/>
            <a:ext cx="0" cy="2602311"/>
          </a:xfrm>
          <a:prstGeom prst="line">
            <a:avLst/>
          </a:prstGeom>
          <a:ln w="28575">
            <a:solidFill>
              <a:srgbClr val="003399"/>
            </a:solidFill>
            <a:prstDash val="dash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71E2D52-31E9-4C82-8930-AEF782C88D12}"/>
                  </a:ext>
                </a:extLst>
              </p:cNvPr>
              <p:cNvSpPr txBox="1"/>
              <p:nvPr/>
            </p:nvSpPr>
            <p:spPr>
              <a:xfrm>
                <a:off x="1293719" y="3379239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71E2D52-31E9-4C82-8930-AEF782C88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719" y="3379239"/>
                <a:ext cx="5334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Ív 28">
            <a:extLst>
              <a:ext uri="{FF2B5EF4-FFF2-40B4-BE49-F238E27FC236}">
                <a16:creationId xmlns:a16="http://schemas.microsoft.com/office/drawing/2014/main" id="{EBDBC54D-285F-48FA-AC7F-16786A7E1F88}"/>
              </a:ext>
            </a:extLst>
          </p:cNvPr>
          <p:cNvSpPr/>
          <p:nvPr/>
        </p:nvSpPr>
        <p:spPr>
          <a:xfrm>
            <a:off x="277814" y="3124476"/>
            <a:ext cx="1562100" cy="1626650"/>
          </a:xfrm>
          <a:prstGeom prst="arc">
            <a:avLst>
              <a:gd name="adj1" fmla="val 18337906"/>
              <a:gd name="adj2" fmla="val 505335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2BDF018C-4D39-4F19-AE58-2D0D88FDFDCE}"/>
                  </a:ext>
                </a:extLst>
              </p:cNvPr>
              <p:cNvSpPr txBox="1"/>
              <p:nvPr/>
            </p:nvSpPr>
            <p:spPr>
              <a:xfrm>
                <a:off x="3381937" y="2104719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2BDF018C-4D39-4F19-AE58-2D0D88FDF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37" y="2104719"/>
                <a:ext cx="533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C459D357-3EC4-407F-BCF8-1BDC13EF6D8F}"/>
                  </a:ext>
                </a:extLst>
              </p:cNvPr>
              <p:cNvSpPr txBox="1"/>
              <p:nvPr/>
            </p:nvSpPr>
            <p:spPr>
              <a:xfrm>
                <a:off x="3773114" y="2144744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C459D357-3EC4-407F-BCF8-1BDC13EF6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114" y="2144744"/>
                <a:ext cx="5334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Ív 32">
            <a:extLst>
              <a:ext uri="{FF2B5EF4-FFF2-40B4-BE49-F238E27FC236}">
                <a16:creationId xmlns:a16="http://schemas.microsoft.com/office/drawing/2014/main" id="{08258316-E4E8-4E95-8E52-8F9BFC516DF5}"/>
              </a:ext>
            </a:extLst>
          </p:cNvPr>
          <p:cNvSpPr/>
          <p:nvPr/>
        </p:nvSpPr>
        <p:spPr>
          <a:xfrm>
            <a:off x="3082740" y="1075565"/>
            <a:ext cx="1562100" cy="1626650"/>
          </a:xfrm>
          <a:prstGeom prst="arc">
            <a:avLst>
              <a:gd name="adj1" fmla="val 2203768"/>
              <a:gd name="adj2" fmla="val 5945489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3CD72C88-39E7-4CE1-80C1-14AF7B4F5303}"/>
              </a:ext>
            </a:extLst>
          </p:cNvPr>
          <p:cNvCxnSpPr>
            <a:cxnSpLocks/>
          </p:cNvCxnSpPr>
          <p:nvPr/>
        </p:nvCxnSpPr>
        <p:spPr>
          <a:xfrm>
            <a:off x="4623819" y="2572006"/>
            <a:ext cx="406783" cy="260338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Szövegdoboz 59">
                <a:extLst>
                  <a:ext uri="{FF2B5EF4-FFF2-40B4-BE49-F238E27FC236}">
                    <a16:creationId xmlns:a16="http://schemas.microsoft.com/office/drawing/2014/main" id="{4F4EE6F0-C2BB-4ADC-85C3-EFA5549A2FE2}"/>
                  </a:ext>
                </a:extLst>
              </p:cNvPr>
              <p:cNvSpPr txBox="1"/>
              <p:nvPr/>
            </p:nvSpPr>
            <p:spPr>
              <a:xfrm>
                <a:off x="3952876" y="6090364"/>
                <a:ext cx="1476375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hu-HU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Szövegdoboz 59">
                <a:extLst>
                  <a:ext uri="{FF2B5EF4-FFF2-40B4-BE49-F238E27FC236}">
                    <a16:creationId xmlns:a16="http://schemas.microsoft.com/office/drawing/2014/main" id="{4F4EE6F0-C2BB-4ADC-85C3-EFA5549A2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76" y="6090364"/>
                <a:ext cx="1476375" cy="491738"/>
              </a:xfrm>
              <a:prstGeom prst="rect">
                <a:avLst/>
              </a:prstGeom>
              <a:blipFill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Szövegdoboz 60">
                <a:extLst>
                  <a:ext uri="{FF2B5EF4-FFF2-40B4-BE49-F238E27FC236}">
                    <a16:creationId xmlns:a16="http://schemas.microsoft.com/office/drawing/2014/main" id="{05EC0DA8-96B4-458B-8CB8-906C92C9C408}"/>
                  </a:ext>
                </a:extLst>
              </p:cNvPr>
              <p:cNvSpPr txBox="1"/>
              <p:nvPr/>
            </p:nvSpPr>
            <p:spPr>
              <a:xfrm>
                <a:off x="5481826" y="1637275"/>
                <a:ext cx="3151186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4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4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r>
                  <a:rPr lang="hu-HU" sz="2400"/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61" name="Szövegdoboz 60">
                <a:extLst>
                  <a:ext uri="{FF2B5EF4-FFF2-40B4-BE49-F238E27FC236}">
                    <a16:creationId xmlns:a16="http://schemas.microsoft.com/office/drawing/2014/main" id="{05EC0DA8-96B4-458B-8CB8-906C92C9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26" y="1637275"/>
                <a:ext cx="3151186" cy="491738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CF402D45-8C3A-4E79-8761-E8D26137DB88}"/>
                  </a:ext>
                </a:extLst>
              </p:cNvPr>
              <p:cNvSpPr txBox="1"/>
              <p:nvPr/>
            </p:nvSpPr>
            <p:spPr>
              <a:xfrm>
                <a:off x="5468473" y="2241955"/>
                <a:ext cx="3803556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4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hu-HU" sz="2400"/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62" name="Szövegdoboz 61">
                <a:extLst>
                  <a:ext uri="{FF2B5EF4-FFF2-40B4-BE49-F238E27FC236}">
                    <a16:creationId xmlns:a16="http://schemas.microsoft.com/office/drawing/2014/main" id="{CF402D45-8C3A-4E79-8761-E8D26137D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473" y="2241955"/>
                <a:ext cx="3803556" cy="491738"/>
              </a:xfrm>
              <a:prstGeom prst="rect">
                <a:avLst/>
              </a:prstGeom>
              <a:blipFill>
                <a:blip r:embed="rId9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Ív 34">
            <a:extLst>
              <a:ext uri="{FF2B5EF4-FFF2-40B4-BE49-F238E27FC236}">
                <a16:creationId xmlns:a16="http://schemas.microsoft.com/office/drawing/2014/main" id="{C826F204-023D-415A-92C2-CD1C7632D750}"/>
              </a:ext>
            </a:extLst>
          </p:cNvPr>
          <p:cNvSpPr/>
          <p:nvPr/>
        </p:nvSpPr>
        <p:spPr>
          <a:xfrm>
            <a:off x="3076436" y="1182792"/>
            <a:ext cx="1562100" cy="1626650"/>
          </a:xfrm>
          <a:prstGeom prst="arc">
            <a:avLst>
              <a:gd name="adj1" fmla="val 5041702"/>
              <a:gd name="adj2" fmla="val 9223362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Ív 40">
            <a:extLst>
              <a:ext uri="{FF2B5EF4-FFF2-40B4-BE49-F238E27FC236}">
                <a16:creationId xmlns:a16="http://schemas.microsoft.com/office/drawing/2014/main" id="{7CEEC6C8-C1DB-49A5-8D68-D4DE4E9B2D75}"/>
              </a:ext>
            </a:extLst>
          </p:cNvPr>
          <p:cNvSpPr/>
          <p:nvPr/>
        </p:nvSpPr>
        <p:spPr>
          <a:xfrm>
            <a:off x="3526081" y="3579106"/>
            <a:ext cx="614176" cy="624676"/>
          </a:xfrm>
          <a:prstGeom prst="arc">
            <a:avLst>
              <a:gd name="adj1" fmla="val 9986039"/>
              <a:gd name="adj2" fmla="val 16891527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lipszis 1">
            <a:extLst>
              <a:ext uri="{FF2B5EF4-FFF2-40B4-BE49-F238E27FC236}">
                <a16:creationId xmlns:a16="http://schemas.microsoft.com/office/drawing/2014/main" id="{7CA75212-B1AC-41C3-8B5E-9B9F5E65A2EA}"/>
              </a:ext>
            </a:extLst>
          </p:cNvPr>
          <p:cNvSpPr/>
          <p:nvPr/>
        </p:nvSpPr>
        <p:spPr>
          <a:xfrm>
            <a:off x="3653436" y="3729866"/>
            <a:ext cx="82606" cy="78669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zövegdoboz 41">
                <a:extLst>
                  <a:ext uri="{FF2B5EF4-FFF2-40B4-BE49-F238E27FC236}">
                    <a16:creationId xmlns:a16="http://schemas.microsoft.com/office/drawing/2014/main" id="{67DCCFFC-7ED6-4E21-AEAB-87E14D708336}"/>
                  </a:ext>
                </a:extLst>
              </p:cNvPr>
              <p:cNvSpPr txBox="1"/>
              <p:nvPr/>
            </p:nvSpPr>
            <p:spPr>
              <a:xfrm>
                <a:off x="5481827" y="2811561"/>
                <a:ext cx="67221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𝐼𝐼𝐼</m:t>
                                </m:r>
                              </m:e>
                            </m:d>
                            <m:r>
                              <a:rPr lang="hu-HU" sz="2400" b="0" i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hu-HU" sz="2400" b="0" i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 sz="2400" b="0" i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u-HU" sz="2400"/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42" name="Szövegdoboz 41">
                <a:extLst>
                  <a:ext uri="{FF2B5EF4-FFF2-40B4-BE49-F238E27FC236}">
                    <a16:creationId xmlns:a16="http://schemas.microsoft.com/office/drawing/2014/main" id="{67DCCFFC-7ED6-4E21-AEAB-87E14D70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27" y="2811561"/>
                <a:ext cx="6722126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25C45E1F-23FA-423F-BA9E-806295FA7818}"/>
              </a:ext>
            </a:extLst>
          </p:cNvPr>
          <p:cNvCxnSpPr>
            <a:cxnSpLocks/>
          </p:cNvCxnSpPr>
          <p:nvPr/>
        </p:nvCxnSpPr>
        <p:spPr>
          <a:xfrm>
            <a:off x="5518898" y="3459006"/>
            <a:ext cx="66731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zövegdoboz 42">
                <a:extLst>
                  <a:ext uri="{FF2B5EF4-FFF2-40B4-BE49-F238E27FC236}">
                    <a16:creationId xmlns:a16="http://schemas.microsoft.com/office/drawing/2014/main" id="{624530D9-C8BC-4BD7-80E1-99C4A73EB470}"/>
                  </a:ext>
                </a:extLst>
              </p:cNvPr>
              <p:cNvSpPr txBox="1"/>
              <p:nvPr/>
            </p:nvSpPr>
            <p:spPr>
              <a:xfrm>
                <a:off x="5429251" y="3489027"/>
                <a:ext cx="6610349" cy="560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𝐼𝐼𝐼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⇒ ±</m:t>
                    </m:r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hu-HU" sz="2400" b="0" i="0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func>
                      </m:e>
                    </m:rad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hu-HU" sz="2400"/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43" name="Szövegdoboz 42">
                <a:extLst>
                  <a:ext uri="{FF2B5EF4-FFF2-40B4-BE49-F238E27FC236}">
                    <a16:creationId xmlns:a16="http://schemas.microsoft.com/office/drawing/2014/main" id="{624530D9-C8BC-4BD7-80E1-99C4A73EB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1" y="3489027"/>
                <a:ext cx="6610349" cy="5603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zövegdoboz 44">
                <a:extLst>
                  <a:ext uri="{FF2B5EF4-FFF2-40B4-BE49-F238E27FC236}">
                    <a16:creationId xmlns:a16="http://schemas.microsoft.com/office/drawing/2014/main" id="{D9EDAF67-1F6E-4A89-967B-9783B75A069E}"/>
                  </a:ext>
                </a:extLst>
              </p:cNvPr>
              <p:cNvSpPr txBox="1"/>
              <p:nvPr/>
            </p:nvSpPr>
            <p:spPr>
              <a:xfrm>
                <a:off x="8734425" y="2749509"/>
                <a:ext cx="3407707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 </m:t>
                    </m:r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4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hu-HU" sz="2400" b="0" i="0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func>
                      </m:e>
                    </m:rad>
                  </m:oMath>
                </a14:m>
                <a:r>
                  <a:rPr lang="hu-HU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45" name="Szövegdoboz 44">
                <a:extLst>
                  <a:ext uri="{FF2B5EF4-FFF2-40B4-BE49-F238E27FC236}">
                    <a16:creationId xmlns:a16="http://schemas.microsoft.com/office/drawing/2014/main" id="{D9EDAF67-1F6E-4A89-967B-9783B75A0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2749509"/>
                <a:ext cx="3407707" cy="5395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Szövegdoboz 45">
                <a:extLst>
                  <a:ext uri="{FF2B5EF4-FFF2-40B4-BE49-F238E27FC236}">
                    <a16:creationId xmlns:a16="http://schemas.microsoft.com/office/drawing/2014/main" id="{298C6D08-703C-421A-A567-6AE7D122F484}"/>
                  </a:ext>
                </a:extLst>
              </p:cNvPr>
              <p:cNvSpPr txBox="1"/>
              <p:nvPr/>
            </p:nvSpPr>
            <p:spPr>
              <a:xfrm>
                <a:off x="8734425" y="1636367"/>
                <a:ext cx="3225752" cy="6701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4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4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hu-HU" sz="2400"/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46" name="Szövegdoboz 45">
                <a:extLst>
                  <a:ext uri="{FF2B5EF4-FFF2-40B4-BE49-F238E27FC236}">
                    <a16:creationId xmlns:a16="http://schemas.microsoft.com/office/drawing/2014/main" id="{298C6D08-703C-421A-A567-6AE7D122F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25" y="1636367"/>
                <a:ext cx="3225752" cy="6701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zövegdoboz 46">
                <a:extLst>
                  <a:ext uri="{FF2B5EF4-FFF2-40B4-BE49-F238E27FC236}">
                    <a16:creationId xmlns:a16="http://schemas.microsoft.com/office/drawing/2014/main" id="{A9127525-A654-40D0-A493-1CFD0F25B653}"/>
                  </a:ext>
                </a:extLst>
              </p:cNvPr>
              <p:cNvSpPr txBox="1"/>
              <p:nvPr/>
            </p:nvSpPr>
            <p:spPr>
              <a:xfrm>
                <a:off x="7398408" y="4092377"/>
                <a:ext cx="6610349" cy="1183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  <m:func>
                                  <m:func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hu-HU" sz="2400" b="0" i="0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hu-HU" sz="2400"/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47" name="Szövegdoboz 46">
                <a:extLst>
                  <a:ext uri="{FF2B5EF4-FFF2-40B4-BE49-F238E27FC236}">
                    <a16:creationId xmlns:a16="http://schemas.microsoft.com/office/drawing/2014/main" id="{A9127525-A654-40D0-A493-1CFD0F25B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408" y="4092377"/>
                <a:ext cx="6610349" cy="11835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9FFC2-A9DE-4D88-B2F5-B5C6971D9724}"/>
                  </a:ext>
                </a:extLst>
              </p:cNvPr>
              <p:cNvSpPr txBox="1"/>
              <p:nvPr/>
            </p:nvSpPr>
            <p:spPr>
              <a:xfrm>
                <a:off x="7398408" y="5318910"/>
                <a:ext cx="2767568" cy="843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4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hu-HU" sz="2400"/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E5F9FFC2-A9DE-4D88-B2F5-B5C6971D9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408" y="5318910"/>
                <a:ext cx="2767568" cy="84388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zövegdoboz 49">
            <a:extLst>
              <a:ext uri="{FF2B5EF4-FFF2-40B4-BE49-F238E27FC236}">
                <a16:creationId xmlns:a16="http://schemas.microsoft.com/office/drawing/2014/main" id="{101C4CAD-7234-477A-B005-070E48505224}"/>
              </a:ext>
            </a:extLst>
          </p:cNvPr>
          <p:cNvSpPr txBox="1"/>
          <p:nvPr/>
        </p:nvSpPr>
        <p:spPr>
          <a:xfrm>
            <a:off x="7473346" y="6208611"/>
            <a:ext cx="2620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err="1">
                <a:solidFill>
                  <a:srgbClr val="C00000"/>
                </a:solidFill>
              </a:rPr>
              <a:t>Always</a:t>
            </a:r>
            <a:r>
              <a:rPr lang="hu-HU" sz="2800" b="1">
                <a:solidFill>
                  <a:srgbClr val="C00000"/>
                </a:solidFill>
              </a:rPr>
              <a:t> </a:t>
            </a:r>
            <a:r>
              <a:rPr lang="hu-HU" sz="2800" b="1" err="1">
                <a:solidFill>
                  <a:srgbClr val="C00000"/>
                </a:solidFill>
              </a:rPr>
              <a:t>true</a:t>
            </a:r>
            <a:r>
              <a:rPr lang="hu-HU" sz="2800" b="1">
                <a:solidFill>
                  <a:srgbClr val="C00000"/>
                </a:solidFill>
              </a:rPr>
              <a:t>!</a:t>
            </a:r>
            <a:endParaRPr lang="en-US" sz="280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zövegdoboz 51">
                <a:extLst>
                  <a:ext uri="{FF2B5EF4-FFF2-40B4-BE49-F238E27FC236}">
                    <a16:creationId xmlns:a16="http://schemas.microsoft.com/office/drawing/2014/main" id="{B1C35E13-DEC8-45C3-9BD9-294522699E4E}"/>
                  </a:ext>
                </a:extLst>
              </p:cNvPr>
              <p:cNvSpPr txBox="1"/>
              <p:nvPr/>
            </p:nvSpPr>
            <p:spPr>
              <a:xfrm>
                <a:off x="10090702" y="5557997"/>
                <a:ext cx="1476375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=1.12</m:t>
                    </m:r>
                  </m:oMath>
                </a14:m>
                <a:r>
                  <a:rPr lang="hu-HU" sz="1800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52" name="Szövegdoboz 51">
                <a:extLst>
                  <a:ext uri="{FF2B5EF4-FFF2-40B4-BE49-F238E27FC236}">
                    <a16:creationId xmlns:a16="http://schemas.microsoft.com/office/drawing/2014/main" id="{B1C35E13-DEC8-45C3-9BD9-294522699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702" y="5557997"/>
                <a:ext cx="1476375" cy="45313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23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 animBg="1"/>
      <p:bldP spid="43" grpId="0"/>
      <p:bldP spid="45" grpId="0"/>
      <p:bldP spid="46" grpId="0"/>
      <p:bldP spid="47" grpId="0"/>
      <p:bldP spid="49" grpId="0"/>
      <p:bldP spid="50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895BBF7A-2B4F-4B1A-ACED-E16117CA2FEC}"/>
                  </a:ext>
                </a:extLst>
              </p:cNvPr>
              <p:cNvSpPr txBox="1"/>
              <p:nvPr/>
            </p:nvSpPr>
            <p:spPr>
              <a:xfrm>
                <a:off x="266700" y="293024"/>
                <a:ext cx="11772900" cy="1230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400">
                    <a:solidFill>
                      <a:srgbClr val="003399"/>
                    </a:solidFill>
                  </a:rPr>
                  <a:t>2. A </a:t>
                </a:r>
                <a:r>
                  <a:rPr lang="hu-HU" sz="2400" err="1">
                    <a:solidFill>
                      <a:srgbClr val="003399"/>
                    </a:solidFill>
                  </a:rPr>
                  <a:t>ray</a:t>
                </a:r>
                <a:r>
                  <a:rPr lang="hu-HU" sz="2400">
                    <a:solidFill>
                      <a:srgbClr val="003399"/>
                    </a:solidFill>
                  </a:rPr>
                  <a:t> of </a:t>
                </a:r>
                <a:r>
                  <a:rPr lang="hu-HU" sz="2400" err="1">
                    <a:solidFill>
                      <a:srgbClr val="003399"/>
                    </a:solidFill>
                  </a:rPr>
                  <a:t>light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enters</a:t>
                </a:r>
                <a:r>
                  <a:rPr lang="hu-HU" sz="2400">
                    <a:solidFill>
                      <a:srgbClr val="003399"/>
                    </a:solidFill>
                  </a:rPr>
                  <a:t> a </a:t>
                </a:r>
                <a:r>
                  <a:rPr lang="hu-HU" sz="2400" err="1">
                    <a:solidFill>
                      <a:srgbClr val="003399"/>
                    </a:solidFill>
                  </a:rPr>
                  <a:t>glass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cube</a:t>
                </a:r>
                <a:r>
                  <a:rPr lang="hu-HU" sz="2400">
                    <a:solidFill>
                      <a:srgbClr val="003399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hu-HU" sz="2400">
                    <a:solidFill>
                      <a:srgbClr val="003399"/>
                    </a:solidFill>
                  </a:rPr>
                  <a:t>) </a:t>
                </a:r>
                <a:r>
                  <a:rPr lang="hu-HU" sz="2400" err="1">
                    <a:solidFill>
                      <a:srgbClr val="003399"/>
                    </a:solidFill>
                  </a:rPr>
                  <a:t>at</a:t>
                </a:r>
                <a:r>
                  <a:rPr lang="hu-HU" sz="2400">
                    <a:solidFill>
                      <a:srgbClr val="003399"/>
                    </a:solidFill>
                  </a:rPr>
                  <a:t> an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incidence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angle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on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left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side</a:t>
                </a:r>
                <a:r>
                  <a:rPr lang="hu-HU" sz="2400">
                    <a:solidFill>
                      <a:srgbClr val="003399"/>
                    </a:solidFill>
                  </a:rPr>
                  <a:t>, </a:t>
                </a:r>
                <a:r>
                  <a:rPr lang="hu-HU" sz="2400" err="1">
                    <a:solidFill>
                      <a:srgbClr val="003399"/>
                    </a:solidFill>
                  </a:rPr>
                  <a:t>but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it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cannot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leave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cube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on</a:t>
                </a:r>
                <a:r>
                  <a:rPr lang="hu-HU" sz="2400">
                    <a:solidFill>
                      <a:srgbClr val="003399"/>
                    </a:solidFill>
                  </a:rPr>
                  <a:t> top </a:t>
                </a:r>
                <a:r>
                  <a:rPr lang="hu-HU" sz="2400" err="1">
                    <a:solidFill>
                      <a:srgbClr val="003399"/>
                    </a:solidFill>
                  </a:rPr>
                  <a:t>side</a:t>
                </a:r>
                <a:r>
                  <a:rPr lang="hu-HU" sz="2400">
                    <a:solidFill>
                      <a:srgbClr val="003399"/>
                    </a:solidFill>
                  </a:rPr>
                  <a:t>. What is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angle</a:t>
                </a:r>
                <a:r>
                  <a:rPr lang="hu-HU" sz="2400">
                    <a:solidFill>
                      <a:srgbClr val="003399"/>
                    </a:solidFill>
                  </a:rPr>
                  <a:t>, </a:t>
                </a:r>
                <a:r>
                  <a:rPr lang="hu-HU" sz="2400" err="1">
                    <a:solidFill>
                      <a:srgbClr val="003399"/>
                    </a:solidFill>
                  </a:rPr>
                  <a:t>where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will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ray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leave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cube</a:t>
                </a:r>
                <a:r>
                  <a:rPr lang="hu-HU" sz="2400">
                    <a:solidFill>
                      <a:srgbClr val="003399"/>
                    </a:solidFill>
                  </a:rPr>
                  <a:t>, and </a:t>
                </a:r>
                <a:r>
                  <a:rPr lang="hu-HU" sz="2400" err="1">
                    <a:solidFill>
                      <a:srgbClr val="003399"/>
                    </a:solidFill>
                  </a:rPr>
                  <a:t>at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what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angle</a:t>
                </a:r>
                <a:r>
                  <a:rPr lang="hu-HU" sz="2400">
                    <a:solidFill>
                      <a:srgbClr val="003399"/>
                    </a:solidFill>
                  </a:rPr>
                  <a:t>? </a:t>
                </a:r>
                <a:r>
                  <a:rPr lang="hu-HU" sz="2400" err="1">
                    <a:solidFill>
                      <a:srgbClr val="003399"/>
                    </a:solidFill>
                  </a:rPr>
                  <a:t>How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does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this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change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if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the</a:t>
                </a:r>
                <a:r>
                  <a:rPr lang="hu-HU" sz="2400">
                    <a:solidFill>
                      <a:srgbClr val="003399"/>
                    </a:solidFill>
                  </a:rPr>
                  <a:t> </a:t>
                </a:r>
                <a:r>
                  <a:rPr lang="hu-HU" sz="2400" err="1">
                    <a:solidFill>
                      <a:srgbClr val="003399"/>
                    </a:solidFill>
                  </a:rPr>
                  <a:t>cube</a:t>
                </a:r>
                <a:r>
                  <a:rPr lang="hu-HU" sz="2400">
                    <a:solidFill>
                      <a:srgbClr val="003399"/>
                    </a:solidFill>
                  </a:rPr>
                  <a:t> is </a:t>
                </a:r>
                <a:r>
                  <a:rPr lang="hu-HU" sz="2400" err="1">
                    <a:solidFill>
                      <a:srgbClr val="003399"/>
                    </a:solidFill>
                  </a:rPr>
                  <a:t>immersed</a:t>
                </a:r>
                <a:r>
                  <a:rPr lang="hu-HU" sz="2400">
                    <a:solidFill>
                      <a:srgbClr val="003399"/>
                    </a:solidFill>
                  </a:rPr>
                  <a:t> in </a:t>
                </a:r>
                <a:r>
                  <a:rPr lang="hu-HU" sz="2400" err="1">
                    <a:solidFill>
                      <a:srgbClr val="003399"/>
                    </a:solidFill>
                  </a:rPr>
                  <a:t>water</a:t>
                </a:r>
                <a:r>
                  <a:rPr lang="hu-HU" sz="2400">
                    <a:solidFill>
                      <a:srgbClr val="003399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=1.33</m:t>
                    </m:r>
                  </m:oMath>
                </a14:m>
                <a:r>
                  <a:rPr lang="hu-HU" sz="2400">
                    <a:solidFill>
                      <a:srgbClr val="003399"/>
                    </a:solidFill>
                  </a:rPr>
                  <a:t>)?</a:t>
                </a:r>
                <a:endParaRPr lang="en-US" sz="24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895BBF7A-2B4F-4B1A-ACED-E16117CA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293024"/>
                <a:ext cx="11772900" cy="1230401"/>
              </a:xfrm>
              <a:prstGeom prst="rect">
                <a:avLst/>
              </a:prstGeom>
              <a:blipFill>
                <a:blip r:embed="rId2"/>
                <a:stretch>
                  <a:fillRect l="-829" t="-3465" r="-1191" b="-10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églalap 53">
            <a:extLst>
              <a:ext uri="{FF2B5EF4-FFF2-40B4-BE49-F238E27FC236}">
                <a16:creationId xmlns:a16="http://schemas.microsoft.com/office/drawing/2014/main" id="{9374E1FA-A349-49E3-8E1A-E476C792B215}"/>
              </a:ext>
            </a:extLst>
          </p:cNvPr>
          <p:cNvSpPr/>
          <p:nvPr/>
        </p:nvSpPr>
        <p:spPr>
          <a:xfrm>
            <a:off x="758639" y="2064694"/>
            <a:ext cx="4670612" cy="45002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F3822FFD-96A7-4188-8679-083FED520DB4}"/>
              </a:ext>
            </a:extLst>
          </p:cNvPr>
          <p:cNvCxnSpPr>
            <a:cxnSpLocks/>
          </p:cNvCxnSpPr>
          <p:nvPr/>
        </p:nvCxnSpPr>
        <p:spPr>
          <a:xfrm flipV="1">
            <a:off x="104215" y="3902459"/>
            <a:ext cx="654424" cy="22770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4A309279-5B72-465B-B941-5E5743BA1ECE}"/>
              </a:ext>
            </a:extLst>
          </p:cNvPr>
          <p:cNvCxnSpPr>
            <a:cxnSpLocks/>
          </p:cNvCxnSpPr>
          <p:nvPr/>
        </p:nvCxnSpPr>
        <p:spPr>
          <a:xfrm flipV="1">
            <a:off x="270483" y="4805515"/>
            <a:ext cx="227759" cy="789873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713FB285-B6BB-463B-90AA-89827EBE5763}"/>
              </a:ext>
            </a:extLst>
          </p:cNvPr>
          <p:cNvCxnSpPr>
            <a:cxnSpLocks/>
          </p:cNvCxnSpPr>
          <p:nvPr/>
        </p:nvCxnSpPr>
        <p:spPr>
          <a:xfrm>
            <a:off x="104215" y="3877304"/>
            <a:ext cx="3953436" cy="25155"/>
          </a:xfrm>
          <a:prstGeom prst="line">
            <a:avLst/>
          </a:prstGeom>
          <a:ln w="28575">
            <a:solidFill>
              <a:srgbClr val="003399"/>
            </a:solidFill>
            <a:prstDash val="dash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Ív 66">
            <a:extLst>
              <a:ext uri="{FF2B5EF4-FFF2-40B4-BE49-F238E27FC236}">
                <a16:creationId xmlns:a16="http://schemas.microsoft.com/office/drawing/2014/main" id="{A0B0B11D-7CE8-4412-BF8D-82AB22D536C5}"/>
              </a:ext>
            </a:extLst>
          </p:cNvPr>
          <p:cNvSpPr/>
          <p:nvPr/>
        </p:nvSpPr>
        <p:spPr>
          <a:xfrm>
            <a:off x="240003" y="3089134"/>
            <a:ext cx="1562100" cy="1626650"/>
          </a:xfrm>
          <a:prstGeom prst="arc">
            <a:avLst>
              <a:gd name="adj1" fmla="val 7209943"/>
              <a:gd name="adj2" fmla="val 11453301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Szövegdoboz 67">
                <a:extLst>
                  <a:ext uri="{FF2B5EF4-FFF2-40B4-BE49-F238E27FC236}">
                    <a16:creationId xmlns:a16="http://schemas.microsoft.com/office/drawing/2014/main" id="{735883A5-F421-4465-9CEC-A06903152B1B}"/>
                  </a:ext>
                </a:extLst>
              </p:cNvPr>
              <p:cNvSpPr txBox="1"/>
              <p:nvPr/>
            </p:nvSpPr>
            <p:spPr>
              <a:xfrm>
                <a:off x="225239" y="3830767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8" name="Szövegdoboz 67">
                <a:extLst>
                  <a:ext uri="{FF2B5EF4-FFF2-40B4-BE49-F238E27FC236}">
                    <a16:creationId xmlns:a16="http://schemas.microsoft.com/office/drawing/2014/main" id="{735883A5-F421-4465-9CEC-A06903152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9" y="3830767"/>
                <a:ext cx="5334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3118FAFD-4A83-49C1-9DB4-6B77560C5BA8}"/>
              </a:ext>
            </a:extLst>
          </p:cNvPr>
          <p:cNvCxnSpPr>
            <a:cxnSpLocks/>
          </p:cNvCxnSpPr>
          <p:nvPr/>
        </p:nvCxnSpPr>
        <p:spPr>
          <a:xfrm flipV="1">
            <a:off x="758639" y="2064694"/>
            <a:ext cx="3067050" cy="18282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E5F1FD63-5F0C-44C5-9A1E-2431097E3AF3}"/>
              </a:ext>
            </a:extLst>
          </p:cNvPr>
          <p:cNvCxnSpPr>
            <a:cxnSpLocks/>
          </p:cNvCxnSpPr>
          <p:nvPr/>
        </p:nvCxnSpPr>
        <p:spPr>
          <a:xfrm flipV="1">
            <a:off x="2020702" y="2722806"/>
            <a:ext cx="690562" cy="419100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0FDFD297-7FF1-4DAA-9A6F-7F9461F343A1}"/>
              </a:ext>
            </a:extLst>
          </p:cNvPr>
          <p:cNvCxnSpPr>
            <a:cxnSpLocks/>
          </p:cNvCxnSpPr>
          <p:nvPr/>
        </p:nvCxnSpPr>
        <p:spPr>
          <a:xfrm flipH="1" flipV="1">
            <a:off x="3825689" y="2064694"/>
            <a:ext cx="1603562" cy="10244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D01DE4CB-0008-47D2-A0AA-464E8C3F67F7}"/>
              </a:ext>
            </a:extLst>
          </p:cNvPr>
          <p:cNvCxnSpPr>
            <a:cxnSpLocks/>
          </p:cNvCxnSpPr>
          <p:nvPr/>
        </p:nvCxnSpPr>
        <p:spPr>
          <a:xfrm>
            <a:off x="3825689" y="1751676"/>
            <a:ext cx="0" cy="2602311"/>
          </a:xfrm>
          <a:prstGeom prst="line">
            <a:avLst/>
          </a:prstGeom>
          <a:ln w="28575">
            <a:solidFill>
              <a:srgbClr val="003399"/>
            </a:solidFill>
            <a:prstDash val="dash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71E2D52-31E9-4C82-8930-AEF782C88D12}"/>
                  </a:ext>
                </a:extLst>
              </p:cNvPr>
              <p:cNvSpPr txBox="1"/>
              <p:nvPr/>
            </p:nvSpPr>
            <p:spPr>
              <a:xfrm>
                <a:off x="1293719" y="3379239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71E2D52-31E9-4C82-8930-AEF782C88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719" y="3379239"/>
                <a:ext cx="5334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Ív 28">
            <a:extLst>
              <a:ext uri="{FF2B5EF4-FFF2-40B4-BE49-F238E27FC236}">
                <a16:creationId xmlns:a16="http://schemas.microsoft.com/office/drawing/2014/main" id="{EBDBC54D-285F-48FA-AC7F-16786A7E1F88}"/>
              </a:ext>
            </a:extLst>
          </p:cNvPr>
          <p:cNvSpPr/>
          <p:nvPr/>
        </p:nvSpPr>
        <p:spPr>
          <a:xfrm>
            <a:off x="277814" y="3124476"/>
            <a:ext cx="1562100" cy="1626650"/>
          </a:xfrm>
          <a:prstGeom prst="arc">
            <a:avLst>
              <a:gd name="adj1" fmla="val 18337906"/>
              <a:gd name="adj2" fmla="val 505335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2BDF018C-4D39-4F19-AE58-2D0D88FDFDCE}"/>
                  </a:ext>
                </a:extLst>
              </p:cNvPr>
              <p:cNvSpPr txBox="1"/>
              <p:nvPr/>
            </p:nvSpPr>
            <p:spPr>
              <a:xfrm>
                <a:off x="3381937" y="2104719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1" name="Szövegdoboz 30">
                <a:extLst>
                  <a:ext uri="{FF2B5EF4-FFF2-40B4-BE49-F238E27FC236}">
                    <a16:creationId xmlns:a16="http://schemas.microsoft.com/office/drawing/2014/main" id="{2BDF018C-4D39-4F19-AE58-2D0D88FDF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37" y="2104719"/>
                <a:ext cx="5334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C459D357-3EC4-407F-BCF8-1BDC13EF6D8F}"/>
                  </a:ext>
                </a:extLst>
              </p:cNvPr>
              <p:cNvSpPr txBox="1"/>
              <p:nvPr/>
            </p:nvSpPr>
            <p:spPr>
              <a:xfrm>
                <a:off x="3773114" y="2144744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2" name="Szövegdoboz 31">
                <a:extLst>
                  <a:ext uri="{FF2B5EF4-FFF2-40B4-BE49-F238E27FC236}">
                    <a16:creationId xmlns:a16="http://schemas.microsoft.com/office/drawing/2014/main" id="{C459D357-3EC4-407F-BCF8-1BDC13EF6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114" y="2144744"/>
                <a:ext cx="5334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Ív 32">
            <a:extLst>
              <a:ext uri="{FF2B5EF4-FFF2-40B4-BE49-F238E27FC236}">
                <a16:creationId xmlns:a16="http://schemas.microsoft.com/office/drawing/2014/main" id="{08258316-E4E8-4E95-8E52-8F9BFC516DF5}"/>
              </a:ext>
            </a:extLst>
          </p:cNvPr>
          <p:cNvSpPr/>
          <p:nvPr/>
        </p:nvSpPr>
        <p:spPr>
          <a:xfrm>
            <a:off x="3082740" y="1075565"/>
            <a:ext cx="1562100" cy="1626650"/>
          </a:xfrm>
          <a:prstGeom prst="arc">
            <a:avLst>
              <a:gd name="adj1" fmla="val 2203768"/>
              <a:gd name="adj2" fmla="val 5945489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3CD72C88-39E7-4CE1-80C1-14AF7B4F5303}"/>
              </a:ext>
            </a:extLst>
          </p:cNvPr>
          <p:cNvCxnSpPr>
            <a:cxnSpLocks/>
          </p:cNvCxnSpPr>
          <p:nvPr/>
        </p:nvCxnSpPr>
        <p:spPr>
          <a:xfrm>
            <a:off x="4623819" y="2572006"/>
            <a:ext cx="406783" cy="260338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Szövegdoboz 59">
                <a:extLst>
                  <a:ext uri="{FF2B5EF4-FFF2-40B4-BE49-F238E27FC236}">
                    <a16:creationId xmlns:a16="http://schemas.microsoft.com/office/drawing/2014/main" id="{4F4EE6F0-C2BB-4ADC-85C3-EFA5549A2FE2}"/>
                  </a:ext>
                </a:extLst>
              </p:cNvPr>
              <p:cNvSpPr txBox="1"/>
              <p:nvPr/>
            </p:nvSpPr>
            <p:spPr>
              <a:xfrm>
                <a:off x="3952876" y="6090364"/>
                <a:ext cx="1476375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hu-HU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Szövegdoboz 59">
                <a:extLst>
                  <a:ext uri="{FF2B5EF4-FFF2-40B4-BE49-F238E27FC236}">
                    <a16:creationId xmlns:a16="http://schemas.microsoft.com/office/drawing/2014/main" id="{4F4EE6F0-C2BB-4ADC-85C3-EFA5549A2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76" y="6090364"/>
                <a:ext cx="1476375" cy="491738"/>
              </a:xfrm>
              <a:prstGeom prst="rect">
                <a:avLst/>
              </a:prstGeom>
              <a:blipFill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Ív 34">
            <a:extLst>
              <a:ext uri="{FF2B5EF4-FFF2-40B4-BE49-F238E27FC236}">
                <a16:creationId xmlns:a16="http://schemas.microsoft.com/office/drawing/2014/main" id="{C826F204-023D-415A-92C2-CD1C7632D750}"/>
              </a:ext>
            </a:extLst>
          </p:cNvPr>
          <p:cNvSpPr/>
          <p:nvPr/>
        </p:nvSpPr>
        <p:spPr>
          <a:xfrm>
            <a:off x="3076436" y="1182792"/>
            <a:ext cx="1562100" cy="1626650"/>
          </a:xfrm>
          <a:prstGeom prst="arc">
            <a:avLst>
              <a:gd name="adj1" fmla="val 5041702"/>
              <a:gd name="adj2" fmla="val 9223362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Ív 40">
            <a:extLst>
              <a:ext uri="{FF2B5EF4-FFF2-40B4-BE49-F238E27FC236}">
                <a16:creationId xmlns:a16="http://schemas.microsoft.com/office/drawing/2014/main" id="{7CEEC6C8-C1DB-49A5-8D68-D4DE4E9B2D75}"/>
              </a:ext>
            </a:extLst>
          </p:cNvPr>
          <p:cNvSpPr/>
          <p:nvPr/>
        </p:nvSpPr>
        <p:spPr>
          <a:xfrm>
            <a:off x="3526081" y="3579106"/>
            <a:ext cx="614176" cy="624676"/>
          </a:xfrm>
          <a:prstGeom prst="arc">
            <a:avLst>
              <a:gd name="adj1" fmla="val 9986039"/>
              <a:gd name="adj2" fmla="val 16891527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lipszis 1">
            <a:extLst>
              <a:ext uri="{FF2B5EF4-FFF2-40B4-BE49-F238E27FC236}">
                <a16:creationId xmlns:a16="http://schemas.microsoft.com/office/drawing/2014/main" id="{7CA75212-B1AC-41C3-8B5E-9B9F5E65A2EA}"/>
              </a:ext>
            </a:extLst>
          </p:cNvPr>
          <p:cNvSpPr/>
          <p:nvPr/>
        </p:nvSpPr>
        <p:spPr>
          <a:xfrm>
            <a:off x="3653436" y="3729866"/>
            <a:ext cx="82606" cy="78669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D9B0B31D-047F-4B41-863D-55F082C6A5B6}"/>
              </a:ext>
            </a:extLst>
          </p:cNvPr>
          <p:cNvCxnSpPr>
            <a:cxnSpLocks/>
          </p:cNvCxnSpPr>
          <p:nvPr/>
        </p:nvCxnSpPr>
        <p:spPr>
          <a:xfrm>
            <a:off x="3773114" y="3081319"/>
            <a:ext cx="2989637" cy="14981"/>
          </a:xfrm>
          <a:prstGeom prst="line">
            <a:avLst/>
          </a:prstGeom>
          <a:ln w="28575">
            <a:solidFill>
              <a:srgbClr val="003399"/>
            </a:solidFill>
            <a:prstDash val="dash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zövegdoboz 35">
                <a:extLst>
                  <a:ext uri="{FF2B5EF4-FFF2-40B4-BE49-F238E27FC236}">
                    <a16:creationId xmlns:a16="http://schemas.microsoft.com/office/drawing/2014/main" id="{2472C22B-2B30-423A-8967-20B3487CA383}"/>
                  </a:ext>
                </a:extLst>
              </p:cNvPr>
              <p:cNvSpPr txBox="1"/>
              <p:nvPr/>
            </p:nvSpPr>
            <p:spPr>
              <a:xfrm>
                <a:off x="4404333" y="2572006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6" name="Szövegdoboz 35">
                <a:extLst>
                  <a:ext uri="{FF2B5EF4-FFF2-40B4-BE49-F238E27FC236}">
                    <a16:creationId xmlns:a16="http://schemas.microsoft.com/office/drawing/2014/main" id="{2472C22B-2B30-423A-8967-20B3487CA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333" y="2572006"/>
                <a:ext cx="5334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zövegdoboz 36">
                <a:extLst>
                  <a:ext uri="{FF2B5EF4-FFF2-40B4-BE49-F238E27FC236}">
                    <a16:creationId xmlns:a16="http://schemas.microsoft.com/office/drawing/2014/main" id="{ADC847F4-D2B0-4CAF-AD76-C33240038E6E}"/>
                  </a:ext>
                </a:extLst>
              </p:cNvPr>
              <p:cNvSpPr txBox="1"/>
              <p:nvPr/>
            </p:nvSpPr>
            <p:spPr>
              <a:xfrm>
                <a:off x="5408567" y="2985575"/>
                <a:ext cx="5334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7" name="Szövegdoboz 36">
                <a:extLst>
                  <a:ext uri="{FF2B5EF4-FFF2-40B4-BE49-F238E27FC236}">
                    <a16:creationId xmlns:a16="http://schemas.microsoft.com/office/drawing/2014/main" id="{ADC847F4-D2B0-4CAF-AD76-C33240038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567" y="2985575"/>
                <a:ext cx="53340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05C7A031-425D-4CDC-93B7-74251D3D8F09}"/>
              </a:ext>
            </a:extLst>
          </p:cNvPr>
          <p:cNvCxnSpPr>
            <a:cxnSpLocks/>
          </p:cNvCxnSpPr>
          <p:nvPr/>
        </p:nvCxnSpPr>
        <p:spPr>
          <a:xfrm flipH="1" flipV="1">
            <a:off x="5434013" y="3095227"/>
            <a:ext cx="725487" cy="23001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456DEE86-22E9-4B60-AEC6-3B93BF36AC3B}"/>
              </a:ext>
            </a:extLst>
          </p:cNvPr>
          <p:cNvCxnSpPr>
            <a:cxnSpLocks/>
          </p:cNvCxnSpPr>
          <p:nvPr/>
        </p:nvCxnSpPr>
        <p:spPr>
          <a:xfrm>
            <a:off x="5761831" y="4143375"/>
            <a:ext cx="221457" cy="697706"/>
          </a:xfrm>
          <a:prstGeom prst="line">
            <a:avLst/>
          </a:prstGeom>
          <a:ln w="381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Ív 47">
            <a:extLst>
              <a:ext uri="{FF2B5EF4-FFF2-40B4-BE49-F238E27FC236}">
                <a16:creationId xmlns:a16="http://schemas.microsoft.com/office/drawing/2014/main" id="{BC1C87F9-FBB7-49E6-A580-738AD8070D18}"/>
              </a:ext>
            </a:extLst>
          </p:cNvPr>
          <p:cNvSpPr/>
          <p:nvPr/>
        </p:nvSpPr>
        <p:spPr>
          <a:xfrm>
            <a:off x="4457419" y="2251598"/>
            <a:ext cx="1562100" cy="1626650"/>
          </a:xfrm>
          <a:prstGeom prst="arc">
            <a:avLst>
              <a:gd name="adj1" fmla="val 10094881"/>
              <a:gd name="adj2" fmla="val 13728808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Ív 50">
            <a:extLst>
              <a:ext uri="{FF2B5EF4-FFF2-40B4-BE49-F238E27FC236}">
                <a16:creationId xmlns:a16="http://schemas.microsoft.com/office/drawing/2014/main" id="{C831711C-0CBF-4CD9-9CE1-49469ED30EEF}"/>
              </a:ext>
            </a:extLst>
          </p:cNvPr>
          <p:cNvSpPr/>
          <p:nvPr/>
        </p:nvSpPr>
        <p:spPr>
          <a:xfrm>
            <a:off x="4367771" y="2267994"/>
            <a:ext cx="1562100" cy="1626650"/>
          </a:xfrm>
          <a:prstGeom prst="arc">
            <a:avLst>
              <a:gd name="adj1" fmla="val 20588847"/>
              <a:gd name="adj2" fmla="val 3671094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llipszis 52">
            <a:extLst>
              <a:ext uri="{FF2B5EF4-FFF2-40B4-BE49-F238E27FC236}">
                <a16:creationId xmlns:a16="http://schemas.microsoft.com/office/drawing/2014/main" id="{A51856C8-C5D0-4C1B-A3D3-CCA23E2F1E05}"/>
              </a:ext>
            </a:extLst>
          </p:cNvPr>
          <p:cNvSpPr/>
          <p:nvPr/>
        </p:nvSpPr>
        <p:spPr>
          <a:xfrm>
            <a:off x="3866825" y="2955932"/>
            <a:ext cx="82606" cy="78669"/>
          </a:xfrm>
          <a:prstGeom prst="ellipse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Ív 55">
            <a:extLst>
              <a:ext uri="{FF2B5EF4-FFF2-40B4-BE49-F238E27FC236}">
                <a16:creationId xmlns:a16="http://schemas.microsoft.com/office/drawing/2014/main" id="{BD10161B-83E3-44AD-8A3E-0EA1B51085A7}"/>
              </a:ext>
            </a:extLst>
          </p:cNvPr>
          <p:cNvSpPr/>
          <p:nvPr/>
        </p:nvSpPr>
        <p:spPr>
          <a:xfrm>
            <a:off x="3585600" y="2849467"/>
            <a:ext cx="467603" cy="488427"/>
          </a:xfrm>
          <a:prstGeom prst="arc">
            <a:avLst>
              <a:gd name="adj1" fmla="val 15420256"/>
              <a:gd name="adj2" fmla="val 686594"/>
            </a:avLst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Szövegdoboz 58">
                <a:extLst>
                  <a:ext uri="{FF2B5EF4-FFF2-40B4-BE49-F238E27FC236}">
                    <a16:creationId xmlns:a16="http://schemas.microsoft.com/office/drawing/2014/main" id="{8FBDAC87-46C6-4268-A186-CF4E5CE3D285}"/>
                  </a:ext>
                </a:extLst>
              </p:cNvPr>
              <p:cNvSpPr txBox="1"/>
              <p:nvPr/>
            </p:nvSpPr>
            <p:spPr>
              <a:xfrm>
                <a:off x="8013890" y="2527004"/>
                <a:ext cx="2767568" cy="843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4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hu-HU" sz="2400"/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59" name="Szövegdoboz 58">
                <a:extLst>
                  <a:ext uri="{FF2B5EF4-FFF2-40B4-BE49-F238E27FC236}">
                    <a16:creationId xmlns:a16="http://schemas.microsoft.com/office/drawing/2014/main" id="{8FBDAC87-46C6-4268-A186-CF4E5CE3D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0" y="2527004"/>
                <a:ext cx="2767568" cy="8438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Szövegdoboz 63">
                <a:extLst>
                  <a:ext uri="{FF2B5EF4-FFF2-40B4-BE49-F238E27FC236}">
                    <a16:creationId xmlns:a16="http://schemas.microsoft.com/office/drawing/2014/main" id="{652DA901-1219-460C-862D-C46A02B4E50F}"/>
                  </a:ext>
                </a:extLst>
              </p:cNvPr>
              <p:cNvSpPr txBox="1"/>
              <p:nvPr/>
            </p:nvSpPr>
            <p:spPr>
              <a:xfrm>
                <a:off x="8013890" y="3628931"/>
                <a:ext cx="3574672" cy="843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4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num>
                                  <m:den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1.33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hu-HU" sz="2400"/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64" name="Szövegdoboz 63">
                <a:extLst>
                  <a:ext uri="{FF2B5EF4-FFF2-40B4-BE49-F238E27FC236}">
                    <a16:creationId xmlns:a16="http://schemas.microsoft.com/office/drawing/2014/main" id="{652DA901-1219-460C-862D-C46A02B4E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0" y="3628931"/>
                <a:ext cx="3574672" cy="8438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Szövegdoboz 64">
                <a:extLst>
                  <a:ext uri="{FF2B5EF4-FFF2-40B4-BE49-F238E27FC236}">
                    <a16:creationId xmlns:a16="http://schemas.microsoft.com/office/drawing/2014/main" id="{834AA09A-1C89-461A-AC5D-F2CE1F992124}"/>
                  </a:ext>
                </a:extLst>
              </p:cNvPr>
              <p:cNvSpPr txBox="1"/>
              <p:nvPr/>
            </p:nvSpPr>
            <p:spPr>
              <a:xfrm>
                <a:off x="8013890" y="4730858"/>
                <a:ext cx="35746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4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≤0.272</m:t>
                    </m:r>
                  </m:oMath>
                </a14:m>
                <a:r>
                  <a:rPr lang="hu-HU" sz="2400"/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65" name="Szövegdoboz 64">
                <a:extLst>
                  <a:ext uri="{FF2B5EF4-FFF2-40B4-BE49-F238E27FC236}">
                    <a16:creationId xmlns:a16="http://schemas.microsoft.com/office/drawing/2014/main" id="{834AA09A-1C89-461A-AC5D-F2CE1F992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0" y="4730858"/>
                <a:ext cx="3574672" cy="461665"/>
              </a:xfrm>
              <a:prstGeom prst="rect">
                <a:avLst/>
              </a:prstGeom>
              <a:blipFill>
                <a:blip r:embed="rId1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Szövegdoboz 65">
                <a:extLst>
                  <a:ext uri="{FF2B5EF4-FFF2-40B4-BE49-F238E27FC236}">
                    <a16:creationId xmlns:a16="http://schemas.microsoft.com/office/drawing/2014/main" id="{57A52326-1419-4C23-B71C-5521B02C1754}"/>
                  </a:ext>
                </a:extLst>
              </p:cNvPr>
              <p:cNvSpPr txBox="1"/>
              <p:nvPr/>
            </p:nvSpPr>
            <p:spPr>
              <a:xfrm>
                <a:off x="8013890" y="5450565"/>
                <a:ext cx="35746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≤15.78°</m:t>
                    </m:r>
                  </m:oMath>
                </a14:m>
                <a:r>
                  <a:rPr lang="hu-HU" sz="2400"/>
                  <a:t> </a:t>
                </a:r>
                <a:endParaRPr lang="en-US" sz="2400"/>
              </a:p>
            </p:txBody>
          </p:sp>
        </mc:Choice>
        <mc:Fallback xmlns="">
          <p:sp>
            <p:nvSpPr>
              <p:cNvPr id="66" name="Szövegdoboz 65">
                <a:extLst>
                  <a:ext uri="{FF2B5EF4-FFF2-40B4-BE49-F238E27FC236}">
                    <a16:creationId xmlns:a16="http://schemas.microsoft.com/office/drawing/2014/main" id="{57A52326-1419-4C23-B71C-5521B02C1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0" y="5450565"/>
                <a:ext cx="357467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zövegdoboz 68">
                <a:extLst>
                  <a:ext uri="{FF2B5EF4-FFF2-40B4-BE49-F238E27FC236}">
                    <a16:creationId xmlns:a16="http://schemas.microsoft.com/office/drawing/2014/main" id="{6F9978AE-AA90-44AE-ABEC-F06D4427E36B}"/>
                  </a:ext>
                </a:extLst>
              </p:cNvPr>
              <p:cNvSpPr txBox="1"/>
              <p:nvPr/>
            </p:nvSpPr>
            <p:spPr>
              <a:xfrm>
                <a:off x="5288570" y="6120437"/>
                <a:ext cx="17956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hu-HU" sz="24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hu-HU" sz="24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=1.33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" name="Szövegdoboz 68">
                <a:extLst>
                  <a:ext uri="{FF2B5EF4-FFF2-40B4-BE49-F238E27FC236}">
                    <a16:creationId xmlns:a16="http://schemas.microsoft.com/office/drawing/2014/main" id="{6F9978AE-AA90-44AE-ABEC-F06D4427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570" y="6120437"/>
                <a:ext cx="179569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32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8" grpId="0" animBg="1"/>
      <p:bldP spid="51" grpId="0" animBg="1"/>
      <p:bldP spid="53" grpId="0" animBg="1"/>
      <p:bldP spid="56" grpId="0" animBg="1"/>
      <p:bldP spid="59" grpId="0"/>
      <p:bldP spid="64" grpId="0"/>
      <p:bldP spid="65" grpId="0"/>
      <p:bldP spid="66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3CA7E03D-978A-4963-A80F-742B6F7E2F09}"/>
                  </a:ext>
                </a:extLst>
              </p:cNvPr>
              <p:cNvSpPr txBox="1"/>
              <p:nvPr/>
            </p:nvSpPr>
            <p:spPr>
              <a:xfrm>
                <a:off x="827279" y="52740"/>
                <a:ext cx="6610349" cy="6999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den>
                                </m:f>
                                <m:func>
                                  <m:func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hu-HU" sz="2400" b="0" i="0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hu-HU" sz="2400" b="0">
                    <a:solidFill>
                      <a:srgbClr val="003399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den>
                            </m:f>
                            <m:func>
                              <m:func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u-HU" sz="2400" b="0" i="0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≥</m:t>
                    </m:r>
                    <m:sSup>
                      <m:sSup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sz="240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 sz="2400" b="0" i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sz="240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1≥</m:t>
                    </m:r>
                    <m:sSup>
                      <m:sSup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 sz="2400" b="0" i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hu-HU" sz="2400"/>
                  <a:t> </a:t>
                </a:r>
                <a:endParaRPr lang="en-US" sz="2400"/>
              </a:p>
              <a:p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1≥</m:t>
                    </m:r>
                    <m:sSup>
                      <m:sSup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hu-HU" sz="2400" b="0" i="0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d>
                  </m:oMath>
                </a14:m>
                <a:r>
                  <a:rPr lang="hu-HU" sz="2400"/>
                  <a:t> </a:t>
                </a:r>
                <a:endParaRPr lang="en-US" sz="240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≥1+</m:t>
                    </m:r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 sz="2400" b="0" i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hu-HU" sz="2400"/>
                  <a:t> </a:t>
                </a:r>
                <a:endParaRPr lang="en-US" sz="2400"/>
              </a:p>
              <a:p>
                <a:endParaRPr lang="hu-HU" sz="240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 sz="2400" b="0" i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hu-HU" sz="2400"/>
                  <a:t> </a:t>
                </a:r>
                <a:endParaRPr lang="en-US" sz="240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4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400"/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4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≥−</m:t>
                    </m:r>
                    <m:rad>
                      <m:radPr>
                        <m:degHide m:val="on"/>
                        <m:ctrlP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2400" b="0" i="1" smtClean="0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u-HU" sz="2400" b="0" i="1" smtClean="0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hu-HU" sz="2400" b="0" i="1" smtClean="0">
                                            <a:solidFill>
                                              <a:srgbClr val="00339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hu-HU" sz="24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sz="24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  <m:r>
                      <a:rPr lang="hu-HU" sz="24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400"/>
                  <a:t> </a:t>
                </a:r>
                <a:endParaRPr lang="en-US" sz="2400"/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3CA7E03D-978A-4963-A80F-742B6F7E2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79" y="52740"/>
                <a:ext cx="6610349" cy="6999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44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7D75FB426970D4B961AA71478735432" ma:contentTypeVersion="7" ma:contentTypeDescription="Új dokumentum létrehozása." ma:contentTypeScope="" ma:versionID="aad530a33dd4eebf9aee1a9a785cbe58">
  <xsd:schema xmlns:xsd="http://www.w3.org/2001/XMLSchema" xmlns:xs="http://www.w3.org/2001/XMLSchema" xmlns:p="http://schemas.microsoft.com/office/2006/metadata/properties" xmlns:ns2="d8d9648c-98a7-4acb-8fc4-0c3875ad9092" xmlns:ns3="ccf3ce56-4e29-485b-8005-e26a011f2811" targetNamespace="http://schemas.microsoft.com/office/2006/metadata/properties" ma:root="true" ma:fieldsID="aa4100b24edceb4880d27c70c0f43137" ns2:_="" ns3:_="">
    <xsd:import namespace="d8d9648c-98a7-4acb-8fc4-0c3875ad9092"/>
    <xsd:import namespace="ccf3ce56-4e29-485b-8005-e26a011f2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9648c-98a7-4acb-8fc4-0c3875ad9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3ce56-4e29-485b-8005-e26a011f2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953155-2FDF-43B6-8876-F8C3861FDB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d9648c-98a7-4acb-8fc4-0c3875ad9092"/>
    <ds:schemaRef ds:uri="ccf3ce56-4e29-485b-8005-e26a011f2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1CA580-3D33-44F4-9CA7-61746D3196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F2DAD-700A-42D1-8286-636494F80C97}">
  <ds:schemaRefs>
    <ds:schemaRef ds:uri="1675dd34-800a-4ad8-ac03-9cd85194a50b"/>
    <ds:schemaRef ds:uri="da52454b-68d3-4fe1-b734-d2106e1be074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Gábor Dobos</dc:creator>
  <cp:revision>4</cp:revision>
  <dcterms:created xsi:type="dcterms:W3CDTF">2020-05-18T03:56:43Z</dcterms:created>
  <dcterms:modified xsi:type="dcterms:W3CDTF">2023-05-22T23:19:06Z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0x01010007D75FB426970D4B961AA71478735432</vt:lpwstr>
  </property>
  <property fmtid="{D5CDD505-2E9C-101B-9397-08002B2CF9AE}" pid="3" name="MediaServiceImageTags">
    <vt:lpwstr/>
  </property>
</Properties>
</file>