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CA782-F1A9-4920-A7B8-61ADA9579914}" v="1" dt="2022-05-08T20:23:5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ad Firdausa" userId="S::firdausamuhamad@edu.bme.hu::caecc97f-c489-40ce-adf6-66fa579d963d" providerId="AD" clId="Web-{7F2CA782-F1A9-4920-A7B8-61ADA9579914}"/>
    <pc:docChg chg="modSld">
      <pc:chgData name="Muhamad Firdausa" userId="S::firdausamuhamad@edu.bme.hu::caecc97f-c489-40ce-adf6-66fa579d963d" providerId="AD" clId="Web-{7F2CA782-F1A9-4920-A7B8-61ADA9579914}" dt="2022-05-08T20:23:59.719" v="0" actId="1076"/>
      <pc:docMkLst>
        <pc:docMk/>
      </pc:docMkLst>
      <pc:sldChg chg="modSp">
        <pc:chgData name="Muhamad Firdausa" userId="S::firdausamuhamad@edu.bme.hu::caecc97f-c489-40ce-adf6-66fa579d963d" providerId="AD" clId="Web-{7F2CA782-F1A9-4920-A7B8-61ADA9579914}" dt="2022-05-08T20:23:59.719" v="0" actId="1076"/>
        <pc:sldMkLst>
          <pc:docMk/>
          <pc:sldMk cId="557322684" sldId="259"/>
        </pc:sldMkLst>
        <pc:spChg chg="mod">
          <ac:chgData name="Muhamad Firdausa" userId="S::firdausamuhamad@edu.bme.hu::caecc97f-c489-40ce-adf6-66fa579d963d" providerId="AD" clId="Web-{7F2CA782-F1A9-4920-A7B8-61ADA9579914}" dt="2022-05-08T20:23:59.719" v="0" actId="1076"/>
          <ac:spMkLst>
            <pc:docMk/>
            <pc:sldMk cId="557322684" sldId="259"/>
            <ac:spMk id="9" creationId="{C5F14FD5-D0E2-4BB2-A6A4-F1ADD472B57D}"/>
          </ac:spMkLst>
        </pc:spChg>
      </pc:sldChg>
    </pc:docChg>
  </pc:docChgLst>
  <pc:docChgLst>
    <pc:chgData name="Sooronbaev Adilet" userId="17c092e4-c08c-418a-9a4b-dac60119ef78" providerId="ADAL" clId="{31C666B2-6999-402A-B85A-166A8970C969}"/>
    <pc:docChg chg="modSld">
      <pc:chgData name="Sooronbaev Adilet" userId="17c092e4-c08c-418a-9a4b-dac60119ef78" providerId="ADAL" clId="{31C666B2-6999-402A-B85A-166A8970C969}" dt="2022-05-09T17:03:55.849" v="0" actId="1076"/>
      <pc:docMkLst>
        <pc:docMk/>
      </pc:docMkLst>
      <pc:sldChg chg="modSp mod">
        <pc:chgData name="Sooronbaev Adilet" userId="17c092e4-c08c-418a-9a4b-dac60119ef78" providerId="ADAL" clId="{31C666B2-6999-402A-B85A-166A8970C969}" dt="2022-05-09T17:03:55.849" v="0" actId="1076"/>
        <pc:sldMkLst>
          <pc:docMk/>
          <pc:sldMk cId="905650588" sldId="257"/>
        </pc:sldMkLst>
        <pc:spChg chg="mod">
          <ac:chgData name="Sooronbaev Adilet" userId="17c092e4-c08c-418a-9a4b-dac60119ef78" providerId="ADAL" clId="{31C666B2-6999-402A-B85A-166A8970C969}" dt="2022-05-09T17:03:55.849" v="0" actId="1076"/>
          <ac:spMkLst>
            <pc:docMk/>
            <pc:sldMk cId="905650588" sldId="257"/>
            <ac:spMk id="9" creationId="{C5F14FD5-D0E2-4BB2-A6A4-F1ADD472B57D}"/>
          </ac:spMkLst>
        </pc:spChg>
      </pc:sldChg>
    </pc:docChg>
  </pc:docChgLst>
  <pc:docChgLst>
    <pc:chgData name="Gábor Dobos" userId="0f403b24-bb3e-4619-8f25-c339eaa83823" providerId="ADAL" clId="{44AA2E53-A4D4-4456-B1B0-AA2EBAE82009}"/>
    <pc:docChg chg="undo custSel delSld modSld">
      <pc:chgData name="Gábor Dobos" userId="0f403b24-bb3e-4619-8f25-c339eaa83823" providerId="ADAL" clId="{44AA2E53-A4D4-4456-B1B0-AA2EBAE82009}" dt="2020-05-19T07:09:09.631" v="58" actId="20577"/>
      <pc:docMkLst>
        <pc:docMk/>
      </pc:docMkLst>
      <pc:sldChg chg="del">
        <pc:chgData name="Gábor Dobos" userId="0f403b24-bb3e-4619-8f25-c339eaa83823" providerId="ADAL" clId="{44AA2E53-A4D4-4456-B1B0-AA2EBAE82009}" dt="2020-05-19T04:54:01.252" v="15" actId="47"/>
        <pc:sldMkLst>
          <pc:docMk/>
          <pc:sldMk cId="903429335" sldId="256"/>
        </pc:sldMkLst>
      </pc:sldChg>
      <pc:sldChg chg="delSp modSp mod delAnim modAnim">
        <pc:chgData name="Gábor Dobos" userId="0f403b24-bb3e-4619-8f25-c339eaa83823" providerId="ADAL" clId="{44AA2E53-A4D4-4456-B1B0-AA2EBAE82009}" dt="2020-05-19T07:09:05.213" v="56" actId="20577"/>
        <pc:sldMkLst>
          <pc:docMk/>
          <pc:sldMk cId="905650588" sldId="257"/>
        </pc:sldMkLst>
        <pc:spChg chg="mod">
          <ac:chgData name="Gábor Dobos" userId="0f403b24-bb3e-4619-8f25-c339eaa83823" providerId="ADAL" clId="{44AA2E53-A4D4-4456-B1B0-AA2EBAE82009}" dt="2020-05-19T07:09:05.213" v="56" actId="20577"/>
          <ac:spMkLst>
            <pc:docMk/>
            <pc:sldMk cId="905650588" sldId="257"/>
            <ac:spMk id="4" creationId="{895BBF7A-2B4F-4B1A-ACED-E16117CA2FEC}"/>
          </ac:spMkLst>
        </pc:spChg>
        <pc:spChg chg="mod">
          <ac:chgData name="Gábor Dobos" userId="0f403b24-bb3e-4619-8f25-c339eaa83823" providerId="ADAL" clId="{44AA2E53-A4D4-4456-B1B0-AA2EBAE82009}" dt="2020-05-19T04:54:22.191" v="16" actId="14100"/>
          <ac:spMkLst>
            <pc:docMk/>
            <pc:sldMk cId="905650588" sldId="257"/>
            <ac:spMk id="10" creationId="{794C875A-0E38-4769-8389-073691A793B7}"/>
          </ac:spMkLst>
        </pc:spChg>
        <pc:spChg chg="del">
          <ac:chgData name="Gábor Dobos" userId="0f403b24-bb3e-4619-8f25-c339eaa83823" providerId="ADAL" clId="{44AA2E53-A4D4-4456-B1B0-AA2EBAE82009}" dt="2020-05-19T07:07:10.510" v="48" actId="478"/>
          <ac:spMkLst>
            <pc:docMk/>
            <pc:sldMk cId="905650588" sldId="257"/>
            <ac:spMk id="18" creationId="{96983E9B-B0A3-437D-BA47-9F8BD4C72CBD}"/>
          </ac:spMkLst>
        </pc:spChg>
        <pc:spChg chg="mod">
          <ac:chgData name="Gábor Dobos" userId="0f403b24-bb3e-4619-8f25-c339eaa83823" providerId="ADAL" clId="{44AA2E53-A4D4-4456-B1B0-AA2EBAE82009}" dt="2020-05-19T07:07:35.073" v="54" actId="1076"/>
          <ac:spMkLst>
            <pc:docMk/>
            <pc:sldMk cId="905650588" sldId="257"/>
            <ac:spMk id="19" creationId="{823F70EC-8CCE-436F-81DD-A733D0E3FC55}"/>
          </ac:spMkLst>
        </pc:spChg>
        <pc:spChg chg="mod">
          <ac:chgData name="Gábor Dobos" userId="0f403b24-bb3e-4619-8f25-c339eaa83823" providerId="ADAL" clId="{44AA2E53-A4D4-4456-B1B0-AA2EBAE82009}" dt="2020-05-19T07:07:35.073" v="54" actId="1076"/>
          <ac:spMkLst>
            <pc:docMk/>
            <pc:sldMk cId="905650588" sldId="257"/>
            <ac:spMk id="21" creationId="{34A1E594-63E3-44B6-A48E-C79C3ABD4C1F}"/>
          </ac:spMkLst>
        </pc:spChg>
        <pc:spChg chg="mod">
          <ac:chgData name="Gábor Dobos" userId="0f403b24-bb3e-4619-8f25-c339eaa83823" providerId="ADAL" clId="{44AA2E53-A4D4-4456-B1B0-AA2EBAE82009}" dt="2020-05-19T07:07:35.073" v="54" actId="1076"/>
          <ac:spMkLst>
            <pc:docMk/>
            <pc:sldMk cId="905650588" sldId="257"/>
            <ac:spMk id="22" creationId="{43E796D8-EEFD-49B6-A189-5B2710858143}"/>
          </ac:spMkLst>
        </pc:spChg>
      </pc:sldChg>
      <pc:sldChg chg="delSp modSp mod modAnim">
        <pc:chgData name="Gábor Dobos" userId="0f403b24-bb3e-4619-8f25-c339eaa83823" providerId="ADAL" clId="{44AA2E53-A4D4-4456-B1B0-AA2EBAE82009}" dt="2020-05-19T07:09:09.631" v="58" actId="20577"/>
        <pc:sldMkLst>
          <pc:docMk/>
          <pc:sldMk cId="557322684" sldId="259"/>
        </pc:sldMkLst>
        <pc:spChg chg="mod">
          <ac:chgData name="Gábor Dobos" userId="0f403b24-bb3e-4619-8f25-c339eaa83823" providerId="ADAL" clId="{44AA2E53-A4D4-4456-B1B0-AA2EBAE82009}" dt="2020-05-19T04:55:13.147" v="29" actId="14100"/>
          <ac:spMkLst>
            <pc:docMk/>
            <pc:sldMk cId="557322684" sldId="259"/>
            <ac:spMk id="10" creationId="{794C875A-0E38-4769-8389-073691A793B7}"/>
          </ac:spMkLst>
        </pc:spChg>
        <pc:spChg chg="mod">
          <ac:chgData name="Gábor Dobos" userId="0f403b24-bb3e-4619-8f25-c339eaa83823" providerId="ADAL" clId="{44AA2E53-A4D4-4456-B1B0-AA2EBAE82009}" dt="2020-05-19T04:57:14.655" v="45" actId="1076"/>
          <ac:spMkLst>
            <pc:docMk/>
            <pc:sldMk cId="557322684" sldId="259"/>
            <ac:spMk id="12" creationId="{53AC8EC2-7357-44BD-850D-08DAB13F6899}"/>
          </ac:spMkLst>
        </pc:spChg>
        <pc:spChg chg="mod">
          <ac:chgData name="Gábor Dobos" userId="0f403b24-bb3e-4619-8f25-c339eaa83823" providerId="ADAL" clId="{44AA2E53-A4D4-4456-B1B0-AA2EBAE82009}" dt="2020-05-19T04:57:08.961" v="44" actId="1076"/>
          <ac:spMkLst>
            <pc:docMk/>
            <pc:sldMk cId="557322684" sldId="259"/>
            <ac:spMk id="13" creationId="{0E858215-1693-4163-8F3F-970F25B39304}"/>
          </ac:spMkLst>
        </pc:spChg>
        <pc:spChg chg="mod">
          <ac:chgData name="Gábor Dobos" userId="0f403b24-bb3e-4619-8f25-c339eaa83823" providerId="ADAL" clId="{44AA2E53-A4D4-4456-B1B0-AA2EBAE82009}" dt="2020-05-19T04:57:05.213" v="43" actId="1076"/>
          <ac:spMkLst>
            <pc:docMk/>
            <pc:sldMk cId="557322684" sldId="259"/>
            <ac:spMk id="14" creationId="{9F2CC2AB-7CB5-45CD-A16C-D1BB6AA2C95F}"/>
          </ac:spMkLst>
        </pc:spChg>
        <pc:spChg chg="mod">
          <ac:chgData name="Gábor Dobos" userId="0f403b24-bb3e-4619-8f25-c339eaa83823" providerId="ADAL" clId="{44AA2E53-A4D4-4456-B1B0-AA2EBAE82009}" dt="2020-05-19T04:56:56.084" v="42" actId="113"/>
          <ac:spMkLst>
            <pc:docMk/>
            <pc:sldMk cId="557322684" sldId="259"/>
            <ac:spMk id="15" creationId="{223BA683-637C-45F1-85D9-DA205B274B1A}"/>
          </ac:spMkLst>
        </pc:spChg>
        <pc:spChg chg="del">
          <ac:chgData name="Gábor Dobos" userId="0f403b24-bb3e-4619-8f25-c339eaa83823" providerId="ADAL" clId="{44AA2E53-A4D4-4456-B1B0-AA2EBAE82009}" dt="2020-05-18T15:52:35.626" v="11" actId="478"/>
          <ac:spMkLst>
            <pc:docMk/>
            <pc:sldMk cId="557322684" sldId="259"/>
            <ac:spMk id="16" creationId="{5168FA51-01DF-48D4-8396-02F1F216AF0B}"/>
          </ac:spMkLst>
        </pc:spChg>
        <pc:spChg chg="del">
          <ac:chgData name="Gábor Dobos" userId="0f403b24-bb3e-4619-8f25-c339eaa83823" providerId="ADAL" clId="{44AA2E53-A4D4-4456-B1B0-AA2EBAE82009}" dt="2020-05-18T15:52:29.829" v="9" actId="478"/>
          <ac:spMkLst>
            <pc:docMk/>
            <pc:sldMk cId="557322684" sldId="259"/>
            <ac:spMk id="21" creationId="{98FFB425-5E2E-44D5-B16B-16A550A94C15}"/>
          </ac:spMkLst>
        </pc:spChg>
        <pc:spChg chg="mod">
          <ac:chgData name="Gábor Dobos" userId="0f403b24-bb3e-4619-8f25-c339eaa83823" providerId="ADAL" clId="{44AA2E53-A4D4-4456-B1B0-AA2EBAE82009}" dt="2020-05-19T07:09:09.631" v="58" actId="20577"/>
          <ac:spMkLst>
            <pc:docMk/>
            <pc:sldMk cId="557322684" sldId="259"/>
            <ac:spMk id="24" creationId="{D18F11CB-64F8-4427-A489-9311929A3FFD}"/>
          </ac:spMkLst>
        </pc:spChg>
        <pc:cxnChg chg="del">
          <ac:chgData name="Gábor Dobos" userId="0f403b24-bb3e-4619-8f25-c339eaa83823" providerId="ADAL" clId="{44AA2E53-A4D4-4456-B1B0-AA2EBAE82009}" dt="2020-05-18T15:52:33.618" v="10" actId="478"/>
          <ac:cxnSpMkLst>
            <pc:docMk/>
            <pc:sldMk cId="557322684" sldId="259"/>
            <ac:cxnSpMk id="18" creationId="{C637B31A-14B2-476D-9BF2-CF684912AA38}"/>
          </ac:cxnSpMkLst>
        </pc:cxnChg>
        <pc:cxnChg chg="del">
          <ac:chgData name="Gábor Dobos" userId="0f403b24-bb3e-4619-8f25-c339eaa83823" providerId="ADAL" clId="{44AA2E53-A4D4-4456-B1B0-AA2EBAE82009}" dt="2020-05-18T15:52:33.618" v="10" actId="478"/>
          <ac:cxnSpMkLst>
            <pc:docMk/>
            <pc:sldMk cId="557322684" sldId="259"/>
            <ac:cxnSpMk id="19" creationId="{84ECCB36-4D1B-4454-8963-753B227AFB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95BBF7A-2B4F-4B1A-ACED-E16117CA2FEC}"/>
              </a:ext>
            </a:extLst>
          </p:cNvPr>
          <p:cNvSpPr txBox="1"/>
          <p:nvPr/>
        </p:nvSpPr>
        <p:spPr>
          <a:xfrm>
            <a:off x="266700" y="293024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3399"/>
                </a:solidFill>
              </a:rPr>
              <a:t>3. An </a:t>
            </a:r>
            <a:r>
              <a:rPr lang="hu-HU" sz="2400" dirty="0" err="1">
                <a:solidFill>
                  <a:srgbClr val="003399"/>
                </a:solidFill>
              </a:rPr>
              <a:t>object</a:t>
            </a:r>
            <a:r>
              <a:rPr lang="hu-HU" sz="2400" dirty="0">
                <a:solidFill>
                  <a:srgbClr val="003399"/>
                </a:solidFill>
              </a:rPr>
              <a:t> is </a:t>
            </a:r>
            <a:r>
              <a:rPr lang="hu-HU" sz="2400" dirty="0" err="1">
                <a:solidFill>
                  <a:srgbClr val="003399"/>
                </a:solidFill>
              </a:rPr>
              <a:t>placed</a:t>
            </a:r>
            <a:r>
              <a:rPr lang="hu-HU" sz="2400" dirty="0">
                <a:solidFill>
                  <a:srgbClr val="003399"/>
                </a:solidFill>
              </a:rPr>
              <a:t> 50 cm </a:t>
            </a:r>
            <a:r>
              <a:rPr lang="hu-HU" sz="2400" dirty="0" err="1">
                <a:solidFill>
                  <a:srgbClr val="003399"/>
                </a:solidFill>
              </a:rPr>
              <a:t>away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from</a:t>
            </a:r>
            <a:r>
              <a:rPr lang="hu-HU" sz="2400" dirty="0">
                <a:solidFill>
                  <a:srgbClr val="003399"/>
                </a:solidFill>
              </a:rPr>
              <a:t> a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. The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produces</a:t>
            </a:r>
            <a:r>
              <a:rPr lang="hu-HU" sz="2400" dirty="0">
                <a:solidFill>
                  <a:srgbClr val="003399"/>
                </a:solidFill>
              </a:rPr>
              <a:t> a </a:t>
            </a:r>
            <a:r>
              <a:rPr lang="hu-HU" sz="2400" dirty="0" err="1">
                <a:solidFill>
                  <a:srgbClr val="003399"/>
                </a:solidFill>
              </a:rPr>
              <a:t>real</a:t>
            </a:r>
            <a:r>
              <a:rPr lang="hu-HU" sz="2400" dirty="0">
                <a:solidFill>
                  <a:srgbClr val="003399"/>
                </a:solidFill>
              </a:rPr>
              <a:t> image of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object</a:t>
            </a:r>
            <a:r>
              <a:rPr lang="hu-HU" sz="2400" dirty="0">
                <a:solidFill>
                  <a:srgbClr val="003399"/>
                </a:solidFill>
              </a:rPr>
              <a:t>. </a:t>
            </a:r>
            <a:r>
              <a:rPr lang="hu-HU" sz="2400" dirty="0" err="1">
                <a:solidFill>
                  <a:srgbClr val="003399"/>
                </a:solidFill>
              </a:rPr>
              <a:t>If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object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moves</a:t>
            </a:r>
            <a:r>
              <a:rPr lang="hu-HU" sz="2400" dirty="0">
                <a:solidFill>
                  <a:srgbClr val="003399"/>
                </a:solidFill>
              </a:rPr>
              <a:t> 5 cm </a:t>
            </a:r>
            <a:r>
              <a:rPr lang="hu-HU" sz="2400" dirty="0" err="1">
                <a:solidFill>
                  <a:srgbClr val="003399"/>
                </a:solidFill>
              </a:rPr>
              <a:t>closer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to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, </a:t>
            </a:r>
            <a:r>
              <a:rPr lang="hu-HU" sz="2400" dirty="0" err="1">
                <a:solidFill>
                  <a:srgbClr val="003399"/>
                </a:solidFill>
              </a:rPr>
              <a:t>it’s</a:t>
            </a:r>
            <a:r>
              <a:rPr lang="hu-HU" sz="2400" dirty="0">
                <a:solidFill>
                  <a:srgbClr val="003399"/>
                </a:solidFill>
              </a:rPr>
              <a:t> image </a:t>
            </a:r>
            <a:r>
              <a:rPr lang="hu-HU" sz="2400" dirty="0" err="1">
                <a:solidFill>
                  <a:srgbClr val="003399"/>
                </a:solidFill>
              </a:rPr>
              <a:t>moves</a:t>
            </a:r>
            <a:r>
              <a:rPr lang="hu-HU" sz="2400" dirty="0">
                <a:solidFill>
                  <a:srgbClr val="003399"/>
                </a:solidFill>
              </a:rPr>
              <a:t> 10 cm. </a:t>
            </a:r>
            <a:r>
              <a:rPr lang="hu-HU" sz="2400" dirty="0" err="1">
                <a:solidFill>
                  <a:srgbClr val="003399"/>
                </a:solidFill>
              </a:rPr>
              <a:t>Calculate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focal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distance</a:t>
            </a:r>
            <a:r>
              <a:rPr lang="hu-HU" sz="2400" dirty="0">
                <a:solidFill>
                  <a:srgbClr val="003399"/>
                </a:solidFill>
              </a:rPr>
              <a:t> of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!</a:t>
            </a:r>
            <a:endParaRPr lang="en-US" sz="24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C5F14FD5-D0E2-4BB2-A6A4-F1ADD472B57D}"/>
                  </a:ext>
                </a:extLst>
              </p:cNvPr>
              <p:cNvSpPr txBox="1"/>
              <p:nvPr/>
            </p:nvSpPr>
            <p:spPr>
              <a:xfrm>
                <a:off x="855484" y="1787841"/>
                <a:ext cx="2659241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C5F14FD5-D0E2-4BB2-A6A4-F1ADD472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" y="1787841"/>
                <a:ext cx="2659241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/>
              <p:nvPr/>
            </p:nvSpPr>
            <p:spPr>
              <a:xfrm>
                <a:off x="855483" y="2677384"/>
                <a:ext cx="1916292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3" y="2677384"/>
                <a:ext cx="1916292" cy="754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7E83DE65-4E7E-4522-8DDF-73DA4C69F873}"/>
                  </a:ext>
                </a:extLst>
              </p:cNvPr>
              <p:cNvSpPr txBox="1"/>
              <p:nvPr/>
            </p:nvSpPr>
            <p:spPr>
              <a:xfrm>
                <a:off x="3514725" y="2232612"/>
                <a:ext cx="4307067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7E83DE65-4E7E-4522-8DDF-73DA4C69F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2232612"/>
                <a:ext cx="4307067" cy="754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823F70EC-8CCE-436F-81DD-A733D0E3FC55}"/>
                  </a:ext>
                </a:extLst>
              </p:cNvPr>
              <p:cNvSpPr txBox="1"/>
              <p:nvPr/>
            </p:nvSpPr>
            <p:spPr>
              <a:xfrm>
                <a:off x="3514725" y="3725988"/>
                <a:ext cx="4307067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823F70EC-8CCE-436F-81DD-A733D0E3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3725988"/>
                <a:ext cx="4307067" cy="754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Jobb oldali kapcsos zárójel 6">
            <a:extLst>
              <a:ext uri="{FF2B5EF4-FFF2-40B4-BE49-F238E27FC236}">
                <a16:creationId xmlns:a16="http://schemas.microsoft.com/office/drawing/2014/main" id="{BD4437F8-9B6A-4994-8E40-BCADC49670CD}"/>
              </a:ext>
            </a:extLst>
          </p:cNvPr>
          <p:cNvSpPr/>
          <p:nvPr/>
        </p:nvSpPr>
        <p:spPr>
          <a:xfrm>
            <a:off x="2771775" y="1828621"/>
            <a:ext cx="457200" cy="15621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34A1E594-63E3-44B6-A48E-C79C3ABD4C1F}"/>
                  </a:ext>
                </a:extLst>
              </p:cNvPr>
              <p:cNvSpPr txBox="1"/>
              <p:nvPr/>
            </p:nvSpPr>
            <p:spPr>
              <a:xfrm>
                <a:off x="3514725" y="4633960"/>
                <a:ext cx="77680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45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+2250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=50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+2250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400" dirty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34A1E594-63E3-44B6-A48E-C79C3ABD4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4633960"/>
                <a:ext cx="7768042" cy="461665"/>
              </a:xfrm>
              <a:prstGeom prst="rect">
                <a:avLst/>
              </a:prstGeom>
              <a:blipFill>
                <a:blip r:embed="rId6"/>
                <a:stretch>
                  <a:fillRect l="-31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43E796D8-EEFD-49B6-A189-5B2710858143}"/>
                  </a:ext>
                </a:extLst>
              </p:cNvPr>
              <p:cNvSpPr txBox="1"/>
              <p:nvPr/>
            </p:nvSpPr>
            <p:spPr>
              <a:xfrm>
                <a:off x="3514725" y="5247948"/>
                <a:ext cx="8677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+50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−22500=0</m:t>
                    </m:r>
                  </m:oMath>
                </a14:m>
                <a:r>
                  <a:rPr lang="hu-H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43E796D8-EEFD-49B6-A189-5B271085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247948"/>
                <a:ext cx="8677275" cy="461665"/>
              </a:xfrm>
              <a:prstGeom prst="rect">
                <a:avLst/>
              </a:prstGeom>
              <a:blipFill>
                <a:blip r:embed="rId7"/>
                <a:stretch>
                  <a:fillRect l="-28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9" grpId="0"/>
      <p:bldP spid="7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C5F14FD5-D0E2-4BB2-A6A4-F1ADD472B57D}"/>
                  </a:ext>
                </a:extLst>
              </p:cNvPr>
              <p:cNvSpPr txBox="1"/>
              <p:nvPr/>
            </p:nvSpPr>
            <p:spPr>
              <a:xfrm>
                <a:off x="980402" y="1744576"/>
                <a:ext cx="2659241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C5F14FD5-D0E2-4BB2-A6A4-F1ADD472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02" y="1744576"/>
                <a:ext cx="2659241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/>
              <p:nvPr/>
            </p:nvSpPr>
            <p:spPr>
              <a:xfrm>
                <a:off x="855483" y="2677384"/>
                <a:ext cx="1916292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3" y="2677384"/>
                <a:ext cx="1916292" cy="754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Jobb oldali kapcsos zárójel 6">
            <a:extLst>
              <a:ext uri="{FF2B5EF4-FFF2-40B4-BE49-F238E27FC236}">
                <a16:creationId xmlns:a16="http://schemas.microsoft.com/office/drawing/2014/main" id="{BD4437F8-9B6A-4994-8E40-BCADC49670CD}"/>
              </a:ext>
            </a:extLst>
          </p:cNvPr>
          <p:cNvSpPr/>
          <p:nvPr/>
        </p:nvSpPr>
        <p:spPr>
          <a:xfrm>
            <a:off x="2771775" y="1828621"/>
            <a:ext cx="457200" cy="15621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43E796D8-EEFD-49B6-A189-5B2710858143}"/>
                  </a:ext>
                </a:extLst>
              </p:cNvPr>
              <p:cNvSpPr txBox="1"/>
              <p:nvPr/>
            </p:nvSpPr>
            <p:spPr>
              <a:xfrm>
                <a:off x="3600450" y="2378838"/>
                <a:ext cx="8677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+50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−22500=0</m:t>
                    </m:r>
                  </m:oMath>
                </a14:m>
                <a:r>
                  <a:rPr lang="hu-H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43E796D8-EEFD-49B6-A189-5B271085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2378838"/>
                <a:ext cx="8677275" cy="461665"/>
              </a:xfrm>
              <a:prstGeom prst="rect">
                <a:avLst/>
              </a:prstGeom>
              <a:blipFill>
                <a:blip r:embed="rId4"/>
                <a:stretch>
                  <a:fillRect l="-281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E9B75787-6904-4C10-B075-4C8DB32BE7AB}"/>
                  </a:ext>
                </a:extLst>
              </p:cNvPr>
              <p:cNvSpPr txBox="1"/>
              <p:nvPr/>
            </p:nvSpPr>
            <p:spPr>
              <a:xfrm>
                <a:off x="3600450" y="3264323"/>
                <a:ext cx="8677275" cy="682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−50±</m:t>
                        </m:r>
                        <m:rad>
                          <m:radPr>
                            <m:degHide m:val="on"/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2500+4⋅5⋅22500</m:t>
                            </m:r>
                          </m:e>
                        </m:rad>
                      </m:num>
                      <m:den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2⋅5</m:t>
                        </m:r>
                      </m:den>
                    </m:f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−50±672.7</m:t>
                        </m:r>
                      </m:num>
                      <m:den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hu-H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E9B75787-6904-4C10-B075-4C8DB32B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264323"/>
                <a:ext cx="8677275" cy="682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E858215-1693-4163-8F3F-970F25B39304}"/>
                  </a:ext>
                </a:extLst>
              </p:cNvPr>
              <p:cNvSpPr txBox="1"/>
              <p:nvPr/>
            </p:nvSpPr>
            <p:spPr>
              <a:xfrm>
                <a:off x="9813130" y="3100801"/>
                <a:ext cx="1197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1" i="1" smtClean="0">
                          <a:solidFill>
                            <a:srgbClr val="336600"/>
                          </a:solidFill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hu-HU" sz="1800" b="1" i="1" smtClean="0">
                          <a:solidFill>
                            <a:srgbClr val="33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800" b="1" i="1" smtClean="0">
                          <a:solidFill>
                            <a:srgbClr val="33660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hu-HU" sz="1800" b="1" i="1" smtClean="0">
                          <a:solidFill>
                            <a:srgbClr val="3366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E858215-1693-4163-8F3F-970F25B3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130" y="3100801"/>
                <a:ext cx="11977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9F2CC2AB-7CB5-45CD-A16C-D1BB6AA2C95F}"/>
                  </a:ext>
                </a:extLst>
              </p:cNvPr>
              <p:cNvSpPr txBox="1"/>
              <p:nvPr/>
            </p:nvSpPr>
            <p:spPr>
              <a:xfrm>
                <a:off x="9744075" y="3733680"/>
                <a:ext cx="1197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−72.27</m:t>
                      </m:r>
                      <m:r>
                        <a:rPr lang="hu-HU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9F2CC2AB-7CB5-45CD-A16C-D1BB6AA2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075" y="3733680"/>
                <a:ext cx="1197769" cy="369332"/>
              </a:xfrm>
              <a:prstGeom prst="rect">
                <a:avLst/>
              </a:prstGeom>
              <a:blipFill>
                <a:blip r:embed="rId7"/>
                <a:stretch>
                  <a:fillRect r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D0F4000-C2AE-4F12-B7E2-871F995B7C85}"/>
              </a:ext>
            </a:extLst>
          </p:cNvPr>
          <p:cNvCxnSpPr>
            <a:cxnSpLocks/>
          </p:cNvCxnSpPr>
          <p:nvPr/>
        </p:nvCxnSpPr>
        <p:spPr>
          <a:xfrm flipV="1">
            <a:off x="9153525" y="3264324"/>
            <a:ext cx="590550" cy="25030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D5C4A1F-5347-4E57-AE4B-624123212D8F}"/>
              </a:ext>
            </a:extLst>
          </p:cNvPr>
          <p:cNvCxnSpPr>
            <a:cxnSpLocks/>
          </p:cNvCxnSpPr>
          <p:nvPr/>
        </p:nvCxnSpPr>
        <p:spPr>
          <a:xfrm>
            <a:off x="9153525" y="3697413"/>
            <a:ext cx="590550" cy="220638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53AC8EC2-7357-44BD-850D-08DAB13F6899}"/>
                  </a:ext>
                </a:extLst>
              </p:cNvPr>
              <p:cNvSpPr txBox="1"/>
              <p:nvPr/>
            </p:nvSpPr>
            <p:spPr>
              <a:xfrm>
                <a:off x="838835" y="4516010"/>
                <a:ext cx="4983342" cy="770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53AC8EC2-7357-44BD-850D-08DAB13F6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5" y="4516010"/>
                <a:ext cx="4983342" cy="7702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223BA683-637C-45F1-85D9-DA205B274B1A}"/>
                  </a:ext>
                </a:extLst>
              </p:cNvPr>
              <p:cNvSpPr txBox="1"/>
              <p:nvPr/>
            </p:nvSpPr>
            <p:spPr>
              <a:xfrm>
                <a:off x="838835" y="5622133"/>
                <a:ext cx="6850438" cy="673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50⋅62.27</m:t>
                        </m:r>
                      </m:num>
                      <m:den>
                        <m:r>
                          <a:rPr lang="hu-HU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50+62.27</m:t>
                        </m:r>
                      </m:den>
                    </m:f>
                    <m:r>
                      <a:rPr lang="hu-HU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27,73</m:t>
                    </m:r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m:rPr>
                        <m:nor/>
                      </m:rPr>
                      <a:rPr lang="hu-HU" sz="2400" dirty="0">
                        <a:solidFill>
                          <a:srgbClr val="003399"/>
                        </a:solidFill>
                      </a:rPr>
                      <m:t> </m:t>
                    </m:r>
                  </m:oMath>
                </a14:m>
                <a:r>
                  <a:rPr lang="hu-HU" sz="2400" dirty="0">
                    <a:solidFill>
                      <a:srgbClr val="003399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223BA683-637C-45F1-85D9-DA205B27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5" y="5622133"/>
                <a:ext cx="6850438" cy="673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zövegdoboz 23">
            <a:extLst>
              <a:ext uri="{FF2B5EF4-FFF2-40B4-BE49-F238E27FC236}">
                <a16:creationId xmlns:a16="http://schemas.microsoft.com/office/drawing/2014/main" id="{D18F11CB-64F8-4427-A489-9311929A3FFD}"/>
              </a:ext>
            </a:extLst>
          </p:cNvPr>
          <p:cNvSpPr txBox="1"/>
          <p:nvPr/>
        </p:nvSpPr>
        <p:spPr>
          <a:xfrm>
            <a:off x="266700" y="293024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3399"/>
                </a:solidFill>
              </a:rPr>
              <a:t>3</a:t>
            </a:r>
            <a:r>
              <a:rPr lang="hu-HU" sz="2400">
                <a:solidFill>
                  <a:srgbClr val="003399"/>
                </a:solidFill>
              </a:rPr>
              <a:t>. </a:t>
            </a:r>
            <a:r>
              <a:rPr lang="hu-HU" sz="2400" dirty="0">
                <a:solidFill>
                  <a:srgbClr val="003399"/>
                </a:solidFill>
              </a:rPr>
              <a:t>An </a:t>
            </a:r>
            <a:r>
              <a:rPr lang="hu-HU" sz="2400" dirty="0" err="1">
                <a:solidFill>
                  <a:srgbClr val="003399"/>
                </a:solidFill>
              </a:rPr>
              <a:t>object</a:t>
            </a:r>
            <a:r>
              <a:rPr lang="hu-HU" sz="2400" dirty="0">
                <a:solidFill>
                  <a:srgbClr val="003399"/>
                </a:solidFill>
              </a:rPr>
              <a:t> is </a:t>
            </a:r>
            <a:r>
              <a:rPr lang="hu-HU" sz="2400" dirty="0" err="1">
                <a:solidFill>
                  <a:srgbClr val="003399"/>
                </a:solidFill>
              </a:rPr>
              <a:t>placed</a:t>
            </a:r>
            <a:r>
              <a:rPr lang="hu-HU" sz="2400" dirty="0">
                <a:solidFill>
                  <a:srgbClr val="003399"/>
                </a:solidFill>
              </a:rPr>
              <a:t> 50 cm </a:t>
            </a:r>
            <a:r>
              <a:rPr lang="hu-HU" sz="2400" dirty="0" err="1">
                <a:solidFill>
                  <a:srgbClr val="003399"/>
                </a:solidFill>
              </a:rPr>
              <a:t>away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from</a:t>
            </a:r>
            <a:r>
              <a:rPr lang="hu-HU" sz="2400" dirty="0">
                <a:solidFill>
                  <a:srgbClr val="003399"/>
                </a:solidFill>
              </a:rPr>
              <a:t> a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. The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produces</a:t>
            </a:r>
            <a:r>
              <a:rPr lang="hu-HU" sz="2400" dirty="0">
                <a:solidFill>
                  <a:srgbClr val="003399"/>
                </a:solidFill>
              </a:rPr>
              <a:t> a </a:t>
            </a:r>
            <a:r>
              <a:rPr lang="hu-HU" sz="2400" dirty="0" err="1">
                <a:solidFill>
                  <a:srgbClr val="003399"/>
                </a:solidFill>
              </a:rPr>
              <a:t>real</a:t>
            </a:r>
            <a:r>
              <a:rPr lang="hu-HU" sz="2400" dirty="0">
                <a:solidFill>
                  <a:srgbClr val="003399"/>
                </a:solidFill>
              </a:rPr>
              <a:t> image of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object</a:t>
            </a:r>
            <a:r>
              <a:rPr lang="hu-HU" sz="2400" dirty="0">
                <a:solidFill>
                  <a:srgbClr val="003399"/>
                </a:solidFill>
              </a:rPr>
              <a:t>. </a:t>
            </a:r>
            <a:r>
              <a:rPr lang="hu-HU" sz="2400" dirty="0" err="1">
                <a:solidFill>
                  <a:srgbClr val="003399"/>
                </a:solidFill>
              </a:rPr>
              <a:t>If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object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moves</a:t>
            </a:r>
            <a:r>
              <a:rPr lang="hu-HU" sz="2400" dirty="0">
                <a:solidFill>
                  <a:srgbClr val="003399"/>
                </a:solidFill>
              </a:rPr>
              <a:t> 5 cm </a:t>
            </a:r>
            <a:r>
              <a:rPr lang="hu-HU" sz="2400" dirty="0" err="1">
                <a:solidFill>
                  <a:srgbClr val="003399"/>
                </a:solidFill>
              </a:rPr>
              <a:t>closer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to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, </a:t>
            </a:r>
            <a:r>
              <a:rPr lang="hu-HU" sz="2400" dirty="0" err="1">
                <a:solidFill>
                  <a:srgbClr val="003399"/>
                </a:solidFill>
              </a:rPr>
              <a:t>it’s</a:t>
            </a:r>
            <a:r>
              <a:rPr lang="hu-HU" sz="2400" dirty="0">
                <a:solidFill>
                  <a:srgbClr val="003399"/>
                </a:solidFill>
              </a:rPr>
              <a:t> image </a:t>
            </a:r>
            <a:r>
              <a:rPr lang="hu-HU" sz="2400" dirty="0" err="1">
                <a:solidFill>
                  <a:srgbClr val="003399"/>
                </a:solidFill>
              </a:rPr>
              <a:t>moves</a:t>
            </a:r>
            <a:r>
              <a:rPr lang="hu-HU" sz="2400" dirty="0">
                <a:solidFill>
                  <a:srgbClr val="003399"/>
                </a:solidFill>
              </a:rPr>
              <a:t> 10 cm. </a:t>
            </a:r>
            <a:r>
              <a:rPr lang="hu-HU" sz="2400" dirty="0" err="1">
                <a:solidFill>
                  <a:srgbClr val="003399"/>
                </a:solidFill>
              </a:rPr>
              <a:t>Calculate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focal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distance</a:t>
            </a:r>
            <a:r>
              <a:rPr lang="hu-HU" sz="2400" dirty="0">
                <a:solidFill>
                  <a:srgbClr val="003399"/>
                </a:solidFill>
              </a:rPr>
              <a:t> of </a:t>
            </a:r>
            <a:r>
              <a:rPr lang="hu-HU" sz="2400" dirty="0" err="1">
                <a:solidFill>
                  <a:srgbClr val="003399"/>
                </a:solidFill>
              </a:rPr>
              <a:t>the</a:t>
            </a:r>
            <a:r>
              <a:rPr lang="hu-HU" sz="2400" dirty="0">
                <a:solidFill>
                  <a:srgbClr val="003399"/>
                </a:solidFill>
              </a:rPr>
              <a:t> </a:t>
            </a:r>
            <a:r>
              <a:rPr lang="hu-HU" sz="2400" dirty="0" err="1">
                <a:solidFill>
                  <a:srgbClr val="003399"/>
                </a:solidFill>
              </a:rPr>
              <a:t>lens</a:t>
            </a:r>
            <a:r>
              <a:rPr lang="hu-HU" sz="2400" dirty="0">
                <a:solidFill>
                  <a:srgbClr val="003399"/>
                </a:solidFill>
              </a:rPr>
              <a:t>!</a:t>
            </a:r>
            <a:endParaRPr lang="en-US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 animBg="1"/>
      <p:bldP spid="22" grpId="0"/>
      <p:bldP spid="11" grpId="0"/>
      <p:bldP spid="13" grpId="0"/>
      <p:bldP spid="14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01FFA3-EC04-4EBC-932F-5C38B7F83373}"/>
</file>

<file path=customXml/itemProps3.xml><?xml version="1.0" encoding="utf-8"?>
<ds:datastoreItem xmlns:ds="http://schemas.openxmlformats.org/officeDocument/2006/customXml" ds:itemID="{D62F2DAD-700A-42D1-8286-636494F80C97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75dd34-800a-4ad8-ac03-9cd85194a50b"/>
    <ds:schemaRef ds:uri="da52454b-68d3-4fe1-b734-d2106e1be07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185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Office-téma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lastModifiedBy>Sooronbaev Adilet</cp:lastModifiedBy>
  <cp:revision>8</cp:revision>
  <dcterms:created xsi:type="dcterms:W3CDTF">2020-05-18T03:56:43Z</dcterms:created>
  <dcterms:modified xsi:type="dcterms:W3CDTF">2022-05-09T17:04:05Z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