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3399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F2385-FC2C-43BE-818F-C298EB1B054E}" v="14" dt="2022-05-09T17:26:37.799"/>
    <p1510:client id="{894F52BA-B762-D805-F10B-AA20EFAF9E42}" v="6" dt="2022-05-10T07:45:5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ronbaev Adilet" userId="17c092e4-c08c-418a-9a4b-dac60119ef78" providerId="ADAL" clId="{640F2385-FC2C-43BE-818F-C298EB1B054E}"/>
    <pc:docChg chg="undo custSel modSld">
      <pc:chgData name="Sooronbaev Adilet" userId="17c092e4-c08c-418a-9a4b-dac60119ef78" providerId="ADAL" clId="{640F2385-FC2C-43BE-818F-C298EB1B054E}" dt="2022-05-09T17:26:37.799" v="7" actId="1076"/>
      <pc:docMkLst>
        <pc:docMk/>
      </pc:docMkLst>
      <pc:sldChg chg="modSp mod">
        <pc:chgData name="Sooronbaev Adilet" userId="17c092e4-c08c-418a-9a4b-dac60119ef78" providerId="ADAL" clId="{640F2385-FC2C-43BE-818F-C298EB1B054E}" dt="2022-05-09T17:23:17.493" v="5" actId="1076"/>
        <pc:sldMkLst>
          <pc:docMk/>
          <pc:sldMk cId="2435240591" sldId="258"/>
        </pc:sldMkLst>
        <pc:spChg chg="mod">
          <ac:chgData name="Sooronbaev Adilet" userId="17c092e4-c08c-418a-9a4b-dac60119ef78" providerId="ADAL" clId="{640F2385-FC2C-43BE-818F-C298EB1B054E}" dt="2022-05-09T17:23:17.493" v="5" actId="1076"/>
          <ac:spMkLst>
            <pc:docMk/>
            <pc:sldMk cId="2435240591" sldId="258"/>
            <ac:spMk id="24" creationId="{374DC178-A8B3-4D69-B6F1-D2076044A12A}"/>
          </ac:spMkLst>
        </pc:spChg>
      </pc:sldChg>
      <pc:sldChg chg="modSp mod">
        <pc:chgData name="Sooronbaev Adilet" userId="17c092e4-c08c-418a-9a4b-dac60119ef78" providerId="ADAL" clId="{640F2385-FC2C-43BE-818F-C298EB1B054E}" dt="2022-05-09T17:26:37.799" v="7" actId="1076"/>
        <pc:sldMkLst>
          <pc:docMk/>
          <pc:sldMk cId="3030182422" sldId="259"/>
        </pc:sldMkLst>
        <pc:spChg chg="mod">
          <ac:chgData name="Sooronbaev Adilet" userId="17c092e4-c08c-418a-9a4b-dac60119ef78" providerId="ADAL" clId="{640F2385-FC2C-43BE-818F-C298EB1B054E}" dt="2022-05-09T17:26:37.799" v="7" actId="1076"/>
          <ac:spMkLst>
            <pc:docMk/>
            <pc:sldMk cId="3030182422" sldId="259"/>
            <ac:spMk id="41" creationId="{73406C0D-4041-4122-B605-04752647993D}"/>
          </ac:spMkLst>
        </pc:spChg>
      </pc:sldChg>
    </pc:docChg>
  </pc:docChgLst>
  <pc:docChgLst>
    <pc:chgData name="Helali Hadir" userId="S::hadir.helali@edu.bme.hu::52935fd1-9672-48b2-b5e6-b8d3c9619513" providerId="AD" clId="Web-{894F52BA-B762-D805-F10B-AA20EFAF9E42}"/>
    <pc:docChg chg="modSld">
      <pc:chgData name="Helali Hadir" userId="S::hadir.helali@edu.bme.hu::52935fd1-9672-48b2-b5e6-b8d3c9619513" providerId="AD" clId="Web-{894F52BA-B762-D805-F10B-AA20EFAF9E42}" dt="2022-05-10T07:45:57.097" v="5" actId="1076"/>
      <pc:docMkLst>
        <pc:docMk/>
      </pc:docMkLst>
      <pc:sldChg chg="modSp">
        <pc:chgData name="Helali Hadir" userId="S::hadir.helali@edu.bme.hu::52935fd1-9672-48b2-b5e6-b8d3c9619513" providerId="AD" clId="Web-{894F52BA-B762-D805-F10B-AA20EFAF9E42}" dt="2022-05-10T07:45:57.097" v="5" actId="1076"/>
        <pc:sldMkLst>
          <pc:docMk/>
          <pc:sldMk cId="3804036033" sldId="260"/>
        </pc:sldMkLst>
        <pc:cxnChg chg="mod">
          <ac:chgData name="Helali Hadir" userId="S::hadir.helali@edu.bme.hu::52935fd1-9672-48b2-b5e6-b8d3c9619513" providerId="AD" clId="Web-{894F52BA-B762-D805-F10B-AA20EFAF9E42}" dt="2022-05-10T07:45:54.691" v="4" actId="1076"/>
          <ac:cxnSpMkLst>
            <pc:docMk/>
            <pc:sldMk cId="3804036033" sldId="260"/>
            <ac:cxnSpMk id="7" creationId="{9D721BC8-3D3B-432C-947F-1930BE4C4CBF}"/>
          </ac:cxnSpMkLst>
        </pc:cxnChg>
        <pc:cxnChg chg="mod">
          <ac:chgData name="Helali Hadir" userId="S::hadir.helali@edu.bme.hu::52935fd1-9672-48b2-b5e6-b8d3c9619513" providerId="AD" clId="Web-{894F52BA-B762-D805-F10B-AA20EFAF9E42}" dt="2022-05-10T07:45:52.269" v="3" actId="1076"/>
          <ac:cxnSpMkLst>
            <pc:docMk/>
            <pc:sldMk cId="3804036033" sldId="260"/>
            <ac:cxnSpMk id="14" creationId="{F40106E8-149E-4D7F-A1FE-4A9641F26382}"/>
          </ac:cxnSpMkLst>
        </pc:cxnChg>
        <pc:cxnChg chg="mod">
          <ac:chgData name="Helali Hadir" userId="S::hadir.helali@edu.bme.hu::52935fd1-9672-48b2-b5e6-b8d3c9619513" providerId="AD" clId="Web-{894F52BA-B762-D805-F10B-AA20EFAF9E42}" dt="2022-05-10T07:45:57.097" v="5" actId="1076"/>
          <ac:cxnSpMkLst>
            <pc:docMk/>
            <pc:sldMk cId="3804036033" sldId="260"/>
            <ac:cxnSpMk id="130" creationId="{4B61ADF2-367C-42ED-82FF-E759A9DEC532}"/>
          </ac:cxnSpMkLst>
        </pc:cxnChg>
      </pc:sldChg>
    </pc:docChg>
  </pc:docChgLst>
  <pc:docChgLst>
    <pc:chgData name="Min Zi Hao" userId="S::minzihao@edu.bme.hu::15b05052-c09c-495c-a925-c8acb0b22191" providerId="AD" clId="Web-{0039358C-CA57-82CA-6FF1-A2A7FB4ECCFA}"/>
    <pc:docChg chg="modSld">
      <pc:chgData name="Min Zi Hao" userId="S::minzihao@edu.bme.hu::15b05052-c09c-495c-a925-c8acb0b22191" providerId="AD" clId="Web-{0039358C-CA57-82CA-6FF1-A2A7FB4ECCFA}" dt="2022-05-03T12:29:29.795" v="2" actId="1076"/>
      <pc:docMkLst>
        <pc:docMk/>
      </pc:docMkLst>
      <pc:sldChg chg="modSp">
        <pc:chgData name="Min Zi Hao" userId="S::minzihao@edu.bme.hu::15b05052-c09c-495c-a925-c8acb0b22191" providerId="AD" clId="Web-{0039358C-CA57-82CA-6FF1-A2A7FB4ECCFA}" dt="2022-05-03T12:29:29.795" v="2" actId="1076"/>
        <pc:sldMkLst>
          <pc:docMk/>
          <pc:sldMk cId="903429335" sldId="256"/>
        </pc:sldMkLst>
        <pc:spChg chg="mod">
          <ac:chgData name="Min Zi Hao" userId="S::minzihao@edu.bme.hu::15b05052-c09c-495c-a925-c8acb0b22191" providerId="AD" clId="Web-{0039358C-CA57-82CA-6FF1-A2A7FB4ECCFA}" dt="2022-05-03T12:29:29.795" v="2" actId="1076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Gábor Dobos" userId="0f403b24-bb3e-4619-8f25-c339eaa83823" providerId="ADAL" clId="{3A767A41-7E1C-40F5-BF9D-B2A56D1FE7F4}"/>
    <pc:docChg chg="undo custSel addSld delSld modSld">
      <pc:chgData name="Gábor Dobos" userId="0f403b24-bb3e-4619-8f25-c339eaa83823" providerId="ADAL" clId="{3A767A41-7E1C-40F5-BF9D-B2A56D1FE7F4}" dt="2020-05-19T04:53:26.609" v="2406"/>
      <pc:docMkLst>
        <pc:docMk/>
      </pc:docMkLst>
      <pc:sldChg chg="addSp delSp modSp mod">
        <pc:chgData name="Gábor Dobos" userId="0f403b24-bb3e-4619-8f25-c339eaa83823" providerId="ADAL" clId="{3A767A41-7E1C-40F5-BF9D-B2A56D1FE7F4}" dt="2020-05-18T13:57:19.415" v="2291" actId="1076"/>
        <pc:sldMkLst>
          <pc:docMk/>
          <pc:sldMk cId="903429335" sldId="256"/>
        </pc:sldMkLst>
        <pc:spChg chg="mod">
          <ac:chgData name="Gábor Dobos" userId="0f403b24-bb3e-4619-8f25-c339eaa83823" providerId="ADAL" clId="{3A767A41-7E1C-40F5-BF9D-B2A56D1FE7F4}" dt="2020-05-18T13:57:19.415" v="2291" actId="1076"/>
          <ac:spMkLst>
            <pc:docMk/>
            <pc:sldMk cId="903429335" sldId="256"/>
            <ac:spMk id="81" creationId="{EE929072-1732-4EF3-A57B-819AED3DB575}"/>
          </ac:spMkLst>
        </pc:spChg>
        <pc:spChg chg="add mod ord">
          <ac:chgData name="Gábor Dobos" userId="0f403b24-bb3e-4619-8f25-c339eaa83823" providerId="ADAL" clId="{3A767A41-7E1C-40F5-BF9D-B2A56D1FE7F4}" dt="2020-05-18T12:30:45.640" v="36" actId="164"/>
          <ac:spMkLst>
            <pc:docMk/>
            <pc:sldMk cId="903429335" sldId="256"/>
            <ac:spMk id="95" creationId="{0D87F825-9258-4590-B2F8-C9102BFDDFB3}"/>
          </ac:spMkLst>
        </pc:spChg>
        <pc:spChg chg="add mod">
          <ac:chgData name="Gábor Dobos" userId="0f403b24-bb3e-4619-8f25-c339eaa83823" providerId="ADAL" clId="{3A767A41-7E1C-40F5-BF9D-B2A56D1FE7F4}" dt="2020-05-18T12:30:45.640" v="36" actId="164"/>
          <ac:spMkLst>
            <pc:docMk/>
            <pc:sldMk cId="903429335" sldId="256"/>
            <ac:spMk id="96" creationId="{3786C43A-1D32-4AF4-9FB3-2149A7D65922}"/>
          </ac:spMkLst>
        </pc:spChg>
        <pc:spChg chg="add del">
          <ac:chgData name="Gábor Dobos" userId="0f403b24-bb3e-4619-8f25-c339eaa83823" providerId="ADAL" clId="{3A767A41-7E1C-40F5-BF9D-B2A56D1FE7F4}" dt="2020-05-18T12:35:07.662" v="516"/>
          <ac:spMkLst>
            <pc:docMk/>
            <pc:sldMk cId="903429335" sldId="256"/>
            <ac:spMk id="103" creationId="{6BEDD1F7-3525-4314-90F6-C640295F7226}"/>
          </ac:spMkLst>
        </pc:spChg>
        <pc:spChg chg="add del">
          <ac:chgData name="Gábor Dobos" userId="0f403b24-bb3e-4619-8f25-c339eaa83823" providerId="ADAL" clId="{3A767A41-7E1C-40F5-BF9D-B2A56D1FE7F4}" dt="2020-05-18T12:35:13.572" v="518"/>
          <ac:spMkLst>
            <pc:docMk/>
            <pc:sldMk cId="903429335" sldId="256"/>
            <ac:spMk id="104" creationId="{AA7C3AE0-8237-4719-8148-1FDF402F1576}"/>
          </ac:spMkLst>
        </pc:spChg>
        <pc:spChg chg="add del">
          <ac:chgData name="Gábor Dobos" userId="0f403b24-bb3e-4619-8f25-c339eaa83823" providerId="ADAL" clId="{3A767A41-7E1C-40F5-BF9D-B2A56D1FE7F4}" dt="2020-05-18T12:35:20.805" v="520"/>
          <ac:spMkLst>
            <pc:docMk/>
            <pc:sldMk cId="903429335" sldId="256"/>
            <ac:spMk id="105" creationId="{F566E8FB-3772-453E-BA09-5151DFEA9D16}"/>
          </ac:spMkLst>
        </pc:spChg>
        <pc:grpChg chg="add del mod">
          <ac:chgData name="Gábor Dobos" userId="0f403b24-bb3e-4619-8f25-c339eaa83823" providerId="ADAL" clId="{3A767A41-7E1C-40F5-BF9D-B2A56D1FE7F4}" dt="2020-05-18T13:57:02.093" v="2287" actId="478"/>
          <ac:grpSpMkLst>
            <pc:docMk/>
            <pc:sldMk cId="903429335" sldId="256"/>
            <ac:grpSpMk id="77" creationId="{72BB19AF-41E9-4BD9-98FC-28B9902509C6}"/>
          </ac:grpSpMkLst>
        </pc:grpChg>
        <pc:grpChg chg="add del mod">
          <ac:chgData name="Gábor Dobos" userId="0f403b24-bb3e-4619-8f25-c339eaa83823" providerId="ADAL" clId="{3A767A41-7E1C-40F5-BF9D-B2A56D1FE7F4}" dt="2020-05-18T12:25:26.410" v="8" actId="165"/>
          <ac:grpSpMkLst>
            <pc:docMk/>
            <pc:sldMk cId="903429335" sldId="256"/>
            <ac:grpSpMk id="91" creationId="{DB31357D-62CC-4D59-9F16-0FABD8B02FBE}"/>
          </ac:grpSpMkLst>
        </pc:grpChg>
        <pc:grpChg chg="add del mod">
          <ac:chgData name="Gábor Dobos" userId="0f403b24-bb3e-4619-8f25-c339eaa83823" providerId="ADAL" clId="{3A767A41-7E1C-40F5-BF9D-B2A56D1FE7F4}" dt="2020-05-18T12:33:36.213" v="500" actId="478"/>
          <ac:grpSpMkLst>
            <pc:docMk/>
            <pc:sldMk cId="903429335" sldId="256"/>
            <ac:grpSpMk id="97" creationId="{DCB52DB9-C2DE-478D-9E35-E0BC64D810E8}"/>
          </ac:grpSpMkLst>
        </pc:grpChg>
        <pc:grpChg chg="add del mod ord">
          <ac:chgData name="Gábor Dobos" userId="0f403b24-bb3e-4619-8f25-c339eaa83823" providerId="ADAL" clId="{3A767A41-7E1C-40F5-BF9D-B2A56D1FE7F4}" dt="2020-05-18T13:57:02.093" v="2287" actId="478"/>
          <ac:grpSpMkLst>
            <pc:docMk/>
            <pc:sldMk cId="903429335" sldId="256"/>
            <ac:grpSpMk id="102" creationId="{B5CCE07F-1439-4CC7-918B-A61A29CC0E32}"/>
          </ac:grpSpMkLst>
        </pc:grpChg>
        <pc:picChg chg="mod topLvl">
          <ac:chgData name="Gábor Dobos" userId="0f403b24-bb3e-4619-8f25-c339eaa83823" providerId="ADAL" clId="{3A767A41-7E1C-40F5-BF9D-B2A56D1FE7F4}" dt="2020-05-18T12:25:14.533" v="5" actId="165"/>
          <ac:picMkLst>
            <pc:docMk/>
            <pc:sldMk cId="903429335" sldId="256"/>
            <ac:picMk id="75" creationId="{5290A51F-425B-4A11-AB06-5D989A61F870}"/>
          </ac:picMkLst>
        </pc:picChg>
        <pc:picChg chg="mod topLvl">
          <ac:chgData name="Gábor Dobos" userId="0f403b24-bb3e-4619-8f25-c339eaa83823" providerId="ADAL" clId="{3A767A41-7E1C-40F5-BF9D-B2A56D1FE7F4}" dt="2020-05-18T12:25:14.533" v="5" actId="165"/>
          <ac:picMkLst>
            <pc:docMk/>
            <pc:sldMk cId="903429335" sldId="256"/>
            <ac:picMk id="76" creationId="{51FECBF7-80F6-4526-BF27-511DB1702E3D}"/>
          </ac:picMkLst>
        </pc:picChg>
        <pc:picChg chg="add del mod">
          <ac:chgData name="Gábor Dobos" userId="0f403b24-bb3e-4619-8f25-c339eaa83823" providerId="ADAL" clId="{3A767A41-7E1C-40F5-BF9D-B2A56D1FE7F4}" dt="2020-05-18T12:25:12.466" v="4"/>
          <ac:picMkLst>
            <pc:docMk/>
            <pc:sldMk cId="903429335" sldId="256"/>
            <ac:picMk id="89" creationId="{D2D97AA4-87B3-4765-A488-E00F454BB1B5}"/>
          </ac:picMkLst>
        </pc:picChg>
        <pc:picChg chg="add del mod">
          <ac:chgData name="Gábor Dobos" userId="0f403b24-bb3e-4619-8f25-c339eaa83823" providerId="ADAL" clId="{3A767A41-7E1C-40F5-BF9D-B2A56D1FE7F4}" dt="2020-05-18T12:25:12.466" v="4"/>
          <ac:picMkLst>
            <pc:docMk/>
            <pc:sldMk cId="903429335" sldId="256"/>
            <ac:picMk id="90" creationId="{9DBA81E6-C3A1-4CDA-9498-6E6EE4DF69FF}"/>
          </ac:picMkLst>
        </pc:picChg>
        <pc:picChg chg="del mod topLvl">
          <ac:chgData name="Gábor Dobos" userId="0f403b24-bb3e-4619-8f25-c339eaa83823" providerId="ADAL" clId="{3A767A41-7E1C-40F5-BF9D-B2A56D1FE7F4}" dt="2020-05-18T12:25:50.865" v="13" actId="478"/>
          <ac:picMkLst>
            <pc:docMk/>
            <pc:sldMk cId="903429335" sldId="256"/>
            <ac:picMk id="92" creationId="{C23E7A85-8CD1-4617-BA4E-5344E97814AD}"/>
          </ac:picMkLst>
        </pc:picChg>
        <pc:picChg chg="del mod topLvl">
          <ac:chgData name="Gábor Dobos" userId="0f403b24-bb3e-4619-8f25-c339eaa83823" providerId="ADAL" clId="{3A767A41-7E1C-40F5-BF9D-B2A56D1FE7F4}" dt="2020-05-18T12:29:25.296" v="23" actId="478"/>
          <ac:picMkLst>
            <pc:docMk/>
            <pc:sldMk cId="903429335" sldId="256"/>
            <ac:picMk id="93" creationId="{C0C73DDA-943D-4E4A-9EDD-3795802FAC5C}"/>
          </ac:picMkLst>
        </pc:picChg>
        <pc:picChg chg="add del mod">
          <ac:chgData name="Gábor Dobos" userId="0f403b24-bb3e-4619-8f25-c339eaa83823" providerId="ADAL" clId="{3A767A41-7E1C-40F5-BF9D-B2A56D1FE7F4}" dt="2020-05-18T12:29:28.031" v="24" actId="478"/>
          <ac:picMkLst>
            <pc:docMk/>
            <pc:sldMk cId="903429335" sldId="256"/>
            <ac:picMk id="94" creationId="{3AA2A275-BE6C-44B9-BDD3-9B6435B0A25F}"/>
          </ac:picMkLst>
        </pc:picChg>
        <pc:picChg chg="add del mod">
          <ac:chgData name="Gábor Dobos" userId="0f403b24-bb3e-4619-8f25-c339eaa83823" providerId="ADAL" clId="{3A767A41-7E1C-40F5-BF9D-B2A56D1FE7F4}" dt="2020-05-18T12:30:54.327" v="39" actId="478"/>
          <ac:picMkLst>
            <pc:docMk/>
            <pc:sldMk cId="903429335" sldId="256"/>
            <ac:picMk id="98" creationId="{1419D89B-9CA6-47A0-903D-18BE3C5E7298}"/>
          </ac:picMkLst>
        </pc:picChg>
        <pc:picChg chg="add del mod">
          <ac:chgData name="Gábor Dobos" userId="0f403b24-bb3e-4619-8f25-c339eaa83823" providerId="ADAL" clId="{3A767A41-7E1C-40F5-BF9D-B2A56D1FE7F4}" dt="2020-05-18T12:31:08.574" v="43" actId="478"/>
          <ac:picMkLst>
            <pc:docMk/>
            <pc:sldMk cId="903429335" sldId="256"/>
            <ac:picMk id="99" creationId="{82F10074-E8F7-473E-A303-729691CCCDE4}"/>
          </ac:picMkLst>
        </pc:picChg>
        <pc:picChg chg="add mod modCrop">
          <ac:chgData name="Gábor Dobos" userId="0f403b24-bb3e-4619-8f25-c339eaa83823" providerId="ADAL" clId="{3A767A41-7E1C-40F5-BF9D-B2A56D1FE7F4}" dt="2020-05-18T12:33:44.974" v="501" actId="164"/>
          <ac:picMkLst>
            <pc:docMk/>
            <pc:sldMk cId="903429335" sldId="256"/>
            <ac:picMk id="100" creationId="{7B13A4EE-896D-446B-8FB3-67068A98233F}"/>
          </ac:picMkLst>
        </pc:picChg>
        <pc:picChg chg="add mod">
          <ac:chgData name="Gábor Dobos" userId="0f403b24-bb3e-4619-8f25-c339eaa83823" providerId="ADAL" clId="{3A767A41-7E1C-40F5-BF9D-B2A56D1FE7F4}" dt="2020-05-18T12:33:44.974" v="501" actId="164"/>
          <ac:picMkLst>
            <pc:docMk/>
            <pc:sldMk cId="903429335" sldId="256"/>
            <ac:picMk id="101" creationId="{16DA4B85-32AF-47ED-993B-8CBB257F5176}"/>
          </ac:picMkLst>
        </pc:picChg>
        <pc:cxnChg chg="del mod">
          <ac:chgData name="Gábor Dobos" userId="0f403b24-bb3e-4619-8f25-c339eaa83823" providerId="ADAL" clId="{3A767A41-7E1C-40F5-BF9D-B2A56D1FE7F4}" dt="2020-05-18T13:57:02.093" v="2287" actId="478"/>
          <ac:cxnSpMkLst>
            <pc:docMk/>
            <pc:sldMk cId="903429335" sldId="256"/>
            <ac:cxnSpMk id="83" creationId="{AB82C771-2CA4-4783-97BD-A0A02401D062}"/>
          </ac:cxnSpMkLst>
        </pc:cxnChg>
        <pc:cxnChg chg="del mod">
          <ac:chgData name="Gábor Dobos" userId="0f403b24-bb3e-4619-8f25-c339eaa83823" providerId="ADAL" clId="{3A767A41-7E1C-40F5-BF9D-B2A56D1FE7F4}" dt="2020-05-18T13:57:02.093" v="2287" actId="478"/>
          <ac:cxnSpMkLst>
            <pc:docMk/>
            <pc:sldMk cId="903429335" sldId="256"/>
            <ac:cxnSpMk id="87" creationId="{A30AB49D-7FE4-4D24-94A5-1CFE32D10AC0}"/>
          </ac:cxnSpMkLst>
        </pc:cxnChg>
      </pc:sldChg>
      <pc:sldChg chg="addSp delSp modSp del mod delAnim modAnim">
        <pc:chgData name="Gábor Dobos" userId="0f403b24-bb3e-4619-8f25-c339eaa83823" providerId="ADAL" clId="{3A767A41-7E1C-40F5-BF9D-B2A56D1FE7F4}" dt="2020-05-18T13:18:41.436" v="1133" actId="47"/>
        <pc:sldMkLst>
          <pc:docMk/>
          <pc:sldMk cId="905650588" sldId="257"/>
        </pc:sldMkLst>
        <pc:spChg chg="del mod">
          <ac:chgData name="Gábor Dobos" userId="0f403b24-bb3e-4619-8f25-c339eaa83823" providerId="ADAL" clId="{3A767A41-7E1C-40F5-BF9D-B2A56D1FE7F4}" dt="2020-05-18T12:52:42.506" v="548" actId="478"/>
          <ac:spMkLst>
            <pc:docMk/>
            <pc:sldMk cId="905650588" sldId="257"/>
            <ac:spMk id="4" creationId="{895BBF7A-2B4F-4B1A-ACED-E16117CA2FEC}"/>
          </ac:spMkLst>
        </pc:spChg>
        <pc:spChg chg="del">
          <ac:chgData name="Gábor Dobos" userId="0f403b24-bb3e-4619-8f25-c339eaa83823" providerId="ADAL" clId="{3A767A41-7E1C-40F5-BF9D-B2A56D1FE7F4}" dt="2020-05-18T12:52:58.866" v="555" actId="478"/>
          <ac:spMkLst>
            <pc:docMk/>
            <pc:sldMk cId="905650588" sldId="257"/>
            <ac:spMk id="7" creationId="{BD4437F8-9B6A-4994-8E40-BCADC49670CD}"/>
          </ac:spMkLst>
        </pc:spChg>
        <pc:spChg chg="mod">
          <ac:chgData name="Gábor Dobos" userId="0f403b24-bb3e-4619-8f25-c339eaa83823" providerId="ADAL" clId="{3A767A41-7E1C-40F5-BF9D-B2A56D1FE7F4}" dt="2020-05-18T12:53:12.338" v="559" actId="1076"/>
          <ac:spMkLst>
            <pc:docMk/>
            <pc:sldMk cId="905650588" sldId="257"/>
            <ac:spMk id="9" creationId="{C5F14FD5-D0E2-4BB2-A6A4-F1ADD472B57D}"/>
          </ac:spMkLst>
        </pc:spChg>
        <pc:spChg chg="mod">
          <ac:chgData name="Gábor Dobos" userId="0f403b24-bb3e-4619-8f25-c339eaa83823" providerId="ADAL" clId="{3A767A41-7E1C-40F5-BF9D-B2A56D1FE7F4}" dt="2020-05-18T13:15:45.797" v="1089" actId="1076"/>
          <ac:spMkLst>
            <pc:docMk/>
            <pc:sldMk cId="905650588" sldId="257"/>
            <ac:spMk id="10" creationId="{794C875A-0E38-4769-8389-073691A793B7}"/>
          </ac:spMkLst>
        </pc:spChg>
        <pc:spChg chg="add del">
          <ac:chgData name="Gábor Dobos" userId="0f403b24-bb3e-4619-8f25-c339eaa83823" providerId="ADAL" clId="{3A767A41-7E1C-40F5-BF9D-B2A56D1FE7F4}" dt="2020-05-18T13:02:54.486" v="710" actId="478"/>
          <ac:spMkLst>
            <pc:docMk/>
            <pc:sldMk cId="905650588" sldId="257"/>
            <ac:spMk id="13" creationId="{3E8C410E-C4E3-46BC-B637-AF5574F409DE}"/>
          </ac:spMkLst>
        </pc:spChg>
        <pc:spChg chg="del">
          <ac:chgData name="Gábor Dobos" userId="0f403b24-bb3e-4619-8f25-c339eaa83823" providerId="ADAL" clId="{3A767A41-7E1C-40F5-BF9D-B2A56D1FE7F4}" dt="2020-05-18T12:53:01.065" v="556" actId="478"/>
          <ac:spMkLst>
            <pc:docMk/>
            <pc:sldMk cId="905650588" sldId="257"/>
            <ac:spMk id="17" creationId="{7E83DE65-4E7E-4522-8DDF-73DA4C69F873}"/>
          </ac:spMkLst>
        </pc:spChg>
        <pc:spChg chg="del mod">
          <ac:chgData name="Gábor Dobos" userId="0f403b24-bb3e-4619-8f25-c339eaa83823" providerId="ADAL" clId="{3A767A41-7E1C-40F5-BF9D-B2A56D1FE7F4}" dt="2020-05-18T12:53:06.729" v="558" actId="478"/>
          <ac:spMkLst>
            <pc:docMk/>
            <pc:sldMk cId="905650588" sldId="257"/>
            <ac:spMk id="18" creationId="{96983E9B-B0A3-437D-BA47-9F8BD4C72CBD}"/>
          </ac:spMkLst>
        </pc:spChg>
        <pc:spChg chg="del">
          <ac:chgData name="Gábor Dobos" userId="0f403b24-bb3e-4619-8f25-c339eaa83823" providerId="ADAL" clId="{3A767A41-7E1C-40F5-BF9D-B2A56D1FE7F4}" dt="2020-05-18T12:53:06.729" v="558" actId="478"/>
          <ac:spMkLst>
            <pc:docMk/>
            <pc:sldMk cId="905650588" sldId="257"/>
            <ac:spMk id="19" creationId="{823F70EC-8CCE-436F-81DD-A733D0E3FC55}"/>
          </ac:spMkLst>
        </pc:spChg>
        <pc:spChg chg="del">
          <ac:chgData name="Gábor Dobos" userId="0f403b24-bb3e-4619-8f25-c339eaa83823" providerId="ADAL" clId="{3A767A41-7E1C-40F5-BF9D-B2A56D1FE7F4}" dt="2020-05-18T12:53:06.729" v="558" actId="478"/>
          <ac:spMkLst>
            <pc:docMk/>
            <pc:sldMk cId="905650588" sldId="257"/>
            <ac:spMk id="21" creationId="{34A1E594-63E3-44B6-A48E-C79C3ABD4C1F}"/>
          </ac:spMkLst>
        </pc:spChg>
        <pc:spChg chg="del">
          <ac:chgData name="Gábor Dobos" userId="0f403b24-bb3e-4619-8f25-c339eaa83823" providerId="ADAL" clId="{3A767A41-7E1C-40F5-BF9D-B2A56D1FE7F4}" dt="2020-05-18T12:53:06.729" v="558" actId="478"/>
          <ac:spMkLst>
            <pc:docMk/>
            <pc:sldMk cId="905650588" sldId="257"/>
            <ac:spMk id="22" creationId="{43E796D8-EEFD-49B6-A189-5B2710858143}"/>
          </ac:spMkLst>
        </pc:spChg>
        <pc:spChg chg="add mod">
          <ac:chgData name="Gábor Dobos" userId="0f403b24-bb3e-4619-8f25-c339eaa83823" providerId="ADAL" clId="{3A767A41-7E1C-40F5-BF9D-B2A56D1FE7F4}" dt="2020-05-18T13:07:04.122" v="771" actId="1076"/>
          <ac:spMkLst>
            <pc:docMk/>
            <pc:sldMk cId="905650588" sldId="257"/>
            <ac:spMk id="24" creationId="{374DC178-A8B3-4D69-B6F1-D2076044A12A}"/>
          </ac:spMkLst>
        </pc:spChg>
        <pc:spChg chg="add mod">
          <ac:chgData name="Gábor Dobos" userId="0f403b24-bb3e-4619-8f25-c339eaa83823" providerId="ADAL" clId="{3A767A41-7E1C-40F5-BF9D-B2A56D1FE7F4}" dt="2020-05-18T13:06:21.107" v="761" actId="1076"/>
          <ac:spMkLst>
            <pc:docMk/>
            <pc:sldMk cId="905650588" sldId="257"/>
            <ac:spMk id="25" creationId="{977C78C2-61DB-4C40-A50D-C0A9FA56359B}"/>
          </ac:spMkLst>
        </pc:spChg>
        <pc:spChg chg="add mod">
          <ac:chgData name="Gábor Dobos" userId="0f403b24-bb3e-4619-8f25-c339eaa83823" providerId="ADAL" clId="{3A767A41-7E1C-40F5-BF9D-B2A56D1FE7F4}" dt="2020-05-18T13:06:26.218" v="762" actId="1076"/>
          <ac:spMkLst>
            <pc:docMk/>
            <pc:sldMk cId="905650588" sldId="257"/>
            <ac:spMk id="26" creationId="{99D68442-7F39-4CCC-96CC-1910A78F8333}"/>
          </ac:spMkLst>
        </pc:spChg>
        <pc:spChg chg="add del mod">
          <ac:chgData name="Gábor Dobos" userId="0f403b24-bb3e-4619-8f25-c339eaa83823" providerId="ADAL" clId="{3A767A41-7E1C-40F5-BF9D-B2A56D1FE7F4}" dt="2020-05-18T13:02:53.630" v="709" actId="478"/>
          <ac:spMkLst>
            <pc:docMk/>
            <pc:sldMk cId="905650588" sldId="257"/>
            <ac:spMk id="39" creationId="{0877D2AE-5EE3-4D5F-A861-318AFEC889EA}"/>
          </ac:spMkLst>
        </pc:spChg>
        <pc:spChg chg="add del mod">
          <ac:chgData name="Gábor Dobos" userId="0f403b24-bb3e-4619-8f25-c339eaa83823" providerId="ADAL" clId="{3A767A41-7E1C-40F5-BF9D-B2A56D1FE7F4}" dt="2020-05-18T13:02:52.702" v="708" actId="478"/>
          <ac:spMkLst>
            <pc:docMk/>
            <pc:sldMk cId="905650588" sldId="257"/>
            <ac:spMk id="40" creationId="{9F4BFBFB-06C8-49FA-B1A4-A89ABA7BCE5D}"/>
          </ac:spMkLst>
        </pc:spChg>
        <pc:spChg chg="add del mod">
          <ac:chgData name="Gábor Dobos" userId="0f403b24-bb3e-4619-8f25-c339eaa83823" providerId="ADAL" clId="{3A767A41-7E1C-40F5-BF9D-B2A56D1FE7F4}" dt="2020-05-18T13:02:25.719" v="700" actId="478"/>
          <ac:spMkLst>
            <pc:docMk/>
            <pc:sldMk cId="905650588" sldId="257"/>
            <ac:spMk id="41" creationId="{E0F85109-0DC7-4C8E-89DD-938CC2CBE2B2}"/>
          </ac:spMkLst>
        </pc:spChg>
        <pc:spChg chg="add mod">
          <ac:chgData name="Gábor Dobos" userId="0f403b24-bb3e-4619-8f25-c339eaa83823" providerId="ADAL" clId="{3A767A41-7E1C-40F5-BF9D-B2A56D1FE7F4}" dt="2020-05-18T13:06:38.434" v="763" actId="1076"/>
          <ac:spMkLst>
            <pc:docMk/>
            <pc:sldMk cId="905650588" sldId="257"/>
            <ac:spMk id="55" creationId="{AC2082B3-B915-4EC2-A9AD-2E36C1DB6756}"/>
          </ac:spMkLst>
        </pc:spChg>
        <pc:spChg chg="add mod">
          <ac:chgData name="Gábor Dobos" userId="0f403b24-bb3e-4619-8f25-c339eaa83823" providerId="ADAL" clId="{3A767A41-7E1C-40F5-BF9D-B2A56D1FE7F4}" dt="2020-05-18T13:13:50.358" v="1049" actId="1076"/>
          <ac:spMkLst>
            <pc:docMk/>
            <pc:sldMk cId="905650588" sldId="257"/>
            <ac:spMk id="87" creationId="{BBFDB9CC-88F2-4261-82FD-D4ED29AB5BB3}"/>
          </ac:spMkLst>
        </pc:spChg>
        <pc:spChg chg="add mod">
          <ac:chgData name="Gábor Dobos" userId="0f403b24-bb3e-4619-8f25-c339eaa83823" providerId="ADAL" clId="{3A767A41-7E1C-40F5-BF9D-B2A56D1FE7F4}" dt="2020-05-18T13:13:55.722" v="1051" actId="1076"/>
          <ac:spMkLst>
            <pc:docMk/>
            <pc:sldMk cId="905650588" sldId="257"/>
            <ac:spMk id="88" creationId="{5CDAFEB7-1270-4CE2-A4C5-7F43FB6D6369}"/>
          </ac:spMkLst>
        </pc:spChg>
        <pc:spChg chg="add mod">
          <ac:chgData name="Gábor Dobos" userId="0f403b24-bb3e-4619-8f25-c339eaa83823" providerId="ADAL" clId="{3A767A41-7E1C-40F5-BF9D-B2A56D1FE7F4}" dt="2020-05-18T13:14:13.574" v="1054" actId="20577"/>
          <ac:spMkLst>
            <pc:docMk/>
            <pc:sldMk cId="905650588" sldId="257"/>
            <ac:spMk id="89" creationId="{1C88DD28-0F9B-4626-BB06-F797E1135CD7}"/>
          </ac:spMkLst>
        </pc:spChg>
        <pc:spChg chg="add mod">
          <ac:chgData name="Gábor Dobos" userId="0f403b24-bb3e-4619-8f25-c339eaa83823" providerId="ADAL" clId="{3A767A41-7E1C-40F5-BF9D-B2A56D1FE7F4}" dt="2020-05-18T13:14:21.162" v="1057" actId="20577"/>
          <ac:spMkLst>
            <pc:docMk/>
            <pc:sldMk cId="905650588" sldId="257"/>
            <ac:spMk id="90" creationId="{27247E19-8C47-40F3-9443-62245DB44EE9}"/>
          </ac:spMkLst>
        </pc:spChg>
        <pc:spChg chg="add mod">
          <ac:chgData name="Gábor Dobos" userId="0f403b24-bb3e-4619-8f25-c339eaa83823" providerId="ADAL" clId="{3A767A41-7E1C-40F5-BF9D-B2A56D1FE7F4}" dt="2020-05-18T13:15:37.620" v="1088" actId="14100"/>
          <ac:spMkLst>
            <pc:docMk/>
            <pc:sldMk cId="905650588" sldId="257"/>
            <ac:spMk id="91" creationId="{1BC9D87D-11CE-45EB-A757-B76BFE137965}"/>
          </ac:spMkLst>
        </pc:spChg>
        <pc:spChg chg="add mod">
          <ac:chgData name="Gábor Dobos" userId="0f403b24-bb3e-4619-8f25-c339eaa83823" providerId="ADAL" clId="{3A767A41-7E1C-40F5-BF9D-B2A56D1FE7F4}" dt="2020-05-18T13:17:36.627" v="1120" actId="20577"/>
          <ac:spMkLst>
            <pc:docMk/>
            <pc:sldMk cId="905650588" sldId="257"/>
            <ac:spMk id="92" creationId="{263DFC45-AA1D-4006-A16D-85E73A9BAED6}"/>
          </ac:spMkLst>
        </pc:spChg>
        <pc:spChg chg="add del mod">
          <ac:chgData name="Gábor Dobos" userId="0f403b24-bb3e-4619-8f25-c339eaa83823" providerId="ADAL" clId="{3A767A41-7E1C-40F5-BF9D-B2A56D1FE7F4}" dt="2020-05-18T13:17:43.329" v="1122"/>
          <ac:spMkLst>
            <pc:docMk/>
            <pc:sldMk cId="905650588" sldId="257"/>
            <ac:spMk id="93" creationId="{714948E0-FD9F-4F8B-B491-4D5D5C96F8F3}"/>
          </ac:spMkLst>
        </pc:spChg>
        <pc:grpChg chg="add del mod">
          <ac:chgData name="Gábor Dobos" userId="0f403b24-bb3e-4619-8f25-c339eaa83823" providerId="ADAL" clId="{3A767A41-7E1C-40F5-BF9D-B2A56D1FE7F4}" dt="2020-05-18T13:01:27.087" v="684" actId="478"/>
          <ac:grpSpMkLst>
            <pc:docMk/>
            <pc:sldMk cId="905650588" sldId="257"/>
            <ac:grpSpMk id="27" creationId="{2CF5D782-433C-4737-8F4B-D9CC3110F66E}"/>
          </ac:grpSpMkLst>
        </pc:grpChg>
        <pc:grpChg chg="add mod">
          <ac:chgData name="Gábor Dobos" userId="0f403b24-bb3e-4619-8f25-c339eaa83823" providerId="ADAL" clId="{3A767A41-7E1C-40F5-BF9D-B2A56D1FE7F4}" dt="2020-05-18T13:09:13.178" v="996" actId="1036"/>
          <ac:grpSpMkLst>
            <pc:docMk/>
            <pc:sldMk cId="905650588" sldId="257"/>
            <ac:grpSpMk id="30" creationId="{0CE9909F-A960-4455-A2B7-48FFAD50AE02}"/>
          </ac:grpSpMkLst>
        </pc:grpChg>
        <pc:picChg chg="mod">
          <ac:chgData name="Gábor Dobos" userId="0f403b24-bb3e-4619-8f25-c339eaa83823" providerId="ADAL" clId="{3A767A41-7E1C-40F5-BF9D-B2A56D1FE7F4}" dt="2020-05-18T13:01:23.924" v="683"/>
          <ac:picMkLst>
            <pc:docMk/>
            <pc:sldMk cId="905650588" sldId="257"/>
            <ac:picMk id="28" creationId="{20CAAD91-3F83-48E5-951D-635E0DDA0D93}"/>
          </ac:picMkLst>
        </pc:picChg>
        <pc:picChg chg="mod">
          <ac:chgData name="Gábor Dobos" userId="0f403b24-bb3e-4619-8f25-c339eaa83823" providerId="ADAL" clId="{3A767A41-7E1C-40F5-BF9D-B2A56D1FE7F4}" dt="2020-05-18T13:01:23.924" v="683"/>
          <ac:picMkLst>
            <pc:docMk/>
            <pc:sldMk cId="905650588" sldId="257"/>
            <ac:picMk id="29" creationId="{62C49794-7CBF-4A07-8414-6244FC22C52B}"/>
          </ac:picMkLst>
        </pc:picChg>
        <pc:picChg chg="mod">
          <ac:chgData name="Gábor Dobos" userId="0f403b24-bb3e-4619-8f25-c339eaa83823" providerId="ADAL" clId="{3A767A41-7E1C-40F5-BF9D-B2A56D1FE7F4}" dt="2020-05-18T13:01:23.924" v="683"/>
          <ac:picMkLst>
            <pc:docMk/>
            <pc:sldMk cId="905650588" sldId="257"/>
            <ac:picMk id="31" creationId="{DF21C191-17CE-4176-B0CB-7E7EA06841B6}"/>
          </ac:picMkLst>
        </pc:picChg>
        <pc:picChg chg="mod">
          <ac:chgData name="Gábor Dobos" userId="0f403b24-bb3e-4619-8f25-c339eaa83823" providerId="ADAL" clId="{3A767A41-7E1C-40F5-BF9D-B2A56D1FE7F4}" dt="2020-05-18T13:01:23.924" v="683"/>
          <ac:picMkLst>
            <pc:docMk/>
            <pc:sldMk cId="905650588" sldId="257"/>
            <ac:picMk id="32" creationId="{C5EB2F50-1784-46EE-A691-ABAF91B5795B}"/>
          </ac:picMkLst>
        </pc:picChg>
        <pc:cxnChg chg="add mod">
          <ac:chgData name="Gábor Dobos" userId="0f403b24-bb3e-4619-8f25-c339eaa83823" providerId="ADAL" clId="{3A767A41-7E1C-40F5-BF9D-B2A56D1FE7F4}" dt="2020-05-18T13:07:56.110" v="777" actId="14100"/>
          <ac:cxnSpMkLst>
            <pc:docMk/>
            <pc:sldMk cId="905650588" sldId="257"/>
            <ac:cxnSpMk id="33" creationId="{0790B32F-13CC-4877-B921-FD624004DDAC}"/>
          </ac:cxnSpMkLst>
        </pc:cxnChg>
        <pc:cxnChg chg="add mod">
          <ac:chgData name="Gábor Dobos" userId="0f403b24-bb3e-4619-8f25-c339eaa83823" providerId="ADAL" clId="{3A767A41-7E1C-40F5-BF9D-B2A56D1FE7F4}" dt="2020-05-18T13:01:41.422" v="689" actId="1076"/>
          <ac:cxnSpMkLst>
            <pc:docMk/>
            <pc:sldMk cId="905650588" sldId="257"/>
            <ac:cxnSpMk id="34" creationId="{8B35326B-ADA2-465D-8875-94BCBAC7F2CC}"/>
          </ac:cxnSpMkLst>
        </pc:cxnChg>
        <pc:cxnChg chg="add mod">
          <ac:chgData name="Gábor Dobos" userId="0f403b24-bb3e-4619-8f25-c339eaa83823" providerId="ADAL" clId="{3A767A41-7E1C-40F5-BF9D-B2A56D1FE7F4}" dt="2020-05-18T13:07:41.875" v="776" actId="14100"/>
          <ac:cxnSpMkLst>
            <pc:docMk/>
            <pc:sldMk cId="905650588" sldId="257"/>
            <ac:cxnSpMk id="35" creationId="{1B66BF39-F01C-4E30-8513-D8B53458BCDF}"/>
          </ac:cxnSpMkLst>
        </pc:cxnChg>
        <pc:cxnChg chg="add mod">
          <ac:chgData name="Gábor Dobos" userId="0f403b24-bb3e-4619-8f25-c339eaa83823" providerId="ADAL" clId="{3A767A41-7E1C-40F5-BF9D-B2A56D1FE7F4}" dt="2020-05-18T13:02:45.558" v="705" actId="14100"/>
          <ac:cxnSpMkLst>
            <pc:docMk/>
            <pc:sldMk cId="905650588" sldId="257"/>
            <ac:cxnSpMk id="37" creationId="{725EBB7D-E2F6-46BB-90CB-CCFD4F64430B}"/>
          </ac:cxnSpMkLst>
        </pc:cxnChg>
        <pc:cxnChg chg="add del mod">
          <ac:chgData name="Gábor Dobos" userId="0f403b24-bb3e-4619-8f25-c339eaa83823" providerId="ADAL" clId="{3A767A41-7E1C-40F5-BF9D-B2A56D1FE7F4}" dt="2020-05-18T13:02:50.286" v="707" actId="478"/>
          <ac:cxnSpMkLst>
            <pc:docMk/>
            <pc:sldMk cId="905650588" sldId="257"/>
            <ac:cxnSpMk id="42" creationId="{B9FA6566-748A-480B-BB41-438D7743662D}"/>
          </ac:cxnSpMkLst>
        </pc:cxnChg>
        <pc:cxnChg chg="add del mod">
          <ac:chgData name="Gábor Dobos" userId="0f403b24-bb3e-4619-8f25-c339eaa83823" providerId="ADAL" clId="{3A767A41-7E1C-40F5-BF9D-B2A56D1FE7F4}" dt="2020-05-18T13:02:48.439" v="706" actId="478"/>
          <ac:cxnSpMkLst>
            <pc:docMk/>
            <pc:sldMk cId="905650588" sldId="257"/>
            <ac:cxnSpMk id="43" creationId="{9A40FBE1-5FD0-4F03-AF78-B8502060998B}"/>
          </ac:cxnSpMkLst>
        </pc:cxnChg>
        <pc:cxnChg chg="add mod">
          <ac:chgData name="Gábor Dobos" userId="0f403b24-bb3e-4619-8f25-c339eaa83823" providerId="ADAL" clId="{3A767A41-7E1C-40F5-BF9D-B2A56D1FE7F4}" dt="2020-05-18T13:04:11.076" v="724" actId="14100"/>
          <ac:cxnSpMkLst>
            <pc:docMk/>
            <pc:sldMk cId="905650588" sldId="257"/>
            <ac:cxnSpMk id="49" creationId="{84F25F87-5ACA-4FAF-94DD-2B5F28D1CF38}"/>
          </ac:cxnSpMkLst>
        </pc:cxnChg>
        <pc:cxnChg chg="add mod">
          <ac:chgData name="Gábor Dobos" userId="0f403b24-bb3e-4619-8f25-c339eaa83823" providerId="ADAL" clId="{3A767A41-7E1C-40F5-BF9D-B2A56D1FE7F4}" dt="2020-05-18T13:04:26.431" v="727" actId="1076"/>
          <ac:cxnSpMkLst>
            <pc:docMk/>
            <pc:sldMk cId="905650588" sldId="257"/>
            <ac:cxnSpMk id="54" creationId="{A4E77424-2294-495A-9EC0-1F9471276556}"/>
          </ac:cxnSpMkLst>
        </pc:cxnChg>
        <pc:cxnChg chg="add del mod">
          <ac:chgData name="Gábor Dobos" userId="0f403b24-bb3e-4619-8f25-c339eaa83823" providerId="ADAL" clId="{3A767A41-7E1C-40F5-BF9D-B2A56D1FE7F4}" dt="2020-05-18T13:09:05.371" v="970" actId="478"/>
          <ac:cxnSpMkLst>
            <pc:docMk/>
            <pc:sldMk cId="905650588" sldId="257"/>
            <ac:cxnSpMk id="62" creationId="{95650765-FB30-4ACE-B1E9-77C3E8A7976B}"/>
          </ac:cxnSpMkLst>
        </pc:cxnChg>
        <pc:cxnChg chg="add mod">
          <ac:chgData name="Gábor Dobos" userId="0f403b24-bb3e-4619-8f25-c339eaa83823" providerId="ADAL" clId="{3A767A41-7E1C-40F5-BF9D-B2A56D1FE7F4}" dt="2020-05-18T13:11:53.937" v="1020" actId="208"/>
          <ac:cxnSpMkLst>
            <pc:docMk/>
            <pc:sldMk cId="905650588" sldId="257"/>
            <ac:cxnSpMk id="63" creationId="{86FF141F-4FC6-4D11-B624-F05B85141D31}"/>
          </ac:cxnSpMkLst>
        </pc:cxnChg>
        <pc:cxnChg chg="add mod">
          <ac:chgData name="Gábor Dobos" userId="0f403b24-bb3e-4619-8f25-c339eaa83823" providerId="ADAL" clId="{3A767A41-7E1C-40F5-BF9D-B2A56D1FE7F4}" dt="2020-05-18T13:11:50.053" v="1019" actId="208"/>
          <ac:cxnSpMkLst>
            <pc:docMk/>
            <pc:sldMk cId="905650588" sldId="257"/>
            <ac:cxnSpMk id="66" creationId="{41E53A97-597F-4D93-BC39-7D517AEF204D}"/>
          </ac:cxnSpMkLst>
        </pc:cxnChg>
        <pc:cxnChg chg="add mod">
          <ac:chgData name="Gábor Dobos" userId="0f403b24-bb3e-4619-8f25-c339eaa83823" providerId="ADAL" clId="{3A767A41-7E1C-40F5-BF9D-B2A56D1FE7F4}" dt="2020-05-18T13:11:37.174" v="1017" actId="208"/>
          <ac:cxnSpMkLst>
            <pc:docMk/>
            <pc:sldMk cId="905650588" sldId="257"/>
            <ac:cxnSpMk id="70" creationId="{E8C9CED4-9C27-4BD1-9232-7ABDC5F20C23}"/>
          </ac:cxnSpMkLst>
        </pc:cxnChg>
        <pc:cxnChg chg="add mod">
          <ac:chgData name="Gábor Dobos" userId="0f403b24-bb3e-4619-8f25-c339eaa83823" providerId="ADAL" clId="{3A767A41-7E1C-40F5-BF9D-B2A56D1FE7F4}" dt="2020-05-18T13:11:44.321" v="1018" actId="208"/>
          <ac:cxnSpMkLst>
            <pc:docMk/>
            <pc:sldMk cId="905650588" sldId="257"/>
            <ac:cxnSpMk id="72" creationId="{64B3E2A6-2B5C-4347-8EE4-C7FC6882253E}"/>
          </ac:cxnSpMkLst>
        </pc:cxnChg>
        <pc:cxnChg chg="add del mod">
          <ac:chgData name="Gábor Dobos" userId="0f403b24-bb3e-4619-8f25-c339eaa83823" providerId="ADAL" clId="{3A767A41-7E1C-40F5-BF9D-B2A56D1FE7F4}" dt="2020-05-18T13:12:20.572" v="1027" actId="21"/>
          <ac:cxnSpMkLst>
            <pc:docMk/>
            <pc:sldMk cId="905650588" sldId="257"/>
            <ac:cxnSpMk id="74" creationId="{7580362F-34F2-49F7-AA66-C32A5FE32D1E}"/>
          </ac:cxnSpMkLst>
        </pc:cxnChg>
        <pc:cxnChg chg="add mod">
          <ac:chgData name="Gábor Dobos" userId="0f403b24-bb3e-4619-8f25-c339eaa83823" providerId="ADAL" clId="{3A767A41-7E1C-40F5-BF9D-B2A56D1FE7F4}" dt="2020-05-18T13:12:22.203" v="1028"/>
          <ac:cxnSpMkLst>
            <pc:docMk/>
            <pc:sldMk cId="905650588" sldId="257"/>
            <ac:cxnSpMk id="81" creationId="{E69CB128-C99D-4D58-BFCE-F3232D2E0314}"/>
          </ac:cxnSpMkLst>
        </pc:cxnChg>
        <pc:cxnChg chg="add mod">
          <ac:chgData name="Gábor Dobos" userId="0f403b24-bb3e-4619-8f25-c339eaa83823" providerId="ADAL" clId="{3A767A41-7E1C-40F5-BF9D-B2A56D1FE7F4}" dt="2020-05-18T13:12:38.520" v="1031" actId="1076"/>
          <ac:cxnSpMkLst>
            <pc:docMk/>
            <pc:sldMk cId="905650588" sldId="257"/>
            <ac:cxnSpMk id="82" creationId="{BB3C486B-A8B0-415B-A7B7-2A59E88273FA}"/>
          </ac:cxnSpMkLst>
        </pc:cxnChg>
        <pc:cxnChg chg="add mod">
          <ac:chgData name="Gábor Dobos" userId="0f403b24-bb3e-4619-8f25-c339eaa83823" providerId="ADAL" clId="{3A767A41-7E1C-40F5-BF9D-B2A56D1FE7F4}" dt="2020-05-18T13:13:17.847" v="1043" actId="14100"/>
          <ac:cxnSpMkLst>
            <pc:docMk/>
            <pc:sldMk cId="905650588" sldId="257"/>
            <ac:cxnSpMk id="83" creationId="{30B7213F-123B-401B-AC5A-99752CFBB336}"/>
          </ac:cxnSpMkLst>
        </pc:cxnChg>
        <pc:cxnChg chg="add mod">
          <ac:chgData name="Gábor Dobos" userId="0f403b24-bb3e-4619-8f25-c339eaa83823" providerId="ADAL" clId="{3A767A41-7E1C-40F5-BF9D-B2A56D1FE7F4}" dt="2020-05-18T13:13:01.271" v="1041" actId="14100"/>
          <ac:cxnSpMkLst>
            <pc:docMk/>
            <pc:sldMk cId="905650588" sldId="257"/>
            <ac:cxnSpMk id="84" creationId="{D6BA61B9-DCE1-4842-A8FF-107599C82960}"/>
          </ac:cxnSpMkLst>
        </pc:cxnChg>
      </pc:sldChg>
      <pc:sldChg chg="addSp delSp modSp add mod delAnim modAnim">
        <pc:chgData name="Gábor Dobos" userId="0f403b24-bb3e-4619-8f25-c339eaa83823" providerId="ADAL" clId="{3A767A41-7E1C-40F5-BF9D-B2A56D1FE7F4}" dt="2020-05-19T04:50:23.717" v="2387"/>
        <pc:sldMkLst>
          <pc:docMk/>
          <pc:sldMk cId="2435240591" sldId="258"/>
        </pc:sldMkLst>
        <pc:spChg chg="del mod">
          <ac:chgData name="Gábor Dobos" userId="0f403b24-bb3e-4619-8f25-c339eaa83823" providerId="ADAL" clId="{3A767A41-7E1C-40F5-BF9D-B2A56D1FE7F4}" dt="2020-05-18T13:17:58.662" v="1127" actId="478"/>
          <ac:spMkLst>
            <pc:docMk/>
            <pc:sldMk cId="2435240591" sldId="258"/>
            <ac:spMk id="9" creationId="{C5F14FD5-D0E2-4BB2-A6A4-F1ADD472B57D}"/>
          </ac:spMkLst>
        </pc:spChg>
        <pc:spChg chg="mod">
          <ac:chgData name="Gábor Dobos" userId="0f403b24-bb3e-4619-8f25-c339eaa83823" providerId="ADAL" clId="{3A767A41-7E1C-40F5-BF9D-B2A56D1FE7F4}" dt="2020-05-18T13:19:04.793" v="1137" actId="20577"/>
          <ac:spMkLst>
            <pc:docMk/>
            <pc:sldMk cId="2435240591" sldId="258"/>
            <ac:spMk id="10" creationId="{794C875A-0E38-4769-8389-073691A793B7}"/>
          </ac:spMkLst>
        </pc:spChg>
        <pc:spChg chg="mod">
          <ac:chgData name="Gábor Dobos" userId="0f403b24-bb3e-4619-8f25-c339eaa83823" providerId="ADAL" clId="{3A767A41-7E1C-40F5-BF9D-B2A56D1FE7F4}" dt="2020-05-18T13:18:13.245" v="1129" actId="1076"/>
          <ac:spMkLst>
            <pc:docMk/>
            <pc:sldMk cId="2435240591" sldId="258"/>
            <ac:spMk id="91" creationId="{1BC9D87D-11CE-45EB-A757-B76BFE137965}"/>
          </ac:spMkLst>
        </pc:spChg>
        <pc:spChg chg="mod">
          <ac:chgData name="Gábor Dobos" userId="0f403b24-bb3e-4619-8f25-c339eaa83823" providerId="ADAL" clId="{3A767A41-7E1C-40F5-BF9D-B2A56D1FE7F4}" dt="2020-05-18T13:18:19.460" v="1130" actId="1076"/>
          <ac:spMkLst>
            <pc:docMk/>
            <pc:sldMk cId="2435240591" sldId="258"/>
            <ac:spMk id="92" creationId="{263DFC45-AA1D-4006-A16D-85E73A9BAED6}"/>
          </ac:spMkLst>
        </pc:spChg>
        <pc:grpChg chg="del">
          <ac:chgData name="Gábor Dobos" userId="0f403b24-bb3e-4619-8f25-c339eaa83823" providerId="ADAL" clId="{3A767A41-7E1C-40F5-BF9D-B2A56D1FE7F4}" dt="2020-05-18T13:17:52.863" v="1125" actId="478"/>
          <ac:grpSpMkLst>
            <pc:docMk/>
            <pc:sldMk cId="2435240591" sldId="258"/>
            <ac:grpSpMk id="30" creationId="{0CE9909F-A960-4455-A2B7-48FFAD50AE02}"/>
          </ac:grpSpMkLst>
        </pc:grpChg>
        <pc:grpChg chg="add mod ord">
          <ac:chgData name="Gábor Dobos" userId="0f403b24-bb3e-4619-8f25-c339eaa83823" providerId="ADAL" clId="{3A767A41-7E1C-40F5-BF9D-B2A56D1FE7F4}" dt="2020-05-18T13:18:34.282" v="1132" actId="167"/>
          <ac:grpSpMkLst>
            <pc:docMk/>
            <pc:sldMk cId="2435240591" sldId="258"/>
            <ac:grpSpMk id="36" creationId="{520D0585-CDFF-4F52-BF36-AAC4579AC158}"/>
          </ac:grpSpMkLst>
        </pc:grpChg>
        <pc:picChg chg="mod">
          <ac:chgData name="Gábor Dobos" userId="0f403b24-bb3e-4619-8f25-c339eaa83823" providerId="ADAL" clId="{3A767A41-7E1C-40F5-BF9D-B2A56D1FE7F4}" dt="2020-05-18T13:18:30.474" v="1131"/>
          <ac:picMkLst>
            <pc:docMk/>
            <pc:sldMk cId="2435240591" sldId="258"/>
            <ac:picMk id="38" creationId="{3DCF1EE2-7E82-476E-9889-83E6C645238C}"/>
          </ac:picMkLst>
        </pc:picChg>
        <pc:picChg chg="mod">
          <ac:chgData name="Gábor Dobos" userId="0f403b24-bb3e-4619-8f25-c339eaa83823" providerId="ADAL" clId="{3A767A41-7E1C-40F5-BF9D-B2A56D1FE7F4}" dt="2020-05-18T13:18:30.474" v="1131"/>
          <ac:picMkLst>
            <pc:docMk/>
            <pc:sldMk cId="2435240591" sldId="258"/>
            <ac:picMk id="39" creationId="{13F78C3A-38BA-4095-B32B-059B4F2322A2}"/>
          </ac:picMkLst>
        </pc:picChg>
      </pc:sldChg>
      <pc:sldChg chg="del">
        <pc:chgData name="Gábor Dobos" userId="0f403b24-bb3e-4619-8f25-c339eaa83823" providerId="ADAL" clId="{3A767A41-7E1C-40F5-BF9D-B2A56D1FE7F4}" dt="2020-05-18T13:17:45.406" v="1123" actId="47"/>
        <pc:sldMkLst>
          <pc:docMk/>
          <pc:sldMk cId="557322684" sldId="259"/>
        </pc:sldMkLst>
      </pc:sldChg>
      <pc:sldChg chg="addSp delSp modSp add mod addAnim delAnim modAnim">
        <pc:chgData name="Gábor Dobos" userId="0f403b24-bb3e-4619-8f25-c339eaa83823" providerId="ADAL" clId="{3A767A41-7E1C-40F5-BF9D-B2A56D1FE7F4}" dt="2020-05-19T04:50:57.540" v="2394"/>
        <pc:sldMkLst>
          <pc:docMk/>
          <pc:sldMk cId="3030182422" sldId="259"/>
        </pc:sldMkLst>
        <pc:spChg chg="mod">
          <ac:chgData name="Gábor Dobos" userId="0f403b24-bb3e-4619-8f25-c339eaa83823" providerId="ADAL" clId="{3A767A41-7E1C-40F5-BF9D-B2A56D1FE7F4}" dt="2020-05-18T13:24:12.225" v="1233" actId="1076"/>
          <ac:spMkLst>
            <pc:docMk/>
            <pc:sldMk cId="3030182422" sldId="259"/>
            <ac:spMk id="24" creationId="{374DC178-A8B3-4D69-B6F1-D2076044A12A}"/>
          </ac:spMkLst>
        </pc:spChg>
        <pc:spChg chg="del">
          <ac:chgData name="Gábor Dobos" userId="0f403b24-bb3e-4619-8f25-c339eaa83823" providerId="ADAL" clId="{3A767A41-7E1C-40F5-BF9D-B2A56D1FE7F4}" dt="2020-05-18T13:19:21.013" v="1139" actId="478"/>
          <ac:spMkLst>
            <pc:docMk/>
            <pc:sldMk cId="3030182422" sldId="259"/>
            <ac:spMk id="25" creationId="{977C78C2-61DB-4C40-A50D-C0A9FA56359B}"/>
          </ac:spMkLst>
        </pc:spChg>
        <pc:spChg chg="del">
          <ac:chgData name="Gábor Dobos" userId="0f403b24-bb3e-4619-8f25-c339eaa83823" providerId="ADAL" clId="{3A767A41-7E1C-40F5-BF9D-B2A56D1FE7F4}" dt="2020-05-18T13:19:23.056" v="1140" actId="478"/>
          <ac:spMkLst>
            <pc:docMk/>
            <pc:sldMk cId="3030182422" sldId="259"/>
            <ac:spMk id="26" creationId="{99D68442-7F39-4CCC-96CC-1910A78F8333}"/>
          </ac:spMkLst>
        </pc:spChg>
        <pc:spChg chg="add mod">
          <ac:chgData name="Gábor Dobos" userId="0f403b24-bb3e-4619-8f25-c339eaa83823" providerId="ADAL" clId="{3A767A41-7E1C-40F5-BF9D-B2A56D1FE7F4}" dt="2020-05-18T13:23:51.945" v="1229" actId="1076"/>
          <ac:spMkLst>
            <pc:docMk/>
            <pc:sldMk cId="3030182422" sldId="259"/>
            <ac:spMk id="30" creationId="{F1FF2AB6-91C2-40F2-91BE-D75690C82374}"/>
          </ac:spMkLst>
        </pc:spChg>
        <pc:spChg chg="add mod">
          <ac:chgData name="Gábor Dobos" userId="0f403b24-bb3e-4619-8f25-c339eaa83823" providerId="ADAL" clId="{3A767A41-7E1C-40F5-BF9D-B2A56D1FE7F4}" dt="2020-05-18T13:23:59.787" v="1230" actId="1076"/>
          <ac:spMkLst>
            <pc:docMk/>
            <pc:sldMk cId="3030182422" sldId="259"/>
            <ac:spMk id="31" creationId="{072DC262-F073-42A5-82C6-8C9A196345B4}"/>
          </ac:spMkLst>
        </pc:spChg>
        <pc:spChg chg="add mod">
          <ac:chgData name="Gábor Dobos" userId="0f403b24-bb3e-4619-8f25-c339eaa83823" providerId="ADAL" clId="{3A767A41-7E1C-40F5-BF9D-B2A56D1FE7F4}" dt="2020-05-18T13:25:05.071" v="1263" actId="403"/>
          <ac:spMkLst>
            <pc:docMk/>
            <pc:sldMk cId="3030182422" sldId="259"/>
            <ac:spMk id="40" creationId="{FFCC79C9-6C79-4F25-8A63-3D8624E523B3}"/>
          </ac:spMkLst>
        </pc:spChg>
        <pc:spChg chg="add mod">
          <ac:chgData name="Gábor Dobos" userId="0f403b24-bb3e-4619-8f25-c339eaa83823" providerId="ADAL" clId="{3A767A41-7E1C-40F5-BF9D-B2A56D1FE7F4}" dt="2020-05-18T13:25:51.968" v="1285" actId="1076"/>
          <ac:spMkLst>
            <pc:docMk/>
            <pc:sldMk cId="3030182422" sldId="259"/>
            <ac:spMk id="41" creationId="{73406C0D-4041-4122-B605-04752647993D}"/>
          </ac:spMkLst>
        </pc:spChg>
        <pc:spChg chg="add mod">
          <ac:chgData name="Gábor Dobos" userId="0f403b24-bb3e-4619-8f25-c339eaa83823" providerId="ADAL" clId="{3A767A41-7E1C-40F5-BF9D-B2A56D1FE7F4}" dt="2020-05-18T13:25:54.795" v="1286" actId="1076"/>
          <ac:spMkLst>
            <pc:docMk/>
            <pc:sldMk cId="3030182422" sldId="259"/>
            <ac:spMk id="42" creationId="{A0F01B56-7816-4BA2-8C8A-F80C07F80AD0}"/>
          </ac:spMkLst>
        </pc:spChg>
        <pc:spChg chg="del">
          <ac:chgData name="Gábor Dobos" userId="0f403b24-bb3e-4619-8f25-c339eaa83823" providerId="ADAL" clId="{3A767A41-7E1C-40F5-BF9D-B2A56D1FE7F4}" dt="2020-05-18T13:19:24.936" v="1141" actId="478"/>
          <ac:spMkLst>
            <pc:docMk/>
            <pc:sldMk cId="3030182422" sldId="259"/>
            <ac:spMk id="55" creationId="{AC2082B3-B915-4EC2-A9AD-2E36C1DB6756}"/>
          </ac:spMkLst>
        </pc:spChg>
        <pc:spChg chg="del">
          <ac:chgData name="Gábor Dobos" userId="0f403b24-bb3e-4619-8f25-c339eaa83823" providerId="ADAL" clId="{3A767A41-7E1C-40F5-BF9D-B2A56D1FE7F4}" dt="2020-05-18T13:24:16.892" v="1234" actId="478"/>
          <ac:spMkLst>
            <pc:docMk/>
            <pc:sldMk cId="3030182422" sldId="259"/>
            <ac:spMk id="87" creationId="{BBFDB9CC-88F2-4261-82FD-D4ED29AB5BB3}"/>
          </ac:spMkLst>
        </pc:spChg>
        <pc:spChg chg="del">
          <ac:chgData name="Gábor Dobos" userId="0f403b24-bb3e-4619-8f25-c339eaa83823" providerId="ADAL" clId="{3A767A41-7E1C-40F5-BF9D-B2A56D1FE7F4}" dt="2020-05-18T13:24:16.892" v="1234" actId="478"/>
          <ac:spMkLst>
            <pc:docMk/>
            <pc:sldMk cId="3030182422" sldId="259"/>
            <ac:spMk id="88" creationId="{5CDAFEB7-1270-4CE2-A4C5-7F43FB6D6369}"/>
          </ac:spMkLst>
        </pc:spChg>
        <pc:spChg chg="del">
          <ac:chgData name="Gábor Dobos" userId="0f403b24-bb3e-4619-8f25-c339eaa83823" providerId="ADAL" clId="{3A767A41-7E1C-40F5-BF9D-B2A56D1FE7F4}" dt="2020-05-18T13:24:16.892" v="1234" actId="478"/>
          <ac:spMkLst>
            <pc:docMk/>
            <pc:sldMk cId="3030182422" sldId="259"/>
            <ac:spMk id="89" creationId="{1C88DD28-0F9B-4626-BB06-F797E1135CD7}"/>
          </ac:spMkLst>
        </pc:spChg>
        <pc:spChg chg="del">
          <ac:chgData name="Gábor Dobos" userId="0f403b24-bb3e-4619-8f25-c339eaa83823" providerId="ADAL" clId="{3A767A41-7E1C-40F5-BF9D-B2A56D1FE7F4}" dt="2020-05-18T13:24:16.892" v="1234" actId="478"/>
          <ac:spMkLst>
            <pc:docMk/>
            <pc:sldMk cId="3030182422" sldId="259"/>
            <ac:spMk id="90" creationId="{27247E19-8C47-40F3-9443-62245DB44EE9}"/>
          </ac:spMkLst>
        </pc:spChg>
        <pc:spChg chg="del">
          <ac:chgData name="Gábor Dobos" userId="0f403b24-bb3e-4619-8f25-c339eaa83823" providerId="ADAL" clId="{3A767A41-7E1C-40F5-BF9D-B2A56D1FE7F4}" dt="2020-05-18T13:19:26.814" v="1142" actId="478"/>
          <ac:spMkLst>
            <pc:docMk/>
            <pc:sldMk cId="3030182422" sldId="259"/>
            <ac:spMk id="91" creationId="{1BC9D87D-11CE-45EB-A757-B76BFE137965}"/>
          </ac:spMkLst>
        </pc:spChg>
        <pc:spChg chg="del">
          <ac:chgData name="Gábor Dobos" userId="0f403b24-bb3e-4619-8f25-c339eaa83823" providerId="ADAL" clId="{3A767A41-7E1C-40F5-BF9D-B2A56D1FE7F4}" dt="2020-05-18T13:19:28.536" v="1143" actId="478"/>
          <ac:spMkLst>
            <pc:docMk/>
            <pc:sldMk cId="3030182422" sldId="259"/>
            <ac:spMk id="92" creationId="{263DFC45-AA1D-4006-A16D-85E73A9BAED6}"/>
          </ac:spMkLst>
        </pc:spChg>
        <pc:grpChg chg="del">
          <ac:chgData name="Gábor Dobos" userId="0f403b24-bb3e-4619-8f25-c339eaa83823" providerId="ADAL" clId="{3A767A41-7E1C-40F5-BF9D-B2A56D1FE7F4}" dt="2020-05-18T13:23:22.484" v="1224" actId="478"/>
          <ac:grpSpMkLst>
            <pc:docMk/>
            <pc:sldMk cId="3030182422" sldId="259"/>
            <ac:grpSpMk id="36" creationId="{520D0585-CDFF-4F52-BF36-AAC4579AC158}"/>
          </ac:grpSpMkLst>
        </pc:grp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33" creationId="{0790B32F-13CC-4877-B921-FD624004DDAC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34" creationId="{8B35326B-ADA2-465D-8875-94BCBAC7F2CC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35" creationId="{1B66BF39-F01C-4E30-8513-D8B53458BCDF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37" creationId="{725EBB7D-E2F6-46BB-90CB-CCFD4F64430B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49" creationId="{84F25F87-5ACA-4FAF-94DD-2B5F28D1CF38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54" creationId="{A4E77424-2294-495A-9EC0-1F9471276556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63" creationId="{86FF141F-4FC6-4D11-B624-F05B85141D31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66" creationId="{41E53A97-597F-4D93-BC39-7D517AEF204D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70" creationId="{E8C9CED4-9C27-4BD1-9232-7ABDC5F20C23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72" creationId="{64B3E2A6-2B5C-4347-8EE4-C7FC6882253E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81" creationId="{E69CB128-C99D-4D58-BFCE-F3232D2E0314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82" creationId="{BB3C486B-A8B0-415B-A7B7-2A59E88273FA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83" creationId="{30B7213F-123B-401B-AC5A-99752CFBB336}"/>
          </ac:cxnSpMkLst>
        </pc:cxnChg>
        <pc:cxnChg chg="del">
          <ac:chgData name="Gábor Dobos" userId="0f403b24-bb3e-4619-8f25-c339eaa83823" providerId="ADAL" clId="{3A767A41-7E1C-40F5-BF9D-B2A56D1FE7F4}" dt="2020-05-18T13:24:16.892" v="1234" actId="478"/>
          <ac:cxnSpMkLst>
            <pc:docMk/>
            <pc:sldMk cId="3030182422" sldId="259"/>
            <ac:cxnSpMk id="84" creationId="{D6BA61B9-DCE1-4842-A8FF-107599C82960}"/>
          </ac:cxnSpMkLst>
        </pc:cxnChg>
      </pc:sldChg>
      <pc:sldChg chg="addSp delSp modSp new mod modAnim">
        <pc:chgData name="Gábor Dobos" userId="0f403b24-bb3e-4619-8f25-c339eaa83823" providerId="ADAL" clId="{3A767A41-7E1C-40F5-BF9D-B2A56D1FE7F4}" dt="2020-05-19T04:53:26.609" v="2406"/>
        <pc:sldMkLst>
          <pc:docMk/>
          <pc:sldMk cId="3804036033" sldId="260"/>
        </pc:sldMkLst>
        <pc:spChg chg="del">
          <ac:chgData name="Gábor Dobos" userId="0f403b24-bb3e-4619-8f25-c339eaa83823" providerId="ADAL" clId="{3A767A41-7E1C-40F5-BF9D-B2A56D1FE7F4}" dt="2020-05-18T13:26:10.112" v="1288" actId="478"/>
          <ac:spMkLst>
            <pc:docMk/>
            <pc:sldMk cId="3804036033" sldId="260"/>
            <ac:spMk id="2" creationId="{33CC2A9A-6C68-4655-A9AF-5B1E831B516D}"/>
          </ac:spMkLst>
        </pc:spChg>
        <pc:spChg chg="del">
          <ac:chgData name="Gábor Dobos" userId="0f403b24-bb3e-4619-8f25-c339eaa83823" providerId="ADAL" clId="{3A767A41-7E1C-40F5-BF9D-B2A56D1FE7F4}" dt="2020-05-18T13:26:10.112" v="1288" actId="478"/>
          <ac:spMkLst>
            <pc:docMk/>
            <pc:sldMk cId="3804036033" sldId="260"/>
            <ac:spMk id="3" creationId="{15411056-4C16-49F5-81E9-924D86874BB7}"/>
          </ac:spMkLst>
        </pc:spChg>
        <pc:spChg chg="add mod">
          <ac:chgData name="Gábor Dobos" userId="0f403b24-bb3e-4619-8f25-c339eaa83823" providerId="ADAL" clId="{3A767A41-7E1C-40F5-BF9D-B2A56D1FE7F4}" dt="2020-05-18T13:57:48.692" v="2342" actId="1038"/>
          <ac:spMkLst>
            <pc:docMk/>
            <pc:sldMk cId="3804036033" sldId="260"/>
            <ac:spMk id="21" creationId="{0E004479-EDE4-4351-B7A6-9522FB2F1A99}"/>
          </ac:spMkLst>
        </pc:spChg>
        <pc:spChg chg="add mod">
          <ac:chgData name="Gábor Dobos" userId="0f403b24-bb3e-4619-8f25-c339eaa83823" providerId="ADAL" clId="{3A767A41-7E1C-40F5-BF9D-B2A56D1FE7F4}" dt="2020-05-18T13:57:48.692" v="2342" actId="1038"/>
          <ac:spMkLst>
            <pc:docMk/>
            <pc:sldMk cId="3804036033" sldId="260"/>
            <ac:spMk id="22" creationId="{06536E65-11F9-406E-A831-9EB5934BC375}"/>
          </ac:spMkLst>
        </pc:spChg>
        <pc:spChg chg="add mod">
          <ac:chgData name="Gábor Dobos" userId="0f403b24-bb3e-4619-8f25-c339eaa83823" providerId="ADAL" clId="{3A767A41-7E1C-40F5-BF9D-B2A56D1FE7F4}" dt="2020-05-18T13:57:48.692" v="2342" actId="1038"/>
          <ac:spMkLst>
            <pc:docMk/>
            <pc:sldMk cId="3804036033" sldId="260"/>
            <ac:spMk id="23" creationId="{F136E11E-E191-4BB4-91F6-389C6284047C}"/>
          </ac:spMkLst>
        </pc:spChg>
        <pc:spChg chg="add mod">
          <ac:chgData name="Gábor Dobos" userId="0f403b24-bb3e-4619-8f25-c339eaa83823" providerId="ADAL" clId="{3A767A41-7E1C-40F5-BF9D-B2A56D1FE7F4}" dt="2020-05-18T13:57:48.692" v="2342" actId="1038"/>
          <ac:spMkLst>
            <pc:docMk/>
            <pc:sldMk cId="3804036033" sldId="260"/>
            <ac:spMk id="24" creationId="{F527DBF6-3267-4CC2-8BB1-BC403401343B}"/>
          </ac:spMkLst>
        </pc:spChg>
        <pc:spChg chg="add del">
          <ac:chgData name="Gábor Dobos" userId="0f403b24-bb3e-4619-8f25-c339eaa83823" providerId="ADAL" clId="{3A767A41-7E1C-40F5-BF9D-B2A56D1FE7F4}" dt="2020-05-18T13:27:07.984" v="1302" actId="478"/>
          <ac:spMkLst>
            <pc:docMk/>
            <pc:sldMk cId="3804036033" sldId="260"/>
            <ac:spMk id="26" creationId="{FBE67EA6-609F-4F1F-B8F8-F6892BEF7F0D}"/>
          </ac:spMkLst>
        </pc:spChg>
        <pc:spChg chg="add del mod">
          <ac:chgData name="Gábor Dobos" userId="0f403b24-bb3e-4619-8f25-c339eaa83823" providerId="ADAL" clId="{3A767A41-7E1C-40F5-BF9D-B2A56D1FE7F4}" dt="2020-05-18T13:27:07.412" v="1301" actId="478"/>
          <ac:spMkLst>
            <pc:docMk/>
            <pc:sldMk cId="3804036033" sldId="260"/>
            <ac:spMk id="27" creationId="{6F6F76D5-DBA6-404A-8816-522C2EB6A3EE}"/>
          </ac:spMkLst>
        </pc:spChg>
        <pc:spChg chg="add del mod">
          <ac:chgData name="Gábor Dobos" userId="0f403b24-bb3e-4619-8f25-c339eaa83823" providerId="ADAL" clId="{3A767A41-7E1C-40F5-BF9D-B2A56D1FE7F4}" dt="2020-05-18T13:27:06.232" v="1300" actId="478"/>
          <ac:spMkLst>
            <pc:docMk/>
            <pc:sldMk cId="3804036033" sldId="260"/>
            <ac:spMk id="28" creationId="{433832BB-A8FE-45C9-8C2B-2F9D602986EF}"/>
          </ac:spMkLst>
        </pc:spChg>
        <pc:spChg chg="add del mod">
          <ac:chgData name="Gábor Dobos" userId="0f403b24-bb3e-4619-8f25-c339eaa83823" providerId="ADAL" clId="{3A767A41-7E1C-40F5-BF9D-B2A56D1FE7F4}" dt="2020-05-18T13:27:05.240" v="1299" actId="478"/>
          <ac:spMkLst>
            <pc:docMk/>
            <pc:sldMk cId="3804036033" sldId="260"/>
            <ac:spMk id="29" creationId="{EB64843B-0DFA-4C4B-BEF4-BCFF41890820}"/>
          </ac:spMkLst>
        </pc:spChg>
        <pc:spChg chg="add del mod">
          <ac:chgData name="Gábor Dobos" userId="0f403b24-bb3e-4619-8f25-c339eaa83823" providerId="ADAL" clId="{3A767A41-7E1C-40F5-BF9D-B2A56D1FE7F4}" dt="2020-05-18T13:39:43.803" v="2103" actId="478"/>
          <ac:spMkLst>
            <pc:docMk/>
            <pc:sldMk cId="3804036033" sldId="260"/>
            <ac:spMk id="30" creationId="{8E3C927B-9727-49B8-B264-1AE21217798A}"/>
          </ac:spMkLst>
        </pc:spChg>
        <pc:spChg chg="add del mod">
          <ac:chgData name="Gábor Dobos" userId="0f403b24-bb3e-4619-8f25-c339eaa83823" providerId="ADAL" clId="{3A767A41-7E1C-40F5-BF9D-B2A56D1FE7F4}" dt="2020-05-18T13:56:17.440" v="2279" actId="478"/>
          <ac:spMkLst>
            <pc:docMk/>
            <pc:sldMk cId="3804036033" sldId="260"/>
            <ac:spMk id="31" creationId="{663259E9-6943-4144-8A2D-1BD2C52BC75D}"/>
          </ac:spMkLst>
        </pc:spChg>
        <pc:spChg chg="add mod">
          <ac:chgData name="Gábor Dobos" userId="0f403b24-bb3e-4619-8f25-c339eaa83823" providerId="ADAL" clId="{3A767A41-7E1C-40F5-BF9D-B2A56D1FE7F4}" dt="2020-05-18T13:57:48.692" v="2342" actId="1038"/>
          <ac:spMkLst>
            <pc:docMk/>
            <pc:sldMk cId="3804036033" sldId="260"/>
            <ac:spMk id="73" creationId="{AEC0B041-AC9B-4F49-A8C3-C831754BE48C}"/>
          </ac:spMkLst>
        </pc:spChg>
        <pc:spChg chg="add mod">
          <ac:chgData name="Gábor Dobos" userId="0f403b24-bb3e-4619-8f25-c339eaa83823" providerId="ADAL" clId="{3A767A41-7E1C-40F5-BF9D-B2A56D1FE7F4}" dt="2020-05-18T13:57:48.692" v="2342" actId="1038"/>
          <ac:spMkLst>
            <pc:docMk/>
            <pc:sldMk cId="3804036033" sldId="260"/>
            <ac:spMk id="74" creationId="{42860BCA-241E-4846-9624-2912F53AD718}"/>
          </ac:spMkLst>
        </pc:spChg>
        <pc:spChg chg="add del mod">
          <ac:chgData name="Gábor Dobos" userId="0f403b24-bb3e-4619-8f25-c339eaa83823" providerId="ADAL" clId="{3A767A41-7E1C-40F5-BF9D-B2A56D1FE7F4}" dt="2020-05-18T13:55:43.225" v="2270"/>
          <ac:spMkLst>
            <pc:docMk/>
            <pc:sldMk cId="3804036033" sldId="260"/>
            <ac:spMk id="153" creationId="{9C724A73-CC99-4F5A-8817-98D5F7FA680E}"/>
          </ac:spMkLst>
        </pc:spChg>
        <pc:grpChg chg="add mod">
          <ac:chgData name="Gábor Dobos" userId="0f403b24-bb3e-4619-8f25-c339eaa83823" providerId="ADAL" clId="{3A767A41-7E1C-40F5-BF9D-B2A56D1FE7F4}" dt="2020-05-18T13:57:48.692" v="2342" actId="1038"/>
          <ac:grpSpMkLst>
            <pc:docMk/>
            <pc:sldMk cId="3804036033" sldId="260"/>
            <ac:grpSpMk id="4" creationId="{57B4296B-DFEC-4A6A-BEA5-34EBFC5BF7EE}"/>
          </ac:grpSpMkLst>
        </pc:grpChg>
        <pc:grpChg chg="add del mod ord">
          <ac:chgData name="Gábor Dobos" userId="0f403b24-bb3e-4619-8f25-c339eaa83823" providerId="ADAL" clId="{3A767A41-7E1C-40F5-BF9D-B2A56D1FE7F4}" dt="2020-05-18T13:31:24.178" v="1479" actId="165"/>
          <ac:grpSpMkLst>
            <pc:docMk/>
            <pc:sldMk cId="3804036033" sldId="260"/>
            <ac:grpSpMk id="32" creationId="{3C9BAD04-F1FC-431B-B15F-F965590A9136}"/>
          </ac:grpSpMkLst>
        </pc:grpChg>
        <pc:grpChg chg="add mod ord">
          <ac:chgData name="Gábor Dobos" userId="0f403b24-bb3e-4619-8f25-c339eaa83823" providerId="ADAL" clId="{3A767A41-7E1C-40F5-BF9D-B2A56D1FE7F4}" dt="2020-05-18T13:57:48.692" v="2342" actId="1038"/>
          <ac:grpSpMkLst>
            <pc:docMk/>
            <pc:sldMk cId="3804036033" sldId="260"/>
            <ac:grpSpMk id="39" creationId="{C3F44CD5-FAF9-4A5D-8880-9AF783195DB3}"/>
          </ac:grpSpMkLst>
        </pc:grpChg>
        <pc:picChg chg="mod">
          <ac:chgData name="Gábor Dobos" userId="0f403b24-bb3e-4619-8f25-c339eaa83823" providerId="ADAL" clId="{3A767A41-7E1C-40F5-BF9D-B2A56D1FE7F4}" dt="2020-05-18T13:26:11.183" v="1289"/>
          <ac:picMkLst>
            <pc:docMk/>
            <pc:sldMk cId="3804036033" sldId="260"/>
            <ac:picMk id="5" creationId="{375DAF6D-D6A0-4454-BC32-E56182F5B850}"/>
          </ac:picMkLst>
        </pc:picChg>
        <pc:picChg chg="mod">
          <ac:chgData name="Gábor Dobos" userId="0f403b24-bb3e-4619-8f25-c339eaa83823" providerId="ADAL" clId="{3A767A41-7E1C-40F5-BF9D-B2A56D1FE7F4}" dt="2020-05-18T13:26:11.183" v="1289"/>
          <ac:picMkLst>
            <pc:docMk/>
            <pc:sldMk cId="3804036033" sldId="260"/>
            <ac:picMk id="6" creationId="{281C47F4-ECB7-4DA5-ADC1-0AAE239E0B7F}"/>
          </ac:picMkLst>
        </pc:picChg>
        <pc:picChg chg="mod ord topLvl">
          <ac:chgData name="Gábor Dobos" userId="0f403b24-bb3e-4619-8f25-c339eaa83823" providerId="ADAL" clId="{3A767A41-7E1C-40F5-BF9D-B2A56D1FE7F4}" dt="2020-05-18T13:31:48.647" v="1483" actId="164"/>
          <ac:picMkLst>
            <pc:docMk/>
            <pc:sldMk cId="3804036033" sldId="260"/>
            <ac:picMk id="33" creationId="{C4CCCC07-DC9D-4FE4-8727-AF7802FA9632}"/>
          </ac:picMkLst>
        </pc:picChg>
        <pc:picChg chg="mod ord topLvl">
          <ac:chgData name="Gábor Dobos" userId="0f403b24-bb3e-4619-8f25-c339eaa83823" providerId="ADAL" clId="{3A767A41-7E1C-40F5-BF9D-B2A56D1FE7F4}" dt="2020-05-18T13:31:48.647" v="1483" actId="164"/>
          <ac:picMkLst>
            <pc:docMk/>
            <pc:sldMk cId="3804036033" sldId="260"/>
            <ac:picMk id="34" creationId="{5E8BCC35-8570-4CB8-84DB-539B943B4656}"/>
          </ac:picMkLst>
        </pc:pic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" creationId="{9D721BC8-3D3B-432C-947F-1930BE4C4CB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8" creationId="{E55B569D-2669-4C1F-8292-7AA668146949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9" creationId="{3D16C8B3-8DEF-451B-8777-CE0C4ADB7A8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0" creationId="{2650C1B6-D391-4EA3-BB4D-5459C4A5A9DE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1" creationId="{A5FE4C33-4527-422F-B902-76163D5DA603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2" creationId="{D6A06BA6-DC35-4F1E-8219-4F4BA36AB0E7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3" creationId="{47849084-0648-46FE-AD3C-208EB1291846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4" creationId="{F40106E8-149E-4D7F-A1FE-4A9641F26382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5" creationId="{2EC68B33-E6AF-4507-9BD7-1A5DB26C3353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6" creationId="{F85FA413-503A-4E5F-991A-B479E44D350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7" creationId="{AA3CB8BA-9EFD-4F3B-933D-8D828677EA15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8" creationId="{DCE0C66E-6207-4745-B406-095F7B1F5AAC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9" creationId="{B34D86B2-36F9-4E36-8735-084744F7DB3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20" creationId="{A72E9322-3A39-42B9-9C61-B0646DADE1EE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35" creationId="{324F9558-C995-4486-978D-EEA5873BBC4B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0" creationId="{291ED225-9DE5-4208-A719-1526AB79398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1" creationId="{05581FF0-4853-4372-BFC1-F0B0645C1271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2" creationId="{87805D15-CC3C-475E-AE4F-035E5E051A9E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3" creationId="{8C6BCC10-B0AB-4E1D-A70C-D21F52D3A2D9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4" creationId="{CADD9324-9337-49FB-B8DD-1A64880C4880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5" creationId="{A8C5B63C-2C26-4BD9-B162-37C7DF590BF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49" creationId="{3DCFB023-29D5-4740-AFD1-A4955ACF5591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53" creationId="{3AE815C5-FA5E-4590-8CC5-23B7E48C9EFF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58" creationId="{9E781C05-19C8-4BE0-9C99-047670B43F31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59" creationId="{D0F95D51-3FF3-4782-8807-EDE53CDD1C8C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69" creationId="{68E8B6E9-4C29-472A-8EE5-68D745D3C8F9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0" creationId="{AA1E00AE-4382-43AB-BD07-A71985E5A128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1" creationId="{CD0D1402-E22D-4C20-B179-35C764BB40C8}"/>
          </ac:cxnSpMkLst>
        </pc:cxnChg>
        <pc:cxnChg chg="add del mod">
          <ac:chgData name="Gábor Dobos" userId="0f403b24-bb3e-4619-8f25-c339eaa83823" providerId="ADAL" clId="{3A767A41-7E1C-40F5-BF9D-B2A56D1FE7F4}" dt="2020-05-18T13:55:58.072" v="2274" actId="478"/>
          <ac:cxnSpMkLst>
            <pc:docMk/>
            <pc:sldMk cId="3804036033" sldId="260"/>
            <ac:cxnSpMk id="72" creationId="{20A9B41E-4342-4651-89E2-E69AD0F08404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5" creationId="{69137093-E460-43AD-AB03-565C220385D5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6" creationId="{F8C8AD08-A797-41CD-8DF3-5CE6393ADAF7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7" creationId="{742A19C1-7495-4DF7-A6CF-C603543605C2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78" creationId="{78286239-35D8-4705-A3E6-10BFF3D13F58}"/>
          </ac:cxnSpMkLst>
        </pc:cxnChg>
        <pc:cxnChg chg="add del mod">
          <ac:chgData name="Gábor Dobos" userId="0f403b24-bb3e-4619-8f25-c339eaa83823" providerId="ADAL" clId="{3A767A41-7E1C-40F5-BF9D-B2A56D1FE7F4}" dt="2020-05-18T13:42:16.719" v="2124" actId="478"/>
          <ac:cxnSpMkLst>
            <pc:docMk/>
            <pc:sldMk cId="3804036033" sldId="260"/>
            <ac:cxnSpMk id="80" creationId="{72415117-5DAF-47AA-BC03-BD019F751AB3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81" creationId="{E9583200-2ADF-42C7-8427-354D671D3E06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84" creationId="{5E712201-4CA4-47FA-AC4C-C933AC98C087}"/>
          </ac:cxnSpMkLst>
        </pc:cxnChg>
        <pc:cxnChg chg="add del mod">
          <ac:chgData name="Gábor Dobos" userId="0f403b24-bb3e-4619-8f25-c339eaa83823" providerId="ADAL" clId="{3A767A41-7E1C-40F5-BF9D-B2A56D1FE7F4}" dt="2020-05-18T13:43:45.287" v="2134" actId="478"/>
          <ac:cxnSpMkLst>
            <pc:docMk/>
            <pc:sldMk cId="3804036033" sldId="260"/>
            <ac:cxnSpMk id="86" creationId="{5832AC02-CDF2-4CC2-994A-06CB21D0312C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90" creationId="{BABDF327-DB1C-4B5D-B2C0-527FF3ADAAB8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92" creationId="{8D9EE758-607B-496B-8337-61DC9042704D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94" creationId="{EE4DC0E2-88FB-4FF9-8B2E-6EE797448C2D}"/>
          </ac:cxnSpMkLst>
        </pc:cxnChg>
        <pc:cxnChg chg="add del mod">
          <ac:chgData name="Gábor Dobos" userId="0f403b24-bb3e-4619-8f25-c339eaa83823" providerId="ADAL" clId="{3A767A41-7E1C-40F5-BF9D-B2A56D1FE7F4}" dt="2020-05-18T13:45:37.190" v="2150" actId="478"/>
          <ac:cxnSpMkLst>
            <pc:docMk/>
            <pc:sldMk cId="3804036033" sldId="260"/>
            <ac:cxnSpMk id="95" creationId="{18A36863-AC9E-44D8-BB45-9D0E83950004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96" creationId="{D4AEF053-AD9B-4893-93B5-17BBA7B457B4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00" creationId="{97D7D088-AA40-44BA-9E88-5BAC504E8750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10" creationId="{AC9B4C06-5D98-4055-8398-047EA16F7E00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26" creationId="{7788FFC7-B7F4-4F13-BB18-521070C8CC4B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30" creationId="{4B61ADF2-367C-42ED-82FF-E759A9DEC532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35" creationId="{93013582-3421-4502-BE99-E729894274F4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38" creationId="{A89A783E-A9EB-470D-9A3C-B87DF8C3AE17}"/>
          </ac:cxnSpMkLst>
        </pc:cxnChg>
        <pc:cxnChg chg="add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41" creationId="{563B58D0-821F-4C99-9AF9-F6FD28326649}"/>
          </ac:cxnSpMkLst>
        </pc:cxnChg>
        <pc:cxnChg chg="add del mod">
          <ac:chgData name="Gábor Dobos" userId="0f403b24-bb3e-4619-8f25-c339eaa83823" providerId="ADAL" clId="{3A767A41-7E1C-40F5-BF9D-B2A56D1FE7F4}" dt="2020-05-18T13:57:48.692" v="2342" actId="1038"/>
          <ac:cxnSpMkLst>
            <pc:docMk/>
            <pc:sldMk cId="3804036033" sldId="260"/>
            <ac:cxnSpMk id="146" creationId="{C6C5A11C-F1F5-482F-92A3-0E3244711B56}"/>
          </ac:cxnSpMkLst>
        </pc:cxnChg>
        <pc:cxnChg chg="add del mod">
          <ac:chgData name="Gábor Dobos" userId="0f403b24-bb3e-4619-8f25-c339eaa83823" providerId="ADAL" clId="{3A767A41-7E1C-40F5-BF9D-B2A56D1FE7F4}" dt="2020-05-18T13:55:51.508" v="2272" actId="478"/>
          <ac:cxnSpMkLst>
            <pc:docMk/>
            <pc:sldMk cId="3804036033" sldId="260"/>
            <ac:cxnSpMk id="151" creationId="{F19F2E37-B002-4CD7-9871-00B5077D9488}"/>
          </ac:cxnSpMkLst>
        </pc:cxnChg>
        <pc:cxnChg chg="add del mod">
          <ac:chgData name="Gábor Dobos" userId="0f403b24-bb3e-4619-8f25-c339eaa83823" providerId="ADAL" clId="{3A767A41-7E1C-40F5-BF9D-B2A56D1FE7F4}" dt="2020-05-18T13:55:52.465" v="2273" actId="478"/>
          <ac:cxnSpMkLst>
            <pc:docMk/>
            <pc:sldMk cId="3804036033" sldId="260"/>
            <ac:cxnSpMk id="152" creationId="{32C07682-FD4B-4D17-B164-B8FE37AE6904}"/>
          </ac:cxnSpMkLst>
        </pc:cxnChg>
      </pc:sldChg>
      <pc:sldChg chg="addSp delSp modSp add mod">
        <pc:chgData name="Gábor Dobos" userId="0f403b24-bb3e-4619-8f25-c339eaa83823" providerId="ADAL" clId="{3A767A41-7E1C-40F5-BF9D-B2A56D1FE7F4}" dt="2020-05-18T13:59:39.856" v="2381" actId="478"/>
        <pc:sldMkLst>
          <pc:docMk/>
          <pc:sldMk cId="3422674793" sldId="261"/>
        </pc:sldMkLst>
        <pc:spChg chg="del">
          <ac:chgData name="Gábor Dobos" userId="0f403b24-bb3e-4619-8f25-c339eaa83823" providerId="ADAL" clId="{3A767A41-7E1C-40F5-BF9D-B2A56D1FE7F4}" dt="2020-05-18T13:58:07.792" v="2346" actId="478"/>
          <ac:spMkLst>
            <pc:docMk/>
            <pc:sldMk cId="3422674793" sldId="261"/>
            <ac:spMk id="23" creationId="{F136E11E-E191-4BB4-91F6-389C6284047C}"/>
          </ac:spMkLst>
        </pc:spChg>
        <pc:spChg chg="del mod">
          <ac:chgData name="Gábor Dobos" userId="0f403b24-bb3e-4619-8f25-c339eaa83823" providerId="ADAL" clId="{3A767A41-7E1C-40F5-BF9D-B2A56D1FE7F4}" dt="2020-05-18T13:58:07.792" v="2346" actId="478"/>
          <ac:spMkLst>
            <pc:docMk/>
            <pc:sldMk cId="3422674793" sldId="261"/>
            <ac:spMk id="24" creationId="{F527DBF6-3267-4CC2-8BB1-BC403401343B}"/>
          </ac:spMkLst>
        </pc:spChg>
        <pc:spChg chg="add mod">
          <ac:chgData name="Gábor Dobos" userId="0f403b24-bb3e-4619-8f25-c339eaa83823" providerId="ADAL" clId="{3A767A41-7E1C-40F5-BF9D-B2A56D1FE7F4}" dt="2020-05-18T13:59:06.139" v="2376"/>
          <ac:spMkLst>
            <pc:docMk/>
            <pc:sldMk cId="3422674793" sldId="261"/>
            <ac:spMk id="61" creationId="{CE420DCC-5F13-4012-8A78-E696DD6E846F}"/>
          </ac:spMkLst>
        </pc:spChg>
        <pc:spChg chg="add del mod">
          <ac:chgData name="Gábor Dobos" userId="0f403b24-bb3e-4619-8f25-c339eaa83823" providerId="ADAL" clId="{3A767A41-7E1C-40F5-BF9D-B2A56D1FE7F4}" dt="2020-05-18T13:59:11.465" v="2377" actId="478"/>
          <ac:spMkLst>
            <pc:docMk/>
            <pc:sldMk cId="3422674793" sldId="261"/>
            <ac:spMk id="62" creationId="{EE38FC52-9B8A-4344-B63D-851BCD455137}"/>
          </ac:spMkLst>
        </pc:spChg>
        <pc:cxnChg chg="del">
          <ac:chgData name="Gábor Dobos" userId="0f403b24-bb3e-4619-8f25-c339eaa83823" providerId="ADAL" clId="{3A767A41-7E1C-40F5-BF9D-B2A56D1FE7F4}" dt="2020-05-18T13:59:39.856" v="2381" actId="478"/>
          <ac:cxnSpMkLst>
            <pc:docMk/>
            <pc:sldMk cId="3422674793" sldId="261"/>
            <ac:cxnSpMk id="9" creationId="{3D16C8B3-8DEF-451B-8777-CE0C4ADB7A8F}"/>
          </ac:cxnSpMkLst>
        </pc:cxnChg>
        <pc:cxnChg chg="del">
          <ac:chgData name="Gábor Dobos" userId="0f403b24-bb3e-4619-8f25-c339eaa83823" providerId="ADAL" clId="{3A767A41-7E1C-40F5-BF9D-B2A56D1FE7F4}" dt="2020-05-18T13:58:32.581" v="2361" actId="478"/>
          <ac:cxnSpMkLst>
            <pc:docMk/>
            <pc:sldMk cId="3422674793" sldId="261"/>
            <ac:cxnSpMk id="10" creationId="{2650C1B6-D391-4EA3-BB4D-5459C4A5A9DE}"/>
          </ac:cxnSpMkLst>
        </pc:cxnChg>
        <pc:cxnChg chg="del">
          <ac:chgData name="Gábor Dobos" userId="0f403b24-bb3e-4619-8f25-c339eaa83823" providerId="ADAL" clId="{3A767A41-7E1C-40F5-BF9D-B2A56D1FE7F4}" dt="2020-05-18T13:58:46.255" v="2373" actId="478"/>
          <ac:cxnSpMkLst>
            <pc:docMk/>
            <pc:sldMk cId="3422674793" sldId="261"/>
            <ac:cxnSpMk id="11" creationId="{A5FE4C33-4527-422F-B902-76163D5DA603}"/>
          </ac:cxnSpMkLst>
        </pc:cxnChg>
        <pc:cxnChg chg="del">
          <ac:chgData name="Gábor Dobos" userId="0f403b24-bb3e-4619-8f25-c339eaa83823" providerId="ADAL" clId="{3A767A41-7E1C-40F5-BF9D-B2A56D1FE7F4}" dt="2020-05-18T13:58:42.875" v="2369" actId="478"/>
          <ac:cxnSpMkLst>
            <pc:docMk/>
            <pc:sldMk cId="3422674793" sldId="261"/>
            <ac:cxnSpMk id="12" creationId="{D6A06BA6-DC35-4F1E-8219-4F4BA36AB0E7}"/>
          </ac:cxnSpMkLst>
        </pc:cxnChg>
        <pc:cxnChg chg="del">
          <ac:chgData name="Gábor Dobos" userId="0f403b24-bb3e-4619-8f25-c339eaa83823" providerId="ADAL" clId="{3A767A41-7E1C-40F5-BF9D-B2A56D1FE7F4}" dt="2020-05-18T13:58:48.894" v="2375" actId="478"/>
          <ac:cxnSpMkLst>
            <pc:docMk/>
            <pc:sldMk cId="3422674793" sldId="261"/>
            <ac:cxnSpMk id="13" creationId="{47849084-0648-46FE-AD3C-208EB1291846}"/>
          </ac:cxnSpMkLst>
        </pc:cxnChg>
        <pc:cxnChg chg="del">
          <ac:chgData name="Gábor Dobos" userId="0f403b24-bb3e-4619-8f25-c339eaa83823" providerId="ADAL" clId="{3A767A41-7E1C-40F5-BF9D-B2A56D1FE7F4}" dt="2020-05-18T13:58:33.183" v="2362" actId="478"/>
          <ac:cxnSpMkLst>
            <pc:docMk/>
            <pc:sldMk cId="3422674793" sldId="261"/>
            <ac:cxnSpMk id="14" creationId="{F40106E8-149E-4D7F-A1FE-4A9641F26382}"/>
          </ac:cxnSpMkLst>
        </pc:cxnChg>
        <pc:cxnChg chg="del">
          <ac:chgData name="Gábor Dobos" userId="0f403b24-bb3e-4619-8f25-c339eaa83823" providerId="ADAL" clId="{3A767A41-7E1C-40F5-BF9D-B2A56D1FE7F4}" dt="2020-05-18T13:58:31.462" v="2360" actId="478"/>
          <ac:cxnSpMkLst>
            <pc:docMk/>
            <pc:sldMk cId="3422674793" sldId="261"/>
            <ac:cxnSpMk id="15" creationId="{2EC68B33-E6AF-4507-9BD7-1A5DB26C3353}"/>
          </ac:cxnSpMkLst>
        </pc:cxnChg>
        <pc:cxnChg chg="del">
          <ac:chgData name="Gábor Dobos" userId="0f403b24-bb3e-4619-8f25-c339eaa83823" providerId="ADAL" clId="{3A767A41-7E1C-40F5-BF9D-B2A56D1FE7F4}" dt="2020-05-18T13:58:45.255" v="2372" actId="478"/>
          <ac:cxnSpMkLst>
            <pc:docMk/>
            <pc:sldMk cId="3422674793" sldId="261"/>
            <ac:cxnSpMk id="16" creationId="{F85FA413-503A-4E5F-991A-B479E44D350F}"/>
          </ac:cxnSpMkLst>
        </pc:cxnChg>
        <pc:cxnChg chg="del">
          <ac:chgData name="Gábor Dobos" userId="0f403b24-bb3e-4619-8f25-c339eaa83823" providerId="ADAL" clId="{3A767A41-7E1C-40F5-BF9D-B2A56D1FE7F4}" dt="2020-05-18T13:58:47.401" v="2374" actId="478"/>
          <ac:cxnSpMkLst>
            <pc:docMk/>
            <pc:sldMk cId="3422674793" sldId="261"/>
            <ac:cxnSpMk id="17" creationId="{AA3CB8BA-9EFD-4F3B-933D-8D828677EA15}"/>
          </ac:cxnSpMkLst>
        </pc:cxnChg>
        <pc:cxnChg chg="del">
          <ac:chgData name="Gábor Dobos" userId="0f403b24-bb3e-4619-8f25-c339eaa83823" providerId="ADAL" clId="{3A767A41-7E1C-40F5-BF9D-B2A56D1FE7F4}" dt="2020-05-18T13:58:43.754" v="2370" actId="478"/>
          <ac:cxnSpMkLst>
            <pc:docMk/>
            <pc:sldMk cId="3422674793" sldId="261"/>
            <ac:cxnSpMk id="18" creationId="{DCE0C66E-6207-4745-B406-095F7B1F5AAC}"/>
          </ac:cxnSpMkLst>
        </pc:cxnChg>
        <pc:cxnChg chg="del">
          <ac:chgData name="Gábor Dobos" userId="0f403b24-bb3e-4619-8f25-c339eaa83823" providerId="ADAL" clId="{3A767A41-7E1C-40F5-BF9D-B2A56D1FE7F4}" dt="2020-05-18T13:58:44.474" v="2371" actId="478"/>
          <ac:cxnSpMkLst>
            <pc:docMk/>
            <pc:sldMk cId="3422674793" sldId="261"/>
            <ac:cxnSpMk id="19" creationId="{B34D86B2-36F9-4E36-8735-084744F7DB3F}"/>
          </ac:cxnSpMkLst>
        </pc:cxnChg>
        <pc:cxnChg chg="del">
          <ac:chgData name="Gábor Dobos" userId="0f403b24-bb3e-4619-8f25-c339eaa83823" providerId="ADAL" clId="{3A767A41-7E1C-40F5-BF9D-B2A56D1FE7F4}" dt="2020-05-18T13:58:41.887" v="2368" actId="478"/>
          <ac:cxnSpMkLst>
            <pc:docMk/>
            <pc:sldMk cId="3422674793" sldId="261"/>
            <ac:cxnSpMk id="20" creationId="{A72E9322-3A39-42B9-9C61-B0646DADE1EE}"/>
          </ac:cxnSpMkLst>
        </pc:cxnChg>
        <pc:cxnChg chg="add del ord">
          <ac:chgData name="Gábor Dobos" userId="0f403b24-bb3e-4619-8f25-c339eaa83823" providerId="ADAL" clId="{3A767A41-7E1C-40F5-BF9D-B2A56D1FE7F4}" dt="2020-05-18T13:59:36.534" v="2380" actId="167"/>
          <ac:cxnSpMkLst>
            <pc:docMk/>
            <pc:sldMk cId="3422674793" sldId="261"/>
            <ac:cxnSpMk id="43" creationId="{8C6BCC10-B0AB-4E1D-A70C-D21F52D3A2D9}"/>
          </ac:cxnSpMkLst>
        </pc:cxnChg>
        <pc:cxnChg chg="mod">
          <ac:chgData name="Gábor Dobos" userId="0f403b24-bb3e-4619-8f25-c339eaa83823" providerId="ADAL" clId="{3A767A41-7E1C-40F5-BF9D-B2A56D1FE7F4}" dt="2020-05-18T13:58:11.366" v="2347" actId="14100"/>
          <ac:cxnSpMkLst>
            <pc:docMk/>
            <pc:sldMk cId="3422674793" sldId="261"/>
            <ac:cxnSpMk id="44" creationId="{CADD9324-9337-49FB-B8DD-1A64880C4880}"/>
          </ac:cxnSpMkLst>
        </pc:cxnChg>
        <pc:cxnChg chg="del">
          <ac:chgData name="Gábor Dobos" userId="0f403b24-bb3e-4619-8f25-c339eaa83823" providerId="ADAL" clId="{3A767A41-7E1C-40F5-BF9D-B2A56D1FE7F4}" dt="2020-05-18T13:58:02.155" v="2344" actId="478"/>
          <ac:cxnSpMkLst>
            <pc:docMk/>
            <pc:sldMk cId="3422674793" sldId="261"/>
            <ac:cxnSpMk id="45" creationId="{A8C5B63C-2C26-4BD9-B162-37C7DF590BFF}"/>
          </ac:cxnSpMkLst>
        </pc:cxnChg>
        <pc:cxnChg chg="add mod">
          <ac:chgData name="Gábor Dobos" userId="0f403b24-bb3e-4619-8f25-c339eaa83823" providerId="ADAL" clId="{3A767A41-7E1C-40F5-BF9D-B2A56D1FE7F4}" dt="2020-05-18T13:59:15.893" v="2378" actId="14100"/>
          <ac:cxnSpMkLst>
            <pc:docMk/>
            <pc:sldMk cId="3422674793" sldId="261"/>
            <ac:cxnSpMk id="63" creationId="{05D4D550-E5F1-4C6E-AC59-2B929CA5F778}"/>
          </ac:cxnSpMkLst>
        </pc:cxnChg>
        <pc:cxnChg chg="add mod">
          <ac:chgData name="Gábor Dobos" userId="0f403b24-bb3e-4619-8f25-c339eaa83823" providerId="ADAL" clId="{3A767A41-7E1C-40F5-BF9D-B2A56D1FE7F4}" dt="2020-05-18T13:59:06.139" v="2376"/>
          <ac:cxnSpMkLst>
            <pc:docMk/>
            <pc:sldMk cId="3422674793" sldId="261"/>
            <ac:cxnSpMk id="64" creationId="{0E848794-D38B-4B62-9F66-66F315BD07FF}"/>
          </ac:cxnSpMkLst>
        </pc:cxnChg>
        <pc:cxnChg chg="add mod">
          <ac:chgData name="Gábor Dobos" userId="0f403b24-bb3e-4619-8f25-c339eaa83823" providerId="ADAL" clId="{3A767A41-7E1C-40F5-BF9D-B2A56D1FE7F4}" dt="2020-05-18T13:59:06.139" v="2376"/>
          <ac:cxnSpMkLst>
            <pc:docMk/>
            <pc:sldMk cId="3422674793" sldId="261"/>
            <ac:cxnSpMk id="65" creationId="{72666193-253C-454B-A459-4C630413FBDA}"/>
          </ac:cxnSpMkLst>
        </pc:cxnChg>
        <pc:cxnChg chg="add del mod">
          <ac:chgData name="Gábor Dobos" userId="0f403b24-bb3e-4619-8f25-c339eaa83823" providerId="ADAL" clId="{3A767A41-7E1C-40F5-BF9D-B2A56D1FE7F4}" dt="2020-05-18T13:59:17.709" v="2379" actId="478"/>
          <ac:cxnSpMkLst>
            <pc:docMk/>
            <pc:sldMk cId="3422674793" sldId="261"/>
            <ac:cxnSpMk id="66" creationId="{73050203-EC3F-4BB3-B7B2-5F7074BA8ADA}"/>
          </ac:cxnSpMkLst>
        </pc:cxnChg>
        <pc:cxnChg chg="del">
          <ac:chgData name="Gábor Dobos" userId="0f403b24-bb3e-4619-8f25-c339eaa83823" providerId="ADAL" clId="{3A767A41-7E1C-40F5-BF9D-B2A56D1FE7F4}" dt="2020-05-18T13:58:07.792" v="2346" actId="478"/>
          <ac:cxnSpMkLst>
            <pc:docMk/>
            <pc:sldMk cId="3422674793" sldId="261"/>
            <ac:cxnSpMk id="70" creationId="{AA1E00AE-4382-43AB-BD07-A71985E5A128}"/>
          </ac:cxnSpMkLst>
        </pc:cxnChg>
        <pc:cxnChg chg="del">
          <ac:chgData name="Gábor Dobos" userId="0f403b24-bb3e-4619-8f25-c339eaa83823" providerId="ADAL" clId="{3A767A41-7E1C-40F5-BF9D-B2A56D1FE7F4}" dt="2020-05-18T13:58:07.792" v="2346" actId="478"/>
          <ac:cxnSpMkLst>
            <pc:docMk/>
            <pc:sldMk cId="3422674793" sldId="261"/>
            <ac:cxnSpMk id="71" creationId="{CD0D1402-E22D-4C20-B179-35C764BB40C8}"/>
          </ac:cxnSpMkLst>
        </pc:cxnChg>
        <pc:cxnChg chg="del">
          <ac:chgData name="Gábor Dobos" userId="0f403b24-bb3e-4619-8f25-c339eaa83823" providerId="ADAL" clId="{3A767A41-7E1C-40F5-BF9D-B2A56D1FE7F4}" dt="2020-05-18T13:58:24.786" v="2356" actId="478"/>
          <ac:cxnSpMkLst>
            <pc:docMk/>
            <pc:sldMk cId="3422674793" sldId="261"/>
            <ac:cxnSpMk id="81" creationId="{E9583200-2ADF-42C7-8427-354D671D3E06}"/>
          </ac:cxnSpMkLst>
        </pc:cxnChg>
        <pc:cxnChg chg="del">
          <ac:chgData name="Gábor Dobos" userId="0f403b24-bb3e-4619-8f25-c339eaa83823" providerId="ADAL" clId="{3A767A41-7E1C-40F5-BF9D-B2A56D1FE7F4}" dt="2020-05-18T13:58:30.639" v="2359" actId="478"/>
          <ac:cxnSpMkLst>
            <pc:docMk/>
            <pc:sldMk cId="3422674793" sldId="261"/>
            <ac:cxnSpMk id="84" creationId="{5E712201-4CA4-47FA-AC4C-C933AC98C087}"/>
          </ac:cxnSpMkLst>
        </pc:cxnChg>
        <pc:cxnChg chg="del">
          <ac:chgData name="Gábor Dobos" userId="0f403b24-bb3e-4619-8f25-c339eaa83823" providerId="ADAL" clId="{3A767A41-7E1C-40F5-BF9D-B2A56D1FE7F4}" dt="2020-05-18T13:58:23.784" v="2355" actId="478"/>
          <ac:cxnSpMkLst>
            <pc:docMk/>
            <pc:sldMk cId="3422674793" sldId="261"/>
            <ac:cxnSpMk id="90" creationId="{BABDF327-DB1C-4B5D-B2C0-527FF3ADAAB8}"/>
          </ac:cxnSpMkLst>
        </pc:cxnChg>
        <pc:cxnChg chg="del">
          <ac:chgData name="Gábor Dobos" userId="0f403b24-bb3e-4619-8f25-c339eaa83823" providerId="ADAL" clId="{3A767A41-7E1C-40F5-BF9D-B2A56D1FE7F4}" dt="2020-05-18T13:58:36.932" v="2365" actId="478"/>
          <ac:cxnSpMkLst>
            <pc:docMk/>
            <pc:sldMk cId="3422674793" sldId="261"/>
            <ac:cxnSpMk id="92" creationId="{8D9EE758-607B-496B-8337-61DC9042704D}"/>
          </ac:cxnSpMkLst>
        </pc:cxnChg>
        <pc:cxnChg chg="del">
          <ac:chgData name="Gábor Dobos" userId="0f403b24-bb3e-4619-8f25-c339eaa83823" providerId="ADAL" clId="{3A767A41-7E1C-40F5-BF9D-B2A56D1FE7F4}" dt="2020-05-18T13:58:29.683" v="2358" actId="478"/>
          <ac:cxnSpMkLst>
            <pc:docMk/>
            <pc:sldMk cId="3422674793" sldId="261"/>
            <ac:cxnSpMk id="94" creationId="{EE4DC0E2-88FB-4FF9-8B2E-6EE797448C2D}"/>
          </ac:cxnSpMkLst>
        </pc:cxnChg>
        <pc:cxnChg chg="del">
          <ac:chgData name="Gábor Dobos" userId="0f403b24-bb3e-4619-8f25-c339eaa83823" providerId="ADAL" clId="{3A767A41-7E1C-40F5-BF9D-B2A56D1FE7F4}" dt="2020-05-18T13:58:36.055" v="2364" actId="478"/>
          <ac:cxnSpMkLst>
            <pc:docMk/>
            <pc:sldMk cId="3422674793" sldId="261"/>
            <ac:cxnSpMk id="96" creationId="{D4AEF053-AD9B-4893-93B5-17BBA7B457B4}"/>
          </ac:cxnSpMkLst>
        </pc:cxnChg>
        <pc:cxnChg chg="del">
          <ac:chgData name="Gábor Dobos" userId="0f403b24-bb3e-4619-8f25-c339eaa83823" providerId="ADAL" clId="{3A767A41-7E1C-40F5-BF9D-B2A56D1FE7F4}" dt="2020-05-18T13:58:16.912" v="2351" actId="478"/>
          <ac:cxnSpMkLst>
            <pc:docMk/>
            <pc:sldMk cId="3422674793" sldId="261"/>
            <ac:cxnSpMk id="100" creationId="{97D7D088-AA40-44BA-9E88-5BAC504E8750}"/>
          </ac:cxnSpMkLst>
        </pc:cxnChg>
        <pc:cxnChg chg="del">
          <ac:chgData name="Gábor Dobos" userId="0f403b24-bb3e-4619-8f25-c339eaa83823" providerId="ADAL" clId="{3A767A41-7E1C-40F5-BF9D-B2A56D1FE7F4}" dt="2020-05-18T13:58:21.711" v="2354" actId="478"/>
          <ac:cxnSpMkLst>
            <pc:docMk/>
            <pc:sldMk cId="3422674793" sldId="261"/>
            <ac:cxnSpMk id="110" creationId="{AC9B4C06-5D98-4055-8398-047EA16F7E00}"/>
          </ac:cxnSpMkLst>
        </pc:cxnChg>
        <pc:cxnChg chg="del">
          <ac:chgData name="Gábor Dobos" userId="0f403b24-bb3e-4619-8f25-c339eaa83823" providerId="ADAL" clId="{3A767A41-7E1C-40F5-BF9D-B2A56D1FE7F4}" dt="2020-05-18T13:58:27.734" v="2357" actId="478"/>
          <ac:cxnSpMkLst>
            <pc:docMk/>
            <pc:sldMk cId="3422674793" sldId="261"/>
            <ac:cxnSpMk id="126" creationId="{7788FFC7-B7F4-4F13-BB18-521070C8CC4B}"/>
          </ac:cxnSpMkLst>
        </pc:cxnChg>
        <pc:cxnChg chg="del">
          <ac:chgData name="Gábor Dobos" userId="0f403b24-bb3e-4619-8f25-c339eaa83823" providerId="ADAL" clId="{3A767A41-7E1C-40F5-BF9D-B2A56D1FE7F4}" dt="2020-05-18T13:58:12.890" v="2348" actId="478"/>
          <ac:cxnSpMkLst>
            <pc:docMk/>
            <pc:sldMk cId="3422674793" sldId="261"/>
            <ac:cxnSpMk id="130" creationId="{4B61ADF2-367C-42ED-82FF-E759A9DEC532}"/>
          </ac:cxnSpMkLst>
        </pc:cxnChg>
        <pc:cxnChg chg="del">
          <ac:chgData name="Gábor Dobos" userId="0f403b24-bb3e-4619-8f25-c339eaa83823" providerId="ADAL" clId="{3A767A41-7E1C-40F5-BF9D-B2A56D1FE7F4}" dt="2020-05-18T13:58:14.876" v="2350" actId="478"/>
          <ac:cxnSpMkLst>
            <pc:docMk/>
            <pc:sldMk cId="3422674793" sldId="261"/>
            <ac:cxnSpMk id="135" creationId="{93013582-3421-4502-BE99-E729894274F4}"/>
          </ac:cxnSpMkLst>
        </pc:cxnChg>
        <pc:cxnChg chg="del">
          <ac:chgData name="Gábor Dobos" userId="0f403b24-bb3e-4619-8f25-c339eaa83823" providerId="ADAL" clId="{3A767A41-7E1C-40F5-BF9D-B2A56D1FE7F4}" dt="2020-05-18T13:58:34.525" v="2363" actId="478"/>
          <ac:cxnSpMkLst>
            <pc:docMk/>
            <pc:sldMk cId="3422674793" sldId="261"/>
            <ac:cxnSpMk id="138" creationId="{A89A783E-A9EB-470D-9A3C-B87DF8C3AE17}"/>
          </ac:cxnSpMkLst>
        </pc:cxnChg>
        <pc:cxnChg chg="del">
          <ac:chgData name="Gábor Dobos" userId="0f403b24-bb3e-4619-8f25-c339eaa83823" providerId="ADAL" clId="{3A767A41-7E1C-40F5-BF9D-B2A56D1FE7F4}" dt="2020-05-18T13:58:13.903" v="2349" actId="478"/>
          <ac:cxnSpMkLst>
            <pc:docMk/>
            <pc:sldMk cId="3422674793" sldId="261"/>
            <ac:cxnSpMk id="141" creationId="{563B58D0-821F-4C99-9AF9-F6FD28326649}"/>
          </ac:cxnSpMkLst>
        </pc:cxnChg>
        <pc:cxnChg chg="add del">
          <ac:chgData name="Gábor Dobos" userId="0f403b24-bb3e-4619-8f25-c339eaa83823" providerId="ADAL" clId="{3A767A41-7E1C-40F5-BF9D-B2A56D1FE7F4}" dt="2020-05-18T13:58:19.534" v="2353" actId="478"/>
          <ac:cxnSpMkLst>
            <pc:docMk/>
            <pc:sldMk cId="3422674793" sldId="261"/>
            <ac:cxnSpMk id="146" creationId="{C6C5A11C-F1F5-482F-92A3-0E3244711B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EE929072-1732-4EF3-A57B-819AED3DB575}"/>
                  </a:ext>
                </a:extLst>
              </p:cNvPr>
              <p:cNvSpPr txBox="1"/>
              <p:nvPr/>
            </p:nvSpPr>
            <p:spPr>
              <a:xfrm>
                <a:off x="339893" y="1711414"/>
                <a:ext cx="117729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800">
                    <a:solidFill>
                      <a:srgbClr val="003399"/>
                    </a:solidFill>
                  </a:rPr>
                  <a:t>4. </a:t>
                </a:r>
                <a:r>
                  <a:rPr lang="en-US" sz="2800">
                    <a:solidFill>
                      <a:srgbClr val="003399"/>
                    </a:solidFill>
                  </a:rPr>
                  <a:t>A convex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8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>
                    <a:solidFill>
                      <a:srgbClr val="003399"/>
                    </a:solidFill>
                  </a:rPr>
                  <a:t> and a concave lens </a:t>
                </a:r>
                <a14:m>
                  <m:oMath xmlns:m="http://schemas.openxmlformats.org/officeDocument/2006/math">
                    <m:r>
                      <a:rPr lang="hu-HU" sz="28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sz="28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sz="28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>
                    <a:solidFill>
                      <a:srgbClr val="003399"/>
                    </a:solidFill>
                  </a:rPr>
                  <a:t> is placed in front of each other in such a way, that their optical axes coincide. An object is placed on the optical axis of this lens system, 1.5 m away in front of the convex lens. The system produces an image which stands upside down, but its size is the same as the size of the object.</a:t>
                </a:r>
              </a:p>
              <a:p>
                <a:r>
                  <a:rPr lang="en-US" sz="2800">
                    <a:solidFill>
                      <a:srgbClr val="003399"/>
                    </a:solidFill>
                  </a:rPr>
                  <a:t>a. Calculate the distance between the two lenses and the position of the image!</a:t>
                </a:r>
              </a:p>
              <a:p>
                <a:r>
                  <a:rPr lang="en-US" sz="2800">
                    <a:solidFill>
                      <a:srgbClr val="003399"/>
                    </a:solidFill>
                  </a:rPr>
                  <a:t>b. Sketch the trajectories of some rays of light for the first lens!</a:t>
                </a:r>
              </a:p>
            </p:txBody>
          </p:sp>
        </mc:Choice>
        <mc:Fallback xmlns="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EE929072-1732-4EF3-A57B-819AED3DB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93" y="1711414"/>
                <a:ext cx="11772900" cy="3108543"/>
              </a:xfrm>
              <a:prstGeom prst="rect">
                <a:avLst/>
              </a:prstGeom>
              <a:blipFill>
                <a:blip r:embed="rId2"/>
                <a:stretch>
                  <a:fillRect l="-1088" t="-1961" r="-984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8C6BCC10-B0AB-4E1D-A70C-D21F52D3A2D9}"/>
              </a:ext>
            </a:extLst>
          </p:cNvPr>
          <p:cNvCxnSpPr>
            <a:cxnSpLocks/>
          </p:cNvCxnSpPr>
          <p:nvPr/>
        </p:nvCxnSpPr>
        <p:spPr>
          <a:xfrm flipV="1">
            <a:off x="7425815" y="294969"/>
            <a:ext cx="24719" cy="656303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C3F44CD5-FAF9-4A5D-8880-9AF783195DB3}"/>
              </a:ext>
            </a:extLst>
          </p:cNvPr>
          <p:cNvGrpSpPr/>
          <p:nvPr/>
        </p:nvGrpSpPr>
        <p:grpSpPr>
          <a:xfrm>
            <a:off x="7523413" y="1724328"/>
            <a:ext cx="1077772" cy="4474093"/>
            <a:chOff x="6383734" y="1319490"/>
            <a:chExt cx="1077772" cy="4474093"/>
          </a:xfrm>
        </p:grpSpPr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C4CCCC07-DC9D-4FE4-8727-AF7802FA9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7" t="9916" r="65877" b="9916"/>
            <a:stretch/>
          </p:blipFill>
          <p:spPr>
            <a:xfrm>
              <a:off x="6922620" y="1319490"/>
              <a:ext cx="538886" cy="4472291"/>
            </a:xfrm>
            <a:prstGeom prst="rect">
              <a:avLst/>
            </a:prstGeom>
          </p:spPr>
        </p:pic>
        <p:pic>
          <p:nvPicPr>
            <p:cNvPr id="34" name="Kép 33">
              <a:extLst>
                <a:ext uri="{FF2B5EF4-FFF2-40B4-BE49-F238E27FC236}">
                  <a16:creationId xmlns:a16="http://schemas.microsoft.com/office/drawing/2014/main" id="{5E8BCC35-8570-4CB8-84DB-539B943B4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7" t="9916" r="65877" b="9916"/>
            <a:stretch/>
          </p:blipFill>
          <p:spPr>
            <a:xfrm flipH="1">
              <a:off x="6383734" y="1321292"/>
              <a:ext cx="538886" cy="4472291"/>
            </a:xfrm>
            <a:prstGeom prst="rect">
              <a:avLst/>
            </a:prstGeom>
          </p:spPr>
        </p:pic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57B4296B-DFEC-4A6A-BEA5-34EBFC5BF7EE}"/>
              </a:ext>
            </a:extLst>
          </p:cNvPr>
          <p:cNvGrpSpPr/>
          <p:nvPr/>
        </p:nvGrpSpPr>
        <p:grpSpPr>
          <a:xfrm>
            <a:off x="3328984" y="1565936"/>
            <a:ext cx="848780" cy="4750262"/>
            <a:chOff x="8892000" y="2520000"/>
            <a:chExt cx="576000" cy="2668200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375DAF6D-D6A0-4454-BC32-E56182F5B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341" t="13871" r="-2087" b="15621"/>
            <a:stretch/>
          </p:blipFill>
          <p:spPr>
            <a:xfrm>
              <a:off x="9180000" y="2520000"/>
              <a:ext cx="288000" cy="2592000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281C47F4-ECB7-4DA5-ADC1-0AAE239E0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341" t="13871" r="-2087" b="15621"/>
            <a:stretch/>
          </p:blipFill>
          <p:spPr>
            <a:xfrm rot="10800000">
              <a:off x="8892000" y="2596200"/>
              <a:ext cx="288000" cy="2592000"/>
            </a:xfrm>
            <a:prstGeom prst="rect">
              <a:avLst/>
            </a:prstGeom>
          </p:spPr>
        </p:pic>
      </p:grp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D721BC8-3D3B-432C-947F-1930BE4C4CBF}"/>
              </a:ext>
            </a:extLst>
          </p:cNvPr>
          <p:cNvCxnSpPr>
            <a:cxnSpLocks/>
          </p:cNvCxnSpPr>
          <p:nvPr/>
        </p:nvCxnSpPr>
        <p:spPr>
          <a:xfrm>
            <a:off x="1350541" y="3925423"/>
            <a:ext cx="9646076" cy="48269"/>
          </a:xfrm>
          <a:prstGeom prst="line">
            <a:avLst/>
          </a:prstGeom>
          <a:ln w="28575">
            <a:solidFill>
              <a:srgbClr val="00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E55B569D-2669-4C1F-8292-7AA668146949}"/>
              </a:ext>
            </a:extLst>
          </p:cNvPr>
          <p:cNvCxnSpPr>
            <a:cxnSpLocks/>
          </p:cNvCxnSpPr>
          <p:nvPr/>
        </p:nvCxnSpPr>
        <p:spPr>
          <a:xfrm flipV="1">
            <a:off x="1981200" y="3022807"/>
            <a:ext cx="0" cy="942974"/>
          </a:xfrm>
          <a:prstGeom prst="straightConnector1">
            <a:avLst/>
          </a:prstGeom>
          <a:ln w="38100">
            <a:solidFill>
              <a:srgbClr val="33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0E004479-EDE4-4351-B7A6-9522FB2F1A99}"/>
                  </a:ext>
                </a:extLst>
              </p:cNvPr>
              <p:cNvSpPr txBox="1"/>
              <p:nvPr/>
            </p:nvSpPr>
            <p:spPr>
              <a:xfrm>
                <a:off x="2889850" y="956102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0E004479-EDE4-4351-B7A6-9522FB2F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50" y="956102"/>
                <a:ext cx="53603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06536E65-11F9-406E-A831-9EB5934BC375}"/>
                  </a:ext>
                </a:extLst>
              </p:cNvPr>
              <p:cNvSpPr txBox="1"/>
              <p:nvPr/>
            </p:nvSpPr>
            <p:spPr>
              <a:xfrm>
                <a:off x="4077841" y="961605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06536E65-11F9-406E-A831-9EB5934B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41" y="961605"/>
                <a:ext cx="536039" cy="461665"/>
              </a:xfrm>
              <a:prstGeom prst="rect">
                <a:avLst/>
              </a:prstGeom>
              <a:blipFill>
                <a:blip r:embed="rId5"/>
                <a:stretch>
                  <a:fillRect l="-113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324F9558-C995-4486-978D-EEA5873BBC4B}"/>
              </a:ext>
            </a:extLst>
          </p:cNvPr>
          <p:cNvCxnSpPr>
            <a:cxnSpLocks/>
          </p:cNvCxnSpPr>
          <p:nvPr/>
        </p:nvCxnSpPr>
        <p:spPr>
          <a:xfrm flipV="1">
            <a:off x="1981200" y="294969"/>
            <a:ext cx="0" cy="6533072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291ED225-9DE5-4208-A719-1526AB79398F}"/>
              </a:ext>
            </a:extLst>
          </p:cNvPr>
          <p:cNvCxnSpPr>
            <a:cxnSpLocks/>
          </p:cNvCxnSpPr>
          <p:nvPr/>
        </p:nvCxnSpPr>
        <p:spPr>
          <a:xfrm flipV="1">
            <a:off x="2526892" y="879334"/>
            <a:ext cx="0" cy="593104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5581FF0-4853-4372-BFC1-F0B0645C1271}"/>
              </a:ext>
            </a:extLst>
          </p:cNvPr>
          <p:cNvCxnSpPr>
            <a:cxnSpLocks/>
          </p:cNvCxnSpPr>
          <p:nvPr/>
        </p:nvCxnSpPr>
        <p:spPr>
          <a:xfrm flipV="1">
            <a:off x="3746090" y="294968"/>
            <a:ext cx="1" cy="6515407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87805D15-CC3C-475E-AE4F-035E5E051A9E}"/>
              </a:ext>
            </a:extLst>
          </p:cNvPr>
          <p:cNvCxnSpPr>
            <a:cxnSpLocks/>
          </p:cNvCxnSpPr>
          <p:nvPr/>
        </p:nvCxnSpPr>
        <p:spPr>
          <a:xfrm flipV="1">
            <a:off x="4945629" y="613774"/>
            <a:ext cx="0" cy="6214267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CADD9324-9337-49FB-B8DD-1A64880C4880}"/>
              </a:ext>
            </a:extLst>
          </p:cNvPr>
          <p:cNvCxnSpPr>
            <a:cxnSpLocks/>
          </p:cNvCxnSpPr>
          <p:nvPr/>
        </p:nvCxnSpPr>
        <p:spPr>
          <a:xfrm flipV="1">
            <a:off x="8066269" y="393700"/>
            <a:ext cx="15694" cy="6416675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3DCFB023-29D5-4740-AFD1-A4955ACF5591}"/>
              </a:ext>
            </a:extLst>
          </p:cNvPr>
          <p:cNvCxnSpPr>
            <a:cxnSpLocks/>
          </p:cNvCxnSpPr>
          <p:nvPr/>
        </p:nvCxnSpPr>
        <p:spPr>
          <a:xfrm>
            <a:off x="2340475" y="968478"/>
            <a:ext cx="2954196" cy="0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3AE815C5-FA5E-4590-8CC5-23B7E48C9EFF}"/>
              </a:ext>
            </a:extLst>
          </p:cNvPr>
          <p:cNvCxnSpPr>
            <a:cxnSpLocks/>
          </p:cNvCxnSpPr>
          <p:nvPr/>
        </p:nvCxnSpPr>
        <p:spPr>
          <a:xfrm flipV="1">
            <a:off x="2460006" y="888508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9E781C05-19C8-4BE0-9C99-047670B43F31}"/>
              </a:ext>
            </a:extLst>
          </p:cNvPr>
          <p:cNvCxnSpPr>
            <a:cxnSpLocks/>
          </p:cNvCxnSpPr>
          <p:nvPr/>
        </p:nvCxnSpPr>
        <p:spPr>
          <a:xfrm flipV="1">
            <a:off x="3677786" y="879334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D0F95D51-3FF3-4782-8807-EDE53CDD1C8C}"/>
              </a:ext>
            </a:extLst>
          </p:cNvPr>
          <p:cNvCxnSpPr>
            <a:cxnSpLocks/>
          </p:cNvCxnSpPr>
          <p:nvPr/>
        </p:nvCxnSpPr>
        <p:spPr>
          <a:xfrm flipV="1">
            <a:off x="4869431" y="888507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68E8B6E9-4C29-472A-8EE5-68D745D3C8F9}"/>
              </a:ext>
            </a:extLst>
          </p:cNvPr>
          <p:cNvCxnSpPr>
            <a:cxnSpLocks/>
          </p:cNvCxnSpPr>
          <p:nvPr/>
        </p:nvCxnSpPr>
        <p:spPr>
          <a:xfrm flipV="1">
            <a:off x="1910733" y="508067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Szövegdoboz 72">
                <a:extLst>
                  <a:ext uri="{FF2B5EF4-FFF2-40B4-BE49-F238E27FC236}">
                    <a16:creationId xmlns:a16="http://schemas.microsoft.com/office/drawing/2014/main" id="{AEC0B041-AC9B-4F49-A8C3-C831754BE48C}"/>
                  </a:ext>
                </a:extLst>
              </p:cNvPr>
              <p:cNvSpPr txBox="1"/>
              <p:nvPr/>
            </p:nvSpPr>
            <p:spPr>
              <a:xfrm>
                <a:off x="7474044" y="971266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3" name="Szövegdoboz 72">
                <a:extLst>
                  <a:ext uri="{FF2B5EF4-FFF2-40B4-BE49-F238E27FC236}">
                    <a16:creationId xmlns:a16="http://schemas.microsoft.com/office/drawing/2014/main" id="{AEC0B041-AC9B-4F49-A8C3-C831754B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44" y="971266"/>
                <a:ext cx="536039" cy="461665"/>
              </a:xfrm>
              <a:prstGeom prst="rect">
                <a:avLst/>
              </a:prstGeom>
              <a:blipFill>
                <a:blip r:embed="rId6"/>
                <a:stretch>
                  <a:fillRect l="-113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zövegdoboz 73">
                <a:extLst>
                  <a:ext uri="{FF2B5EF4-FFF2-40B4-BE49-F238E27FC236}">
                    <a16:creationId xmlns:a16="http://schemas.microsoft.com/office/drawing/2014/main" id="{42860BCA-241E-4846-9624-2912F53AD718}"/>
                  </a:ext>
                </a:extLst>
              </p:cNvPr>
              <p:cNvSpPr txBox="1"/>
              <p:nvPr/>
            </p:nvSpPr>
            <p:spPr>
              <a:xfrm>
                <a:off x="8132426" y="981341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4" name="Szövegdoboz 73">
                <a:extLst>
                  <a:ext uri="{FF2B5EF4-FFF2-40B4-BE49-F238E27FC236}">
                    <a16:creationId xmlns:a16="http://schemas.microsoft.com/office/drawing/2014/main" id="{42860BCA-241E-4846-9624-2912F53A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26" y="981341"/>
                <a:ext cx="536039" cy="461665"/>
              </a:xfrm>
              <a:prstGeom prst="rect">
                <a:avLst/>
              </a:prstGeom>
              <a:blipFill>
                <a:blip r:embed="rId6"/>
                <a:stretch>
                  <a:fillRect l="-113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69137093-E460-43AD-AB03-565C220385D5}"/>
              </a:ext>
            </a:extLst>
          </p:cNvPr>
          <p:cNvCxnSpPr>
            <a:cxnSpLocks/>
          </p:cNvCxnSpPr>
          <p:nvPr/>
        </p:nvCxnSpPr>
        <p:spPr>
          <a:xfrm>
            <a:off x="6657789" y="973957"/>
            <a:ext cx="2954196" cy="0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F8C8AD08-A797-41CD-8DF3-5CE6393ADAF7}"/>
              </a:ext>
            </a:extLst>
          </p:cNvPr>
          <p:cNvCxnSpPr>
            <a:cxnSpLocks/>
          </p:cNvCxnSpPr>
          <p:nvPr/>
        </p:nvCxnSpPr>
        <p:spPr>
          <a:xfrm flipV="1">
            <a:off x="7373564" y="898373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742A19C1-7495-4DF7-A6CF-C603543605C2}"/>
              </a:ext>
            </a:extLst>
          </p:cNvPr>
          <p:cNvCxnSpPr>
            <a:cxnSpLocks/>
          </p:cNvCxnSpPr>
          <p:nvPr/>
        </p:nvCxnSpPr>
        <p:spPr>
          <a:xfrm flipV="1">
            <a:off x="7995100" y="884813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78286239-35D8-4705-A3E6-10BFF3D13F58}"/>
              </a:ext>
            </a:extLst>
          </p:cNvPr>
          <p:cNvCxnSpPr>
            <a:cxnSpLocks/>
          </p:cNvCxnSpPr>
          <p:nvPr/>
        </p:nvCxnSpPr>
        <p:spPr>
          <a:xfrm flipV="1">
            <a:off x="8620608" y="898373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145">
            <a:extLst>
              <a:ext uri="{FF2B5EF4-FFF2-40B4-BE49-F238E27FC236}">
                <a16:creationId xmlns:a16="http://schemas.microsoft.com/office/drawing/2014/main" id="{C6C5A11C-F1F5-482F-92A3-0E3244711B56}"/>
              </a:ext>
            </a:extLst>
          </p:cNvPr>
          <p:cNvCxnSpPr>
            <a:cxnSpLocks/>
          </p:cNvCxnSpPr>
          <p:nvPr/>
        </p:nvCxnSpPr>
        <p:spPr>
          <a:xfrm flipV="1">
            <a:off x="8688912" y="281602"/>
            <a:ext cx="0" cy="6561123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CE420DCC-5F13-4012-8A78-E696DD6E846F}"/>
                  </a:ext>
                </a:extLst>
              </p:cNvPr>
              <p:cNvSpPr txBox="1"/>
              <p:nvPr/>
            </p:nvSpPr>
            <p:spPr>
              <a:xfrm>
                <a:off x="2570784" y="72815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CE420DCC-5F13-4012-8A78-E696DD6E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84" y="72815"/>
                <a:ext cx="5360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05D4D550-E5F1-4C6E-AC59-2B929CA5F778}"/>
              </a:ext>
            </a:extLst>
          </p:cNvPr>
          <p:cNvCxnSpPr>
            <a:cxnSpLocks/>
          </p:cNvCxnSpPr>
          <p:nvPr/>
        </p:nvCxnSpPr>
        <p:spPr>
          <a:xfrm flipV="1">
            <a:off x="1863213" y="587478"/>
            <a:ext cx="2111887" cy="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0E848794-D38B-4B62-9F66-66F315BD07FF}"/>
              </a:ext>
            </a:extLst>
          </p:cNvPr>
          <p:cNvCxnSpPr>
            <a:cxnSpLocks/>
          </p:cNvCxnSpPr>
          <p:nvPr/>
        </p:nvCxnSpPr>
        <p:spPr>
          <a:xfrm flipV="1">
            <a:off x="1910733" y="508067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72666193-253C-454B-A459-4C630413FBDA}"/>
              </a:ext>
            </a:extLst>
          </p:cNvPr>
          <p:cNvCxnSpPr>
            <a:cxnSpLocks/>
          </p:cNvCxnSpPr>
          <p:nvPr/>
        </p:nvCxnSpPr>
        <p:spPr>
          <a:xfrm flipV="1">
            <a:off x="3687840" y="500758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520D0585-CDFF-4F52-BF36-AAC4579AC158}"/>
              </a:ext>
            </a:extLst>
          </p:cNvPr>
          <p:cNvGrpSpPr/>
          <p:nvPr/>
        </p:nvGrpSpPr>
        <p:grpSpPr>
          <a:xfrm>
            <a:off x="7739059" y="86180"/>
            <a:ext cx="848780" cy="4750262"/>
            <a:chOff x="8892000" y="2520000"/>
            <a:chExt cx="576000" cy="2668200"/>
          </a:xfrm>
        </p:grpSpPr>
        <p:pic>
          <p:nvPicPr>
            <p:cNvPr id="38" name="Kép 37">
              <a:extLst>
                <a:ext uri="{FF2B5EF4-FFF2-40B4-BE49-F238E27FC236}">
                  <a16:creationId xmlns:a16="http://schemas.microsoft.com/office/drawing/2014/main" id="{3DCF1EE2-7E82-476E-9889-83E6C6452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341" t="13871" r="-2087" b="15621"/>
            <a:stretch/>
          </p:blipFill>
          <p:spPr>
            <a:xfrm>
              <a:off x="9180000" y="2520000"/>
              <a:ext cx="288000" cy="2592000"/>
            </a:xfrm>
            <a:prstGeom prst="rect">
              <a:avLst/>
            </a:prstGeom>
          </p:spPr>
        </p:pic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13F78C3A-38BA-4095-B32B-059B4F232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341" t="13871" r="-2087" b="15621"/>
            <a:stretch/>
          </p:blipFill>
          <p:spPr>
            <a:xfrm rot="10800000">
              <a:off x="8892000" y="2596200"/>
              <a:ext cx="288000" cy="2592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/>
              <p:nvPr/>
            </p:nvSpPr>
            <p:spPr>
              <a:xfrm>
                <a:off x="512583" y="269219"/>
                <a:ext cx="2506842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3" y="269219"/>
                <a:ext cx="2506842" cy="754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374DC178-A8B3-4D69-B6F1-D2076044A12A}"/>
                  </a:ext>
                </a:extLst>
              </p:cNvPr>
              <p:cNvSpPr txBox="1"/>
              <p:nvPr/>
            </p:nvSpPr>
            <p:spPr>
              <a:xfrm>
                <a:off x="2712616" y="42977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000" b="0" err="1">
                    <a:solidFill>
                      <a:srgbClr val="003399"/>
                    </a:solidFill>
                  </a:rPr>
                  <a:t>Where</a:t>
                </a:r>
                <a:r>
                  <a:rPr lang="hu-HU" sz="2000" b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0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000" b="0" i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u-HU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 b="0" i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hu-HU" sz="2000" b="0" i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000" b="0" i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hu-HU" sz="2000" b="0" i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hu-HU" sz="2000"/>
                  <a:t> </a:t>
                </a:r>
                <a:endParaRPr lang="en-US" sz="2000"/>
              </a:p>
            </p:txBody>
          </p:sp>
        </mc:Choice>
        <mc:Fallback xmlns=""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374DC178-A8B3-4D69-B6F1-D2076044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16" y="429775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l="-11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977C78C2-61DB-4C40-A50D-C0A9FA56359B}"/>
                  </a:ext>
                </a:extLst>
              </p:cNvPr>
              <p:cNvSpPr txBox="1"/>
              <p:nvPr/>
            </p:nvSpPr>
            <p:spPr>
              <a:xfrm>
                <a:off x="539219" y="1231577"/>
                <a:ext cx="5912912" cy="768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/>
                  <a:t>    </a:t>
                </a:r>
                <a:endParaRPr lang="en-US" sz="2800"/>
              </a:p>
            </p:txBody>
          </p:sp>
        </mc:Choice>
        <mc:Fallback xmlns=""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977C78C2-61DB-4C40-A50D-C0A9FA56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19" y="1231577"/>
                <a:ext cx="5912912" cy="768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99D68442-7F39-4CCC-96CC-1910A78F8333}"/>
                  </a:ext>
                </a:extLst>
              </p:cNvPr>
              <p:cNvSpPr txBox="1"/>
              <p:nvPr/>
            </p:nvSpPr>
            <p:spPr>
              <a:xfrm>
                <a:off x="539219" y="2179728"/>
                <a:ext cx="4661431" cy="768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1⋅1.5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1.5−1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99D68442-7F39-4CCC-96CC-1910A78F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19" y="2179728"/>
                <a:ext cx="4661431" cy="768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0790B32F-13CC-4877-B921-FD624004DDAC}"/>
              </a:ext>
            </a:extLst>
          </p:cNvPr>
          <p:cNvCxnSpPr>
            <a:cxnSpLocks/>
          </p:cNvCxnSpPr>
          <p:nvPr/>
        </p:nvCxnSpPr>
        <p:spPr>
          <a:xfrm>
            <a:off x="5760616" y="2445667"/>
            <a:ext cx="6364709" cy="40358"/>
          </a:xfrm>
          <a:prstGeom prst="line">
            <a:avLst/>
          </a:prstGeom>
          <a:ln w="28575">
            <a:solidFill>
              <a:srgbClr val="00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8B35326B-ADA2-465D-8875-94BCBAC7F2CC}"/>
              </a:ext>
            </a:extLst>
          </p:cNvPr>
          <p:cNvCxnSpPr>
            <a:cxnSpLocks/>
          </p:cNvCxnSpPr>
          <p:nvPr/>
        </p:nvCxnSpPr>
        <p:spPr>
          <a:xfrm flipV="1">
            <a:off x="6391275" y="1543051"/>
            <a:ext cx="0" cy="942974"/>
          </a:xfrm>
          <a:prstGeom prst="straightConnector1">
            <a:avLst/>
          </a:prstGeom>
          <a:ln w="38100">
            <a:solidFill>
              <a:srgbClr val="33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725EBB7D-E2F6-46BB-90CB-CCFD4F64430B}"/>
              </a:ext>
            </a:extLst>
          </p:cNvPr>
          <p:cNvCxnSpPr>
            <a:cxnSpLocks/>
          </p:cNvCxnSpPr>
          <p:nvPr/>
        </p:nvCxnSpPr>
        <p:spPr>
          <a:xfrm>
            <a:off x="11856630" y="2493936"/>
            <a:ext cx="0" cy="1878037"/>
          </a:xfrm>
          <a:prstGeom prst="straightConnector1">
            <a:avLst/>
          </a:prstGeom>
          <a:ln w="38100">
            <a:solidFill>
              <a:srgbClr val="33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1B66BF39-F01C-4E30-8513-D8B53458BCDF}"/>
              </a:ext>
            </a:extLst>
          </p:cNvPr>
          <p:cNvCxnSpPr>
            <a:cxnSpLocks/>
          </p:cNvCxnSpPr>
          <p:nvPr/>
        </p:nvCxnSpPr>
        <p:spPr>
          <a:xfrm>
            <a:off x="5842000" y="1282700"/>
            <a:ext cx="6286500" cy="3206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84F25F87-5ACA-4FAF-94DD-2B5F28D1CF38}"/>
              </a:ext>
            </a:extLst>
          </p:cNvPr>
          <p:cNvCxnSpPr>
            <a:cxnSpLocks/>
          </p:cNvCxnSpPr>
          <p:nvPr/>
        </p:nvCxnSpPr>
        <p:spPr>
          <a:xfrm>
            <a:off x="6648450" y="1695450"/>
            <a:ext cx="707231" cy="357188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A4E77424-2294-495A-9EC0-1F9471276556}"/>
              </a:ext>
            </a:extLst>
          </p:cNvPr>
          <p:cNvCxnSpPr>
            <a:cxnSpLocks/>
          </p:cNvCxnSpPr>
          <p:nvPr/>
        </p:nvCxnSpPr>
        <p:spPr>
          <a:xfrm>
            <a:off x="9432262" y="3114674"/>
            <a:ext cx="707231" cy="357188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zövegdoboz 54">
                <a:extLst>
                  <a:ext uri="{FF2B5EF4-FFF2-40B4-BE49-F238E27FC236}">
                    <a16:creationId xmlns:a16="http://schemas.microsoft.com/office/drawing/2014/main" id="{AC2082B3-B915-4EC2-A9AD-2E36C1DB6756}"/>
                  </a:ext>
                </a:extLst>
              </p:cNvPr>
              <p:cNvSpPr txBox="1"/>
              <p:nvPr/>
            </p:nvSpPr>
            <p:spPr>
              <a:xfrm>
                <a:off x="512583" y="3127879"/>
                <a:ext cx="4400067" cy="770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55" name="Szövegdoboz 54">
                <a:extLst>
                  <a:ext uri="{FF2B5EF4-FFF2-40B4-BE49-F238E27FC236}">
                    <a16:creationId xmlns:a16="http://schemas.microsoft.com/office/drawing/2014/main" id="{AC2082B3-B915-4EC2-A9AD-2E36C1DB6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3" y="3127879"/>
                <a:ext cx="4400067" cy="7702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86FF141F-4FC6-4D11-B624-F05B85141D31}"/>
              </a:ext>
            </a:extLst>
          </p:cNvPr>
          <p:cNvCxnSpPr>
            <a:cxnSpLocks/>
          </p:cNvCxnSpPr>
          <p:nvPr/>
        </p:nvCxnSpPr>
        <p:spPr>
          <a:xfrm>
            <a:off x="5835645" y="1554163"/>
            <a:ext cx="232780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41E53A97-597F-4D93-BC39-7D517AEF204D}"/>
              </a:ext>
            </a:extLst>
          </p:cNvPr>
          <p:cNvCxnSpPr>
            <a:cxnSpLocks/>
          </p:cNvCxnSpPr>
          <p:nvPr/>
        </p:nvCxnSpPr>
        <p:spPr>
          <a:xfrm>
            <a:off x="8163449" y="1554163"/>
            <a:ext cx="4028551" cy="30559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E8C9CED4-9C27-4BD1-9232-7ABDC5F20C23}"/>
              </a:ext>
            </a:extLst>
          </p:cNvPr>
          <p:cNvCxnSpPr>
            <a:cxnSpLocks/>
          </p:cNvCxnSpPr>
          <p:nvPr/>
        </p:nvCxnSpPr>
        <p:spPr>
          <a:xfrm>
            <a:off x="8163449" y="4371973"/>
            <a:ext cx="396187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64B3E2A6-2B5C-4347-8EE4-C7FC6882253E}"/>
              </a:ext>
            </a:extLst>
          </p:cNvPr>
          <p:cNvCxnSpPr>
            <a:cxnSpLocks/>
          </p:cNvCxnSpPr>
          <p:nvPr/>
        </p:nvCxnSpPr>
        <p:spPr>
          <a:xfrm>
            <a:off x="6145996" y="1231576"/>
            <a:ext cx="2035445" cy="31403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E69CB128-C99D-4D58-BFCE-F3232D2E0314}"/>
              </a:ext>
            </a:extLst>
          </p:cNvPr>
          <p:cNvCxnSpPr>
            <a:cxnSpLocks/>
          </p:cNvCxnSpPr>
          <p:nvPr/>
        </p:nvCxnSpPr>
        <p:spPr>
          <a:xfrm>
            <a:off x="6750550" y="1554958"/>
            <a:ext cx="831097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BB3C486B-A8B0-415B-A7B7-2A59E88273FA}"/>
              </a:ext>
            </a:extLst>
          </p:cNvPr>
          <p:cNvCxnSpPr>
            <a:cxnSpLocks/>
          </p:cNvCxnSpPr>
          <p:nvPr/>
        </p:nvCxnSpPr>
        <p:spPr>
          <a:xfrm>
            <a:off x="9422737" y="4372927"/>
            <a:ext cx="831097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30B7213F-123B-401B-AC5A-99752CFBB336}"/>
              </a:ext>
            </a:extLst>
          </p:cNvPr>
          <p:cNvCxnSpPr>
            <a:cxnSpLocks/>
          </p:cNvCxnSpPr>
          <p:nvPr/>
        </p:nvCxnSpPr>
        <p:spPr>
          <a:xfrm>
            <a:off x="7129463" y="2747963"/>
            <a:ext cx="431006" cy="6596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D6BA61B9-DCE1-4842-A8FF-107599C82960}"/>
              </a:ext>
            </a:extLst>
          </p:cNvPr>
          <p:cNvCxnSpPr>
            <a:cxnSpLocks/>
          </p:cNvCxnSpPr>
          <p:nvPr/>
        </p:nvCxnSpPr>
        <p:spPr>
          <a:xfrm>
            <a:off x="9174956" y="2321719"/>
            <a:ext cx="681038" cy="5167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Szövegdoboz 86">
                <a:extLst>
                  <a:ext uri="{FF2B5EF4-FFF2-40B4-BE49-F238E27FC236}">
                    <a16:creationId xmlns:a16="http://schemas.microsoft.com/office/drawing/2014/main" id="{BBFDB9CC-88F2-4261-82FD-D4ED29AB5BB3}"/>
                  </a:ext>
                </a:extLst>
              </p:cNvPr>
              <p:cNvSpPr txBox="1"/>
              <p:nvPr/>
            </p:nvSpPr>
            <p:spPr>
              <a:xfrm>
                <a:off x="6691584" y="2454329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7" name="Szövegdoboz 86">
                <a:extLst>
                  <a:ext uri="{FF2B5EF4-FFF2-40B4-BE49-F238E27FC236}">
                    <a16:creationId xmlns:a16="http://schemas.microsoft.com/office/drawing/2014/main" id="{BBFDB9CC-88F2-4261-82FD-D4ED29A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584" y="2454329"/>
                <a:ext cx="536039" cy="461665"/>
              </a:xfrm>
              <a:prstGeom prst="rect">
                <a:avLst/>
              </a:prstGeom>
              <a:blipFill>
                <a:blip r:embed="rId8"/>
                <a:stretch>
                  <a:fillRect l="-113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CDAFEB7-1270-4CE2-A4C5-7F43FB6D6369}"/>
                  </a:ext>
                </a:extLst>
              </p:cNvPr>
              <p:cNvSpPr txBox="1"/>
              <p:nvPr/>
            </p:nvSpPr>
            <p:spPr>
              <a:xfrm>
                <a:off x="9053523" y="2422125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CDAFEB7-1270-4CE2-A4C5-7F43FB6D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523" y="2422125"/>
                <a:ext cx="536039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Szövegdoboz 88">
                <a:extLst>
                  <a:ext uri="{FF2B5EF4-FFF2-40B4-BE49-F238E27FC236}">
                    <a16:creationId xmlns:a16="http://schemas.microsoft.com/office/drawing/2014/main" id="{1C88DD28-0F9B-4626-BB06-F797E1135CD7}"/>
                  </a:ext>
                </a:extLst>
              </p:cNvPr>
              <p:cNvSpPr txBox="1"/>
              <p:nvPr/>
            </p:nvSpPr>
            <p:spPr>
              <a:xfrm>
                <a:off x="6157791" y="2454329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9" name="Szövegdoboz 88">
                <a:extLst>
                  <a:ext uri="{FF2B5EF4-FFF2-40B4-BE49-F238E27FC236}">
                    <a16:creationId xmlns:a16="http://schemas.microsoft.com/office/drawing/2014/main" id="{1C88DD28-0F9B-4626-BB06-F797E1135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91" y="2454329"/>
                <a:ext cx="536039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zövegdoboz 89">
                <a:extLst>
                  <a:ext uri="{FF2B5EF4-FFF2-40B4-BE49-F238E27FC236}">
                    <a16:creationId xmlns:a16="http://schemas.microsoft.com/office/drawing/2014/main" id="{27247E19-8C47-40F3-9443-62245DB44EE9}"/>
                  </a:ext>
                </a:extLst>
              </p:cNvPr>
              <p:cNvSpPr txBox="1"/>
              <p:nvPr/>
            </p:nvSpPr>
            <p:spPr>
              <a:xfrm>
                <a:off x="11584264" y="1923481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0" name="Szövegdoboz 89">
                <a:extLst>
                  <a:ext uri="{FF2B5EF4-FFF2-40B4-BE49-F238E27FC236}">
                    <a16:creationId xmlns:a16="http://schemas.microsoft.com/office/drawing/2014/main" id="{27247E19-8C47-40F3-9443-62245DB4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264" y="1923481"/>
                <a:ext cx="536039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zövegdoboz 90">
                <a:extLst>
                  <a:ext uri="{FF2B5EF4-FFF2-40B4-BE49-F238E27FC236}">
                    <a16:creationId xmlns:a16="http://schemas.microsoft.com/office/drawing/2014/main" id="{1BC9D87D-11CE-45EB-A757-B76BFE137965}"/>
                  </a:ext>
                </a:extLst>
              </p:cNvPr>
              <p:cNvSpPr txBox="1"/>
              <p:nvPr/>
            </p:nvSpPr>
            <p:spPr>
              <a:xfrm>
                <a:off x="535391" y="4075099"/>
                <a:ext cx="5265917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=−1⇒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91" name="Szövegdoboz 90">
                <a:extLst>
                  <a:ext uri="{FF2B5EF4-FFF2-40B4-BE49-F238E27FC236}">
                    <a16:creationId xmlns:a16="http://schemas.microsoft.com/office/drawing/2014/main" id="{1BC9D87D-11CE-45EB-A757-B76BFE137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1" y="4075099"/>
                <a:ext cx="5265917" cy="7007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zövegdoboz 91">
                <a:extLst>
                  <a:ext uri="{FF2B5EF4-FFF2-40B4-BE49-F238E27FC236}">
                    <a16:creationId xmlns:a16="http://schemas.microsoft.com/office/drawing/2014/main" id="{263DFC45-AA1D-4006-A16D-85E73A9BAED6}"/>
                  </a:ext>
                </a:extLst>
              </p:cNvPr>
              <p:cNvSpPr txBox="1"/>
              <p:nvPr/>
            </p:nvSpPr>
            <p:spPr>
              <a:xfrm>
                <a:off x="512583" y="4952813"/>
                <a:ext cx="5265917" cy="770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92" name="Szövegdoboz 91">
                <a:extLst>
                  <a:ext uri="{FF2B5EF4-FFF2-40B4-BE49-F238E27FC236}">
                    <a16:creationId xmlns:a16="http://schemas.microsoft.com/office/drawing/2014/main" id="{263DFC45-AA1D-4006-A16D-85E73A9BA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3" y="4952813"/>
                <a:ext cx="5265917" cy="7702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55" grpId="0"/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/>
              <p:nvPr/>
            </p:nvSpPr>
            <p:spPr>
              <a:xfrm>
                <a:off x="512583" y="269219"/>
                <a:ext cx="2506842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94C875A-0E38-4769-8389-073691A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3" y="269219"/>
                <a:ext cx="2506842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374DC178-A8B3-4D69-B6F1-D2076044A12A}"/>
                  </a:ext>
                </a:extLst>
              </p:cNvPr>
              <p:cNvSpPr txBox="1"/>
              <p:nvPr/>
            </p:nvSpPr>
            <p:spPr>
              <a:xfrm>
                <a:off x="2712616" y="42977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000" b="0" err="1">
                    <a:solidFill>
                      <a:srgbClr val="003399"/>
                    </a:solidFill>
                  </a:rPr>
                  <a:t>Where</a:t>
                </a:r>
                <a:r>
                  <a:rPr lang="hu-HU" sz="2000" b="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000" b="0">
                    <a:solidFill>
                      <a:srgbClr val="003399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hu-HU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hu-HU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0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374DC178-A8B3-4D69-B6F1-D2076044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16" y="429775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 l="-11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F1FF2AB6-91C2-40F2-91BE-D75690C82374}"/>
                  </a:ext>
                </a:extLst>
              </p:cNvPr>
              <p:cNvSpPr txBox="1"/>
              <p:nvPr/>
            </p:nvSpPr>
            <p:spPr>
              <a:xfrm>
                <a:off x="512583" y="1183895"/>
                <a:ext cx="5072243" cy="755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−1+2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F1FF2AB6-91C2-40F2-91BE-D75690C8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3" y="1183895"/>
                <a:ext cx="5072243" cy="755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072DC262-F073-42A5-82C6-8C9A196345B4}"/>
                  </a:ext>
                </a:extLst>
              </p:cNvPr>
              <p:cNvSpPr txBox="1"/>
              <p:nvPr/>
            </p:nvSpPr>
            <p:spPr>
              <a:xfrm>
                <a:off x="512582" y="2099469"/>
                <a:ext cx="5072243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=−0.25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072DC262-F073-42A5-82C6-8C9A19634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2" y="2099469"/>
                <a:ext cx="5072243" cy="714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zövegdoboz 39">
                <a:extLst>
                  <a:ext uri="{FF2B5EF4-FFF2-40B4-BE49-F238E27FC236}">
                    <a16:creationId xmlns:a16="http://schemas.microsoft.com/office/drawing/2014/main" id="{FFCC79C9-6C79-4F25-8A63-3D8624E523B3}"/>
                  </a:ext>
                </a:extLst>
              </p:cNvPr>
              <p:cNvSpPr txBox="1"/>
              <p:nvPr/>
            </p:nvSpPr>
            <p:spPr>
              <a:xfrm>
                <a:off x="512582" y="2969289"/>
                <a:ext cx="61055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40" name="Szövegdoboz 39">
                <a:extLst>
                  <a:ext uri="{FF2B5EF4-FFF2-40B4-BE49-F238E27FC236}">
                    <a16:creationId xmlns:a16="http://schemas.microsoft.com/office/drawing/2014/main" id="{FFCC79C9-6C79-4F25-8A63-3D8624E52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2" y="2969289"/>
                <a:ext cx="61055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Szövegdoboz 40">
            <a:extLst>
              <a:ext uri="{FF2B5EF4-FFF2-40B4-BE49-F238E27FC236}">
                <a16:creationId xmlns:a16="http://schemas.microsoft.com/office/drawing/2014/main" id="{73406C0D-4041-4122-B605-04752647993D}"/>
              </a:ext>
            </a:extLst>
          </p:cNvPr>
          <p:cNvSpPr txBox="1"/>
          <p:nvPr/>
        </p:nvSpPr>
        <p:spPr>
          <a:xfrm>
            <a:off x="522106" y="37924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0" err="1">
                <a:solidFill>
                  <a:srgbClr val="003399"/>
                </a:solidFill>
              </a:rPr>
              <a:t>Distance</a:t>
            </a:r>
            <a:r>
              <a:rPr lang="hu-HU" sz="2000" b="0">
                <a:solidFill>
                  <a:srgbClr val="003399"/>
                </a:solidFill>
              </a:rPr>
              <a:t> of </a:t>
            </a:r>
            <a:r>
              <a:rPr lang="hu-HU" sz="2000" b="0" err="1">
                <a:solidFill>
                  <a:srgbClr val="003399"/>
                </a:solidFill>
              </a:rPr>
              <a:t>the</a:t>
            </a:r>
            <a:r>
              <a:rPr lang="hu-HU" sz="2000" b="0">
                <a:solidFill>
                  <a:srgbClr val="003399"/>
                </a:solidFill>
              </a:rPr>
              <a:t> </a:t>
            </a:r>
            <a:r>
              <a:rPr lang="hu-HU" sz="2000" b="0" err="1">
                <a:solidFill>
                  <a:srgbClr val="003399"/>
                </a:solidFill>
              </a:rPr>
              <a:t>lenses</a:t>
            </a:r>
            <a:r>
              <a:rPr lang="hu-HU" sz="2000" b="0">
                <a:solidFill>
                  <a:srgbClr val="003399"/>
                </a:solidFill>
              </a:rPr>
              <a:t>: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A0F01B56-7816-4BA2-8C8A-F80C07F80AD0}"/>
                  </a:ext>
                </a:extLst>
              </p:cNvPr>
              <p:cNvSpPr txBox="1"/>
              <p:nvPr/>
            </p:nvSpPr>
            <p:spPr>
              <a:xfrm>
                <a:off x="512582" y="4430464"/>
                <a:ext cx="61055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=3+0.5=3.5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A0F01B56-7816-4BA2-8C8A-F80C07F80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2" y="4430464"/>
                <a:ext cx="61055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C3F44CD5-FAF9-4A5D-8880-9AF783195DB3}"/>
              </a:ext>
            </a:extLst>
          </p:cNvPr>
          <p:cNvGrpSpPr/>
          <p:nvPr/>
        </p:nvGrpSpPr>
        <p:grpSpPr>
          <a:xfrm>
            <a:off x="7523413" y="1724328"/>
            <a:ext cx="1077772" cy="4474093"/>
            <a:chOff x="6383734" y="1319490"/>
            <a:chExt cx="1077772" cy="4474093"/>
          </a:xfrm>
        </p:grpSpPr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C4CCCC07-DC9D-4FE4-8727-AF7802FA9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7" t="9916" r="65877" b="9916"/>
            <a:stretch/>
          </p:blipFill>
          <p:spPr>
            <a:xfrm>
              <a:off x="6922620" y="1319490"/>
              <a:ext cx="538886" cy="4472291"/>
            </a:xfrm>
            <a:prstGeom prst="rect">
              <a:avLst/>
            </a:prstGeom>
          </p:spPr>
        </p:pic>
        <p:pic>
          <p:nvPicPr>
            <p:cNvPr id="34" name="Kép 33">
              <a:extLst>
                <a:ext uri="{FF2B5EF4-FFF2-40B4-BE49-F238E27FC236}">
                  <a16:creationId xmlns:a16="http://schemas.microsoft.com/office/drawing/2014/main" id="{5E8BCC35-8570-4CB8-84DB-539B943B4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7" t="9916" r="65877" b="9916"/>
            <a:stretch/>
          </p:blipFill>
          <p:spPr>
            <a:xfrm flipH="1">
              <a:off x="6383734" y="1321292"/>
              <a:ext cx="538886" cy="4472291"/>
            </a:xfrm>
            <a:prstGeom prst="rect">
              <a:avLst/>
            </a:prstGeom>
          </p:spPr>
        </p:pic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57B4296B-DFEC-4A6A-BEA5-34EBFC5BF7EE}"/>
              </a:ext>
            </a:extLst>
          </p:cNvPr>
          <p:cNvGrpSpPr/>
          <p:nvPr/>
        </p:nvGrpSpPr>
        <p:grpSpPr>
          <a:xfrm>
            <a:off x="3328984" y="1565936"/>
            <a:ext cx="848780" cy="4750262"/>
            <a:chOff x="8892000" y="2520000"/>
            <a:chExt cx="576000" cy="2668200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375DAF6D-D6A0-4454-BC32-E56182F5B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341" t="13871" r="-2087" b="15621"/>
            <a:stretch/>
          </p:blipFill>
          <p:spPr>
            <a:xfrm>
              <a:off x="9180000" y="2520000"/>
              <a:ext cx="288000" cy="2592000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281C47F4-ECB7-4DA5-ADC1-0AAE239E0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341" t="13871" r="-2087" b="15621"/>
            <a:stretch/>
          </p:blipFill>
          <p:spPr>
            <a:xfrm rot="10800000">
              <a:off x="8892000" y="2596200"/>
              <a:ext cx="288000" cy="2592000"/>
            </a:xfrm>
            <a:prstGeom prst="rect">
              <a:avLst/>
            </a:prstGeom>
          </p:spPr>
        </p:pic>
      </p:grp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D721BC8-3D3B-432C-947F-1930BE4C4CBF}"/>
              </a:ext>
            </a:extLst>
          </p:cNvPr>
          <p:cNvCxnSpPr>
            <a:cxnSpLocks/>
          </p:cNvCxnSpPr>
          <p:nvPr/>
        </p:nvCxnSpPr>
        <p:spPr>
          <a:xfrm>
            <a:off x="1350541" y="3925423"/>
            <a:ext cx="9646076" cy="48269"/>
          </a:xfrm>
          <a:prstGeom prst="line">
            <a:avLst/>
          </a:prstGeom>
          <a:ln w="28575">
            <a:solidFill>
              <a:srgbClr val="00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E55B569D-2669-4C1F-8292-7AA668146949}"/>
              </a:ext>
            </a:extLst>
          </p:cNvPr>
          <p:cNvCxnSpPr>
            <a:cxnSpLocks/>
          </p:cNvCxnSpPr>
          <p:nvPr/>
        </p:nvCxnSpPr>
        <p:spPr>
          <a:xfrm flipV="1">
            <a:off x="1981200" y="3022807"/>
            <a:ext cx="0" cy="942974"/>
          </a:xfrm>
          <a:prstGeom prst="straightConnector1">
            <a:avLst/>
          </a:prstGeom>
          <a:ln w="38100">
            <a:solidFill>
              <a:srgbClr val="33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3D16C8B3-8DEF-451B-8777-CE0C4ADB7A8F}"/>
              </a:ext>
            </a:extLst>
          </p:cNvPr>
          <p:cNvCxnSpPr>
            <a:cxnSpLocks/>
          </p:cNvCxnSpPr>
          <p:nvPr/>
        </p:nvCxnSpPr>
        <p:spPr>
          <a:xfrm>
            <a:off x="7446555" y="3973692"/>
            <a:ext cx="0" cy="1878037"/>
          </a:xfrm>
          <a:prstGeom prst="straightConnector1">
            <a:avLst/>
          </a:prstGeom>
          <a:ln w="38100">
            <a:solidFill>
              <a:srgbClr val="33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2650C1B6-D391-4EA3-BB4D-5459C4A5A9DE}"/>
              </a:ext>
            </a:extLst>
          </p:cNvPr>
          <p:cNvCxnSpPr>
            <a:cxnSpLocks/>
          </p:cNvCxnSpPr>
          <p:nvPr/>
        </p:nvCxnSpPr>
        <p:spPr>
          <a:xfrm>
            <a:off x="1431925" y="2762456"/>
            <a:ext cx="6286500" cy="32067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5FE4C33-4527-422F-B902-76163D5DA603}"/>
              </a:ext>
            </a:extLst>
          </p:cNvPr>
          <p:cNvCxnSpPr>
            <a:cxnSpLocks/>
          </p:cNvCxnSpPr>
          <p:nvPr/>
        </p:nvCxnSpPr>
        <p:spPr>
          <a:xfrm>
            <a:off x="2238375" y="3175206"/>
            <a:ext cx="707231" cy="3571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D6A06BA6-DC35-4F1E-8219-4F4BA36AB0E7}"/>
              </a:ext>
            </a:extLst>
          </p:cNvPr>
          <p:cNvCxnSpPr>
            <a:cxnSpLocks/>
          </p:cNvCxnSpPr>
          <p:nvPr/>
        </p:nvCxnSpPr>
        <p:spPr>
          <a:xfrm>
            <a:off x="5022187" y="4594430"/>
            <a:ext cx="707231" cy="3571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47849084-0648-46FE-AD3C-208EB1291846}"/>
              </a:ext>
            </a:extLst>
          </p:cNvPr>
          <p:cNvCxnSpPr>
            <a:cxnSpLocks/>
          </p:cNvCxnSpPr>
          <p:nvPr/>
        </p:nvCxnSpPr>
        <p:spPr>
          <a:xfrm>
            <a:off x="1425570" y="3033919"/>
            <a:ext cx="232780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F40106E8-149E-4D7F-A1FE-4A9641F26382}"/>
              </a:ext>
            </a:extLst>
          </p:cNvPr>
          <p:cNvCxnSpPr>
            <a:cxnSpLocks/>
          </p:cNvCxnSpPr>
          <p:nvPr/>
        </p:nvCxnSpPr>
        <p:spPr>
          <a:xfrm>
            <a:off x="3753374" y="3033919"/>
            <a:ext cx="4028551" cy="305593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2EC68B33-E6AF-4507-9BD7-1A5DB26C3353}"/>
              </a:ext>
            </a:extLst>
          </p:cNvPr>
          <p:cNvCxnSpPr>
            <a:cxnSpLocks/>
          </p:cNvCxnSpPr>
          <p:nvPr/>
        </p:nvCxnSpPr>
        <p:spPr>
          <a:xfrm>
            <a:off x="3753374" y="5851729"/>
            <a:ext cx="396187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F85FA413-503A-4E5F-991A-B479E44D350F}"/>
              </a:ext>
            </a:extLst>
          </p:cNvPr>
          <p:cNvCxnSpPr>
            <a:cxnSpLocks/>
          </p:cNvCxnSpPr>
          <p:nvPr/>
        </p:nvCxnSpPr>
        <p:spPr>
          <a:xfrm>
            <a:off x="1735921" y="2711332"/>
            <a:ext cx="2035445" cy="31403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AA3CB8BA-9EFD-4F3B-933D-8D828677EA15}"/>
              </a:ext>
            </a:extLst>
          </p:cNvPr>
          <p:cNvCxnSpPr>
            <a:cxnSpLocks/>
          </p:cNvCxnSpPr>
          <p:nvPr/>
        </p:nvCxnSpPr>
        <p:spPr>
          <a:xfrm>
            <a:off x="2340475" y="3034714"/>
            <a:ext cx="831097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DCE0C66E-6207-4745-B406-095F7B1F5AAC}"/>
              </a:ext>
            </a:extLst>
          </p:cNvPr>
          <p:cNvCxnSpPr>
            <a:cxnSpLocks/>
          </p:cNvCxnSpPr>
          <p:nvPr/>
        </p:nvCxnSpPr>
        <p:spPr>
          <a:xfrm>
            <a:off x="5012662" y="5852683"/>
            <a:ext cx="831097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B34D86B2-36F9-4E36-8735-084744F7DB3F}"/>
              </a:ext>
            </a:extLst>
          </p:cNvPr>
          <p:cNvCxnSpPr>
            <a:cxnSpLocks/>
          </p:cNvCxnSpPr>
          <p:nvPr/>
        </p:nvCxnSpPr>
        <p:spPr>
          <a:xfrm>
            <a:off x="2719388" y="4227719"/>
            <a:ext cx="431006" cy="6596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A72E9322-3A39-42B9-9C61-B0646DADE1EE}"/>
              </a:ext>
            </a:extLst>
          </p:cNvPr>
          <p:cNvCxnSpPr>
            <a:cxnSpLocks/>
          </p:cNvCxnSpPr>
          <p:nvPr/>
        </p:nvCxnSpPr>
        <p:spPr>
          <a:xfrm>
            <a:off x="4764881" y="3801475"/>
            <a:ext cx="681038" cy="5167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0E004479-EDE4-4351-B7A6-9522FB2F1A99}"/>
                  </a:ext>
                </a:extLst>
              </p:cNvPr>
              <p:cNvSpPr txBox="1"/>
              <p:nvPr/>
            </p:nvSpPr>
            <p:spPr>
              <a:xfrm>
                <a:off x="2889850" y="956102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0E004479-EDE4-4351-B7A6-9522FB2F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50" y="956102"/>
                <a:ext cx="53603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06536E65-11F9-406E-A831-9EB5934BC375}"/>
                  </a:ext>
                </a:extLst>
              </p:cNvPr>
              <p:cNvSpPr txBox="1"/>
              <p:nvPr/>
            </p:nvSpPr>
            <p:spPr>
              <a:xfrm>
                <a:off x="4077841" y="961605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06536E65-11F9-406E-A831-9EB5934B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41" y="961605"/>
                <a:ext cx="536039" cy="461665"/>
              </a:xfrm>
              <a:prstGeom prst="rect">
                <a:avLst/>
              </a:prstGeom>
              <a:blipFill>
                <a:blip r:embed="rId5"/>
                <a:stretch>
                  <a:fillRect l="-113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F136E11E-E191-4BB4-91F6-389C6284047C}"/>
                  </a:ext>
                </a:extLst>
              </p:cNvPr>
              <p:cNvSpPr txBox="1"/>
              <p:nvPr/>
            </p:nvSpPr>
            <p:spPr>
              <a:xfrm>
                <a:off x="2570784" y="72815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F136E11E-E191-4BB4-91F6-389C62840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84" y="72815"/>
                <a:ext cx="53603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F527DBF6-3267-4CC2-8BB1-BC403401343B}"/>
                  </a:ext>
                </a:extLst>
              </p:cNvPr>
              <p:cNvSpPr txBox="1"/>
              <p:nvPr/>
            </p:nvSpPr>
            <p:spPr>
              <a:xfrm>
                <a:off x="5348587" y="107684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F527DBF6-3267-4CC2-8BB1-BC403401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87" y="107684"/>
                <a:ext cx="536039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324F9558-C995-4486-978D-EEA5873BBC4B}"/>
              </a:ext>
            </a:extLst>
          </p:cNvPr>
          <p:cNvCxnSpPr>
            <a:cxnSpLocks/>
          </p:cNvCxnSpPr>
          <p:nvPr/>
        </p:nvCxnSpPr>
        <p:spPr>
          <a:xfrm flipV="1">
            <a:off x="1981200" y="294969"/>
            <a:ext cx="0" cy="6533072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291ED225-9DE5-4208-A719-1526AB79398F}"/>
              </a:ext>
            </a:extLst>
          </p:cNvPr>
          <p:cNvCxnSpPr>
            <a:cxnSpLocks/>
          </p:cNvCxnSpPr>
          <p:nvPr/>
        </p:nvCxnSpPr>
        <p:spPr>
          <a:xfrm flipV="1">
            <a:off x="2526892" y="879334"/>
            <a:ext cx="0" cy="593104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5581FF0-4853-4372-BFC1-F0B0645C1271}"/>
              </a:ext>
            </a:extLst>
          </p:cNvPr>
          <p:cNvCxnSpPr>
            <a:cxnSpLocks/>
          </p:cNvCxnSpPr>
          <p:nvPr/>
        </p:nvCxnSpPr>
        <p:spPr>
          <a:xfrm flipV="1">
            <a:off x="3746090" y="294968"/>
            <a:ext cx="1" cy="6515407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87805D15-CC3C-475E-AE4F-035E5E051A9E}"/>
              </a:ext>
            </a:extLst>
          </p:cNvPr>
          <p:cNvCxnSpPr>
            <a:cxnSpLocks/>
          </p:cNvCxnSpPr>
          <p:nvPr/>
        </p:nvCxnSpPr>
        <p:spPr>
          <a:xfrm flipV="1">
            <a:off x="4945629" y="613774"/>
            <a:ext cx="0" cy="6214267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8C6BCC10-B0AB-4E1D-A70C-D21F52D3A2D9}"/>
              </a:ext>
            </a:extLst>
          </p:cNvPr>
          <p:cNvCxnSpPr>
            <a:cxnSpLocks/>
          </p:cNvCxnSpPr>
          <p:nvPr/>
        </p:nvCxnSpPr>
        <p:spPr>
          <a:xfrm flipV="1">
            <a:off x="7425815" y="294969"/>
            <a:ext cx="24719" cy="656303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CADD9324-9337-49FB-B8DD-1A64880C4880}"/>
              </a:ext>
            </a:extLst>
          </p:cNvPr>
          <p:cNvCxnSpPr>
            <a:cxnSpLocks/>
          </p:cNvCxnSpPr>
          <p:nvPr/>
        </p:nvCxnSpPr>
        <p:spPr>
          <a:xfrm flipH="1" flipV="1">
            <a:off x="8059435" y="1"/>
            <a:ext cx="6833" cy="6810374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A8C5B63C-2C26-4BD9-B162-37C7DF590BFF}"/>
              </a:ext>
            </a:extLst>
          </p:cNvPr>
          <p:cNvCxnSpPr>
            <a:cxnSpLocks/>
          </p:cNvCxnSpPr>
          <p:nvPr/>
        </p:nvCxnSpPr>
        <p:spPr>
          <a:xfrm flipV="1">
            <a:off x="1863213" y="578523"/>
            <a:ext cx="5709162" cy="8955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3DCFB023-29D5-4740-AFD1-A4955ACF5591}"/>
              </a:ext>
            </a:extLst>
          </p:cNvPr>
          <p:cNvCxnSpPr>
            <a:cxnSpLocks/>
          </p:cNvCxnSpPr>
          <p:nvPr/>
        </p:nvCxnSpPr>
        <p:spPr>
          <a:xfrm>
            <a:off x="2340475" y="968478"/>
            <a:ext cx="2954196" cy="0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3AE815C5-FA5E-4590-8CC5-23B7E48C9EFF}"/>
              </a:ext>
            </a:extLst>
          </p:cNvPr>
          <p:cNvCxnSpPr>
            <a:cxnSpLocks/>
          </p:cNvCxnSpPr>
          <p:nvPr/>
        </p:nvCxnSpPr>
        <p:spPr>
          <a:xfrm flipV="1">
            <a:off x="2460006" y="888508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9E781C05-19C8-4BE0-9C99-047670B43F31}"/>
              </a:ext>
            </a:extLst>
          </p:cNvPr>
          <p:cNvCxnSpPr>
            <a:cxnSpLocks/>
          </p:cNvCxnSpPr>
          <p:nvPr/>
        </p:nvCxnSpPr>
        <p:spPr>
          <a:xfrm flipV="1">
            <a:off x="3677786" y="879334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D0F95D51-3FF3-4782-8807-EDE53CDD1C8C}"/>
              </a:ext>
            </a:extLst>
          </p:cNvPr>
          <p:cNvCxnSpPr>
            <a:cxnSpLocks/>
          </p:cNvCxnSpPr>
          <p:nvPr/>
        </p:nvCxnSpPr>
        <p:spPr>
          <a:xfrm flipV="1">
            <a:off x="4869431" y="888507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68E8B6E9-4C29-472A-8EE5-68D745D3C8F9}"/>
              </a:ext>
            </a:extLst>
          </p:cNvPr>
          <p:cNvCxnSpPr>
            <a:cxnSpLocks/>
          </p:cNvCxnSpPr>
          <p:nvPr/>
        </p:nvCxnSpPr>
        <p:spPr>
          <a:xfrm flipV="1">
            <a:off x="1910733" y="508067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AA1E00AE-4382-43AB-BD07-A71985E5A128}"/>
              </a:ext>
            </a:extLst>
          </p:cNvPr>
          <p:cNvCxnSpPr>
            <a:cxnSpLocks/>
          </p:cNvCxnSpPr>
          <p:nvPr/>
        </p:nvCxnSpPr>
        <p:spPr>
          <a:xfrm flipV="1">
            <a:off x="3687840" y="500758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D0D1402-E22D-4C20-B179-35C764BB40C8}"/>
              </a:ext>
            </a:extLst>
          </p:cNvPr>
          <p:cNvCxnSpPr>
            <a:cxnSpLocks/>
          </p:cNvCxnSpPr>
          <p:nvPr/>
        </p:nvCxnSpPr>
        <p:spPr>
          <a:xfrm flipV="1">
            <a:off x="7382229" y="500758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Szövegdoboz 72">
                <a:extLst>
                  <a:ext uri="{FF2B5EF4-FFF2-40B4-BE49-F238E27FC236}">
                    <a16:creationId xmlns:a16="http://schemas.microsoft.com/office/drawing/2014/main" id="{AEC0B041-AC9B-4F49-A8C3-C831754BE48C}"/>
                  </a:ext>
                </a:extLst>
              </p:cNvPr>
              <p:cNvSpPr txBox="1"/>
              <p:nvPr/>
            </p:nvSpPr>
            <p:spPr>
              <a:xfrm>
                <a:off x="7474044" y="971266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3" name="Szövegdoboz 72">
                <a:extLst>
                  <a:ext uri="{FF2B5EF4-FFF2-40B4-BE49-F238E27FC236}">
                    <a16:creationId xmlns:a16="http://schemas.microsoft.com/office/drawing/2014/main" id="{AEC0B041-AC9B-4F49-A8C3-C831754B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44" y="971266"/>
                <a:ext cx="536039" cy="461665"/>
              </a:xfrm>
              <a:prstGeom prst="rect">
                <a:avLst/>
              </a:prstGeom>
              <a:blipFill>
                <a:blip r:embed="rId8"/>
                <a:stretch>
                  <a:fillRect l="-113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zövegdoboz 73">
                <a:extLst>
                  <a:ext uri="{FF2B5EF4-FFF2-40B4-BE49-F238E27FC236}">
                    <a16:creationId xmlns:a16="http://schemas.microsoft.com/office/drawing/2014/main" id="{42860BCA-241E-4846-9624-2912F53AD718}"/>
                  </a:ext>
                </a:extLst>
              </p:cNvPr>
              <p:cNvSpPr txBox="1"/>
              <p:nvPr/>
            </p:nvSpPr>
            <p:spPr>
              <a:xfrm>
                <a:off x="8132426" y="981341"/>
                <a:ext cx="5360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4" name="Szövegdoboz 73">
                <a:extLst>
                  <a:ext uri="{FF2B5EF4-FFF2-40B4-BE49-F238E27FC236}">
                    <a16:creationId xmlns:a16="http://schemas.microsoft.com/office/drawing/2014/main" id="{42860BCA-241E-4846-9624-2912F53A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26" y="981341"/>
                <a:ext cx="536039" cy="461665"/>
              </a:xfrm>
              <a:prstGeom prst="rect">
                <a:avLst/>
              </a:prstGeom>
              <a:blipFill>
                <a:blip r:embed="rId8"/>
                <a:stretch>
                  <a:fillRect l="-113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69137093-E460-43AD-AB03-565C220385D5}"/>
              </a:ext>
            </a:extLst>
          </p:cNvPr>
          <p:cNvCxnSpPr>
            <a:cxnSpLocks/>
          </p:cNvCxnSpPr>
          <p:nvPr/>
        </p:nvCxnSpPr>
        <p:spPr>
          <a:xfrm>
            <a:off x="6657789" y="973957"/>
            <a:ext cx="2954196" cy="0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F8C8AD08-A797-41CD-8DF3-5CE6393ADAF7}"/>
              </a:ext>
            </a:extLst>
          </p:cNvPr>
          <p:cNvCxnSpPr>
            <a:cxnSpLocks/>
          </p:cNvCxnSpPr>
          <p:nvPr/>
        </p:nvCxnSpPr>
        <p:spPr>
          <a:xfrm flipV="1">
            <a:off x="7373564" y="898373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742A19C1-7495-4DF7-A6CF-C603543605C2}"/>
              </a:ext>
            </a:extLst>
          </p:cNvPr>
          <p:cNvCxnSpPr>
            <a:cxnSpLocks/>
          </p:cNvCxnSpPr>
          <p:nvPr/>
        </p:nvCxnSpPr>
        <p:spPr>
          <a:xfrm flipV="1">
            <a:off x="7995100" y="884813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78286239-35D8-4705-A3E6-10BFF3D13F58}"/>
              </a:ext>
            </a:extLst>
          </p:cNvPr>
          <p:cNvCxnSpPr>
            <a:cxnSpLocks/>
          </p:cNvCxnSpPr>
          <p:nvPr/>
        </p:nvCxnSpPr>
        <p:spPr>
          <a:xfrm flipV="1">
            <a:off x="8620608" y="898373"/>
            <a:ext cx="136609" cy="158821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E9583200-2ADF-42C7-8427-354D671D3E06}"/>
              </a:ext>
            </a:extLst>
          </p:cNvPr>
          <p:cNvCxnSpPr>
            <a:cxnSpLocks/>
          </p:cNvCxnSpPr>
          <p:nvPr/>
        </p:nvCxnSpPr>
        <p:spPr>
          <a:xfrm>
            <a:off x="7733695" y="3944604"/>
            <a:ext cx="0" cy="942721"/>
          </a:xfrm>
          <a:prstGeom prst="straightConnector1">
            <a:avLst/>
          </a:prstGeom>
          <a:ln w="38100">
            <a:solidFill>
              <a:srgbClr val="33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5E712201-4CA4-47FA-AC4C-C933AC98C087}"/>
              </a:ext>
            </a:extLst>
          </p:cNvPr>
          <p:cNvCxnSpPr>
            <a:cxnSpLocks/>
          </p:cNvCxnSpPr>
          <p:nvPr/>
        </p:nvCxnSpPr>
        <p:spPr>
          <a:xfrm>
            <a:off x="6657789" y="5851729"/>
            <a:ext cx="1401646" cy="0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>
            <a:extLst>
              <a:ext uri="{FF2B5EF4-FFF2-40B4-BE49-F238E27FC236}">
                <a16:creationId xmlns:a16="http://schemas.microsoft.com/office/drawing/2014/main" id="{BABDF327-DB1C-4B5D-B2C0-527FF3ADAAB8}"/>
              </a:ext>
            </a:extLst>
          </p:cNvPr>
          <p:cNvCxnSpPr>
            <a:cxnSpLocks/>
          </p:cNvCxnSpPr>
          <p:nvPr/>
        </p:nvCxnSpPr>
        <p:spPr>
          <a:xfrm>
            <a:off x="6943063" y="2396380"/>
            <a:ext cx="1103936" cy="3455349"/>
          </a:xfrm>
          <a:prstGeom prst="line">
            <a:avLst/>
          </a:prstGeom>
          <a:ln w="38100">
            <a:solidFill>
              <a:srgbClr val="FFCC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>
            <a:extLst>
              <a:ext uri="{FF2B5EF4-FFF2-40B4-BE49-F238E27FC236}">
                <a16:creationId xmlns:a16="http://schemas.microsoft.com/office/drawing/2014/main" id="{8D9EE758-607B-496B-8337-61DC9042704D}"/>
              </a:ext>
            </a:extLst>
          </p:cNvPr>
          <p:cNvCxnSpPr>
            <a:cxnSpLocks/>
          </p:cNvCxnSpPr>
          <p:nvPr/>
        </p:nvCxnSpPr>
        <p:spPr>
          <a:xfrm>
            <a:off x="8043863" y="5834063"/>
            <a:ext cx="313830" cy="984777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>
            <a:extLst>
              <a:ext uri="{FF2B5EF4-FFF2-40B4-BE49-F238E27FC236}">
                <a16:creationId xmlns:a16="http://schemas.microsoft.com/office/drawing/2014/main" id="{EE4DC0E2-88FB-4FF9-8B2E-6EE797448C2D}"/>
              </a:ext>
            </a:extLst>
          </p:cNvPr>
          <p:cNvCxnSpPr>
            <a:cxnSpLocks/>
          </p:cNvCxnSpPr>
          <p:nvPr/>
        </p:nvCxnSpPr>
        <p:spPr>
          <a:xfrm>
            <a:off x="6943063" y="5851729"/>
            <a:ext cx="831097" cy="0"/>
          </a:xfrm>
          <a:prstGeom prst="line">
            <a:avLst/>
          </a:prstGeom>
          <a:ln w="38100">
            <a:solidFill>
              <a:srgbClr val="FFCC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>
            <a:extLst>
              <a:ext uri="{FF2B5EF4-FFF2-40B4-BE49-F238E27FC236}">
                <a16:creationId xmlns:a16="http://schemas.microsoft.com/office/drawing/2014/main" id="{D4AEF053-AD9B-4893-93B5-17BBA7B457B4}"/>
              </a:ext>
            </a:extLst>
          </p:cNvPr>
          <p:cNvCxnSpPr>
            <a:cxnSpLocks/>
          </p:cNvCxnSpPr>
          <p:nvPr/>
        </p:nvCxnSpPr>
        <p:spPr>
          <a:xfrm>
            <a:off x="8081963" y="5960269"/>
            <a:ext cx="221456" cy="690562"/>
          </a:xfrm>
          <a:prstGeom prst="line">
            <a:avLst/>
          </a:prstGeom>
          <a:ln w="38100">
            <a:solidFill>
              <a:srgbClr val="FFCC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97D7D088-AA40-44BA-9E88-5BAC504E8750}"/>
              </a:ext>
            </a:extLst>
          </p:cNvPr>
          <p:cNvCxnSpPr>
            <a:cxnSpLocks/>
          </p:cNvCxnSpPr>
          <p:nvPr/>
        </p:nvCxnSpPr>
        <p:spPr>
          <a:xfrm flipV="1">
            <a:off x="7105650" y="999984"/>
            <a:ext cx="1976469" cy="5810391"/>
          </a:xfrm>
          <a:prstGeom prst="line">
            <a:avLst/>
          </a:prstGeom>
          <a:ln w="381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109">
            <a:extLst>
              <a:ext uri="{FF2B5EF4-FFF2-40B4-BE49-F238E27FC236}">
                <a16:creationId xmlns:a16="http://schemas.microsoft.com/office/drawing/2014/main" id="{AC9B4C06-5D98-4055-8398-047EA16F7E00}"/>
              </a:ext>
            </a:extLst>
          </p:cNvPr>
          <p:cNvCxnSpPr>
            <a:cxnSpLocks/>
          </p:cNvCxnSpPr>
          <p:nvPr/>
        </p:nvCxnSpPr>
        <p:spPr>
          <a:xfrm flipV="1">
            <a:off x="8493125" y="1746250"/>
            <a:ext cx="333375" cy="993776"/>
          </a:xfrm>
          <a:prstGeom prst="line">
            <a:avLst/>
          </a:prstGeom>
          <a:ln w="38100">
            <a:solidFill>
              <a:srgbClr val="0033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>
            <a:extLst>
              <a:ext uri="{FF2B5EF4-FFF2-40B4-BE49-F238E27FC236}">
                <a16:creationId xmlns:a16="http://schemas.microsoft.com/office/drawing/2014/main" id="{7788FFC7-B7F4-4F13-BB18-521070C8CC4B}"/>
              </a:ext>
            </a:extLst>
          </p:cNvPr>
          <p:cNvCxnSpPr>
            <a:cxnSpLocks/>
          </p:cNvCxnSpPr>
          <p:nvPr/>
        </p:nvCxnSpPr>
        <p:spPr>
          <a:xfrm flipV="1">
            <a:off x="6769870" y="4909686"/>
            <a:ext cx="1293534" cy="19183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gyenes összekötő 129">
            <a:extLst>
              <a:ext uri="{FF2B5EF4-FFF2-40B4-BE49-F238E27FC236}">
                <a16:creationId xmlns:a16="http://schemas.microsoft.com/office/drawing/2014/main" id="{4B61ADF2-367C-42ED-82FF-E759A9DEC532}"/>
              </a:ext>
            </a:extLst>
          </p:cNvPr>
          <p:cNvCxnSpPr>
            <a:cxnSpLocks/>
          </p:cNvCxnSpPr>
          <p:nvPr/>
        </p:nvCxnSpPr>
        <p:spPr>
          <a:xfrm flipV="1">
            <a:off x="8056572" y="2396380"/>
            <a:ext cx="1688882" cy="2515898"/>
          </a:xfrm>
          <a:prstGeom prst="line">
            <a:avLst/>
          </a:prstGeom>
          <a:ln w="38100">
            <a:solidFill>
              <a:srgbClr val="C0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gyenes összekötő 134">
            <a:extLst>
              <a:ext uri="{FF2B5EF4-FFF2-40B4-BE49-F238E27FC236}">
                <a16:creationId xmlns:a16="http://schemas.microsoft.com/office/drawing/2014/main" id="{93013582-3421-4502-BE99-E729894274F4}"/>
              </a:ext>
            </a:extLst>
          </p:cNvPr>
          <p:cNvCxnSpPr>
            <a:cxnSpLocks/>
          </p:cNvCxnSpPr>
          <p:nvPr/>
        </p:nvCxnSpPr>
        <p:spPr>
          <a:xfrm flipV="1">
            <a:off x="8054205" y="4915497"/>
            <a:ext cx="2427934" cy="46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gyenes összekötő 137">
            <a:extLst>
              <a:ext uri="{FF2B5EF4-FFF2-40B4-BE49-F238E27FC236}">
                <a16:creationId xmlns:a16="http://schemas.microsoft.com/office/drawing/2014/main" id="{A89A783E-A9EB-470D-9A3C-B87DF8C3AE17}"/>
              </a:ext>
            </a:extLst>
          </p:cNvPr>
          <p:cNvCxnSpPr>
            <a:cxnSpLocks/>
          </p:cNvCxnSpPr>
          <p:nvPr/>
        </p:nvCxnSpPr>
        <p:spPr>
          <a:xfrm>
            <a:off x="6251431" y="4922386"/>
            <a:ext cx="1792432" cy="0"/>
          </a:xfrm>
          <a:prstGeom prst="line">
            <a:avLst/>
          </a:prstGeom>
          <a:ln w="38100">
            <a:solidFill>
              <a:srgbClr val="C0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gyenes összekötő 140">
            <a:extLst>
              <a:ext uri="{FF2B5EF4-FFF2-40B4-BE49-F238E27FC236}">
                <a16:creationId xmlns:a16="http://schemas.microsoft.com/office/drawing/2014/main" id="{563B58D0-821F-4C99-9AF9-F6FD28326649}"/>
              </a:ext>
            </a:extLst>
          </p:cNvPr>
          <p:cNvCxnSpPr>
            <a:cxnSpLocks/>
          </p:cNvCxnSpPr>
          <p:nvPr/>
        </p:nvCxnSpPr>
        <p:spPr>
          <a:xfrm>
            <a:off x="9051131" y="4919663"/>
            <a:ext cx="750094" cy="2381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145">
            <a:extLst>
              <a:ext uri="{FF2B5EF4-FFF2-40B4-BE49-F238E27FC236}">
                <a16:creationId xmlns:a16="http://schemas.microsoft.com/office/drawing/2014/main" id="{C6C5A11C-F1F5-482F-92A3-0E3244711B56}"/>
              </a:ext>
            </a:extLst>
          </p:cNvPr>
          <p:cNvCxnSpPr>
            <a:cxnSpLocks/>
          </p:cNvCxnSpPr>
          <p:nvPr/>
        </p:nvCxnSpPr>
        <p:spPr>
          <a:xfrm flipV="1">
            <a:off x="8688912" y="281602"/>
            <a:ext cx="0" cy="6561123"/>
          </a:xfrm>
          <a:prstGeom prst="line">
            <a:avLst/>
          </a:prstGeom>
          <a:ln w="19050">
            <a:solidFill>
              <a:srgbClr val="003399">
                <a:alpha val="5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F2DAD-700A-42D1-8286-636494F80C97}">
  <ds:schemaRefs>
    <ds:schemaRef ds:uri="1675dd34-800a-4ad8-ac03-9cd85194a50b"/>
    <ds:schemaRef ds:uri="da52454b-68d3-4fe1-b734-d2106e1be07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0AA67B-5E88-4B31-801A-F9477CC30B24}"/>
</file>

<file path=customXml/itemProps3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revision>5</cp:revision>
  <dcterms:created xsi:type="dcterms:W3CDTF">2020-05-18T03:56:43Z</dcterms:created>
  <dcterms:modified xsi:type="dcterms:W3CDTF">2022-05-10T07:46:06Z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