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6600"/>
    <a:srgbClr val="FF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91962-7FD0-4EB9-8389-500658A2B8D6}" v="1" dt="2022-05-08T19:03:03.717"/>
    <p1510:client id="{4462F552-0DF7-40D1-BF6B-D4A85EB4E130}" v="1" dt="2022-05-10T06:26:58.083"/>
    <p1510:client id="{4B3998C6-C449-4B02-9E68-73C317179F6A}" v="2" dt="2022-05-16T10:12:50.546"/>
    <p1510:client id="{53ED8A8D-B4ED-565E-5BFD-9486A87F4DC0}" v="2" dt="2022-05-10T06:23:13.769"/>
    <p1510:client id="{B4018CDA-A26D-41DA-B5B5-9D43EDA259E1}" v="6" dt="2022-05-09T14:27:40.465"/>
    <p1510:client id="{B7132E12-EADB-4E0A-AC18-922A350C73E5}" v="2" dt="2022-05-10T03:32:03.445"/>
    <p1510:client id="{C60C1545-2CE2-42B2-9826-FCB95ADEE8C6}" v="1" dt="2022-05-10T06:52:12.814"/>
    <p1510:client id="{DDD25A8E-B760-43A9-9F39-8E8775779881}" v="1" dt="2022-05-16T19:22:50.929"/>
    <p1510:client id="{DE3C1465-4CA3-442E-9367-D06F4C62A927}" v="5" dt="2022-05-09T14:12:07.224"/>
    <p1510:client id="{EB3C7A55-B92B-46B1-B120-849859283231}" v="3" dt="2022-06-08T00:59:27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m Ayari" userId="S::ayarimariem@edu.bme.hu::6513a5e3-a74f-486b-a08e-818a1804ca2d" providerId="AD" clId="Web-{EB3C7A55-B92B-46B1-B120-849859283231}"/>
    <pc:docChg chg="modSld">
      <pc:chgData name="Mariem Ayari" userId="S::ayarimariem@edu.bme.hu::6513a5e3-a74f-486b-a08e-818a1804ca2d" providerId="AD" clId="Web-{EB3C7A55-B92B-46B1-B120-849859283231}" dt="2022-06-08T00:59:27.065" v="2" actId="1076"/>
      <pc:docMkLst>
        <pc:docMk/>
      </pc:docMkLst>
      <pc:sldChg chg="modSp">
        <pc:chgData name="Mariem Ayari" userId="S::ayarimariem@edu.bme.hu::6513a5e3-a74f-486b-a08e-818a1804ca2d" providerId="AD" clId="Web-{EB3C7A55-B92B-46B1-B120-849859283231}" dt="2022-06-08T00:49:30.717" v="0" actId="14100"/>
        <pc:sldMkLst>
          <pc:docMk/>
          <pc:sldMk cId="903429335" sldId="256"/>
        </pc:sldMkLst>
        <pc:spChg chg="mod">
          <ac:chgData name="Mariem Ayari" userId="S::ayarimariem@edu.bme.hu::6513a5e3-a74f-486b-a08e-818a1804ca2d" providerId="AD" clId="Web-{EB3C7A55-B92B-46B1-B120-849859283231}" dt="2022-06-08T00:49:30.717" v="0" actId="14100"/>
          <ac:spMkLst>
            <pc:docMk/>
            <pc:sldMk cId="903429335" sldId="256"/>
            <ac:spMk id="81" creationId="{EE929072-1732-4EF3-A57B-819AED3DB575}"/>
          </ac:spMkLst>
        </pc:spChg>
      </pc:sldChg>
      <pc:sldChg chg="modSp">
        <pc:chgData name="Mariem Ayari" userId="S::ayarimariem@edu.bme.hu::6513a5e3-a74f-486b-a08e-818a1804ca2d" providerId="AD" clId="Web-{EB3C7A55-B92B-46B1-B120-849859283231}" dt="2022-06-08T00:59:27.065" v="2" actId="1076"/>
        <pc:sldMkLst>
          <pc:docMk/>
          <pc:sldMk cId="3487700757" sldId="263"/>
        </pc:sldMkLst>
        <pc:spChg chg="mod">
          <ac:chgData name="Mariem Ayari" userId="S::ayarimariem@edu.bme.hu::6513a5e3-a74f-486b-a08e-818a1804ca2d" providerId="AD" clId="Web-{EB3C7A55-B92B-46B1-B120-849859283231}" dt="2022-06-08T00:59:27.065" v="2" actId="1076"/>
          <ac:spMkLst>
            <pc:docMk/>
            <pc:sldMk cId="3487700757" sldId="263"/>
            <ac:spMk id="34" creationId="{43636C64-4106-4DC0-9750-6C8FB4219DA4}"/>
          </ac:spMkLst>
        </pc:spChg>
      </pc:sldChg>
    </pc:docChg>
  </pc:docChgLst>
  <pc:docChgLst>
    <pc:chgData name="Karahan Emin" userId="S::eminkarahan@edu.bme.hu::43238cfe-47ea-4c20-9fd9-a39d54393ba7" providerId="AD" clId="Web-{3B591962-7FD0-4EB9-8389-500658A2B8D6}"/>
    <pc:docChg chg="modSld">
      <pc:chgData name="Karahan Emin" userId="S::eminkarahan@edu.bme.hu::43238cfe-47ea-4c20-9fd9-a39d54393ba7" providerId="AD" clId="Web-{3B591962-7FD0-4EB9-8389-500658A2B8D6}" dt="2022-05-08T19:03:03.717" v="0" actId="1076"/>
      <pc:docMkLst>
        <pc:docMk/>
      </pc:docMkLst>
      <pc:sldChg chg="modSp">
        <pc:chgData name="Karahan Emin" userId="S::eminkarahan@edu.bme.hu::43238cfe-47ea-4c20-9fd9-a39d54393ba7" providerId="AD" clId="Web-{3B591962-7FD0-4EB9-8389-500658A2B8D6}" dt="2022-05-08T19:03:03.717" v="0" actId="1076"/>
        <pc:sldMkLst>
          <pc:docMk/>
          <pc:sldMk cId="249955303" sldId="264"/>
        </pc:sldMkLst>
        <pc:spChg chg="mod">
          <ac:chgData name="Karahan Emin" userId="S::eminkarahan@edu.bme.hu::43238cfe-47ea-4c20-9fd9-a39d54393ba7" providerId="AD" clId="Web-{3B591962-7FD0-4EB9-8389-500658A2B8D6}" dt="2022-05-08T19:03:03.717" v="0" actId="1076"/>
          <ac:spMkLst>
            <pc:docMk/>
            <pc:sldMk cId="249955303" sldId="264"/>
            <ac:spMk id="8" creationId="{8DFE0CE7-C47B-42C6-815F-69E6239B3B35}"/>
          </ac:spMkLst>
        </pc:spChg>
      </pc:sldChg>
    </pc:docChg>
  </pc:docChgLst>
  <pc:docChgLst>
    <pc:chgData name="Helali Hadir" userId="S::hadir.helali@edu.bme.hu::52935fd1-9672-48b2-b5e6-b8d3c9619513" providerId="AD" clId="Web-{53ED8A8D-B4ED-565E-5BFD-9486A87F4DC0}"/>
    <pc:docChg chg="modSld">
      <pc:chgData name="Helali Hadir" userId="S::hadir.helali@edu.bme.hu::52935fd1-9672-48b2-b5e6-b8d3c9619513" providerId="AD" clId="Web-{53ED8A8D-B4ED-565E-5BFD-9486A87F4DC0}" dt="2022-05-10T06:23:13.769" v="1" actId="1076"/>
      <pc:docMkLst>
        <pc:docMk/>
      </pc:docMkLst>
      <pc:sldChg chg="modSp">
        <pc:chgData name="Helali Hadir" userId="S::hadir.helali@edu.bme.hu::52935fd1-9672-48b2-b5e6-b8d3c9619513" providerId="AD" clId="Web-{53ED8A8D-B4ED-565E-5BFD-9486A87F4DC0}" dt="2022-05-10T06:23:13.769" v="1" actId="1076"/>
        <pc:sldMkLst>
          <pc:docMk/>
          <pc:sldMk cId="903429335" sldId="256"/>
        </pc:sldMkLst>
        <pc:spChg chg="mod">
          <ac:chgData name="Helali Hadir" userId="S::hadir.helali@edu.bme.hu::52935fd1-9672-48b2-b5e6-b8d3c9619513" providerId="AD" clId="Web-{53ED8A8D-B4ED-565E-5BFD-9486A87F4DC0}" dt="2022-05-10T06:23:13.769" v="1" actId="1076"/>
          <ac:spMkLst>
            <pc:docMk/>
            <pc:sldMk cId="903429335" sldId="256"/>
            <ac:spMk id="81" creationId="{EE929072-1732-4EF3-A57B-819AED3DB575}"/>
          </ac:spMkLst>
        </pc:spChg>
      </pc:sldChg>
    </pc:docChg>
  </pc:docChgLst>
  <pc:docChgLst>
    <pc:chgData name="Kariu Collins" userId="S::collins.kariu@edu.bme.hu::d4420e37-ded8-4802-aa47-227ea7b291ef" providerId="AD" clId="Web-{DDD25A8E-B760-43A9-9F39-8E8775779881}"/>
    <pc:docChg chg="modSld">
      <pc:chgData name="Kariu Collins" userId="S::collins.kariu@edu.bme.hu::d4420e37-ded8-4802-aa47-227ea7b291ef" providerId="AD" clId="Web-{DDD25A8E-B760-43A9-9F39-8E8775779881}" dt="2022-05-16T19:22:50.929" v="0" actId="14100"/>
      <pc:docMkLst>
        <pc:docMk/>
      </pc:docMkLst>
      <pc:sldChg chg="modSp">
        <pc:chgData name="Kariu Collins" userId="S::collins.kariu@edu.bme.hu::d4420e37-ded8-4802-aa47-227ea7b291ef" providerId="AD" clId="Web-{DDD25A8E-B760-43A9-9F39-8E8775779881}" dt="2022-05-16T19:22:50.929" v="0" actId="14100"/>
        <pc:sldMkLst>
          <pc:docMk/>
          <pc:sldMk cId="903429335" sldId="256"/>
        </pc:sldMkLst>
        <pc:spChg chg="mod">
          <ac:chgData name="Kariu Collins" userId="S::collins.kariu@edu.bme.hu::d4420e37-ded8-4802-aa47-227ea7b291ef" providerId="AD" clId="Web-{DDD25A8E-B760-43A9-9F39-8E8775779881}" dt="2022-05-16T19:22:50.929" v="0" actId="14100"/>
          <ac:spMkLst>
            <pc:docMk/>
            <pc:sldMk cId="903429335" sldId="256"/>
            <ac:spMk id="81" creationId="{EE929072-1732-4EF3-A57B-819AED3DB575}"/>
          </ac:spMkLst>
        </pc:spChg>
      </pc:sldChg>
    </pc:docChg>
  </pc:docChgLst>
  <pc:docChgLst>
    <pc:chgData name="Sooronbaev Adilet" userId="17c092e4-c08c-418a-9a4b-dac60119ef78" providerId="ADAL" clId="{B4018CDA-A26D-41DA-B5B5-9D43EDA259E1}"/>
    <pc:docChg chg="modSld">
      <pc:chgData name="Sooronbaev Adilet" userId="17c092e4-c08c-418a-9a4b-dac60119ef78" providerId="ADAL" clId="{B4018CDA-A26D-41DA-B5B5-9D43EDA259E1}" dt="2022-05-09T14:40:49.747" v="6" actId="1076"/>
      <pc:docMkLst>
        <pc:docMk/>
      </pc:docMkLst>
      <pc:sldChg chg="modSp mod">
        <pc:chgData name="Sooronbaev Adilet" userId="17c092e4-c08c-418a-9a4b-dac60119ef78" providerId="ADAL" clId="{B4018CDA-A26D-41DA-B5B5-9D43EDA259E1}" dt="2022-05-09T14:40:49.747" v="6" actId="1076"/>
        <pc:sldMkLst>
          <pc:docMk/>
          <pc:sldMk cId="2476475836" sldId="262"/>
        </pc:sldMkLst>
        <pc:spChg chg="mod">
          <ac:chgData name="Sooronbaev Adilet" userId="17c092e4-c08c-418a-9a4b-dac60119ef78" providerId="ADAL" clId="{B4018CDA-A26D-41DA-B5B5-9D43EDA259E1}" dt="2022-05-09T14:32:16.252" v="5" actId="1076"/>
          <ac:spMkLst>
            <pc:docMk/>
            <pc:sldMk cId="2476475836" sldId="262"/>
            <ac:spMk id="4" creationId="{624D312F-4805-4090-AD0E-A14F40D86629}"/>
          </ac:spMkLst>
        </pc:spChg>
        <pc:spChg chg="mod">
          <ac:chgData name="Sooronbaev Adilet" userId="17c092e4-c08c-418a-9a4b-dac60119ef78" providerId="ADAL" clId="{B4018CDA-A26D-41DA-B5B5-9D43EDA259E1}" dt="2022-05-09T14:32:12.022" v="4" actId="1076"/>
          <ac:spMkLst>
            <pc:docMk/>
            <pc:sldMk cId="2476475836" sldId="262"/>
            <ac:spMk id="5" creationId="{0DCC2A2D-07D4-4578-A177-0605841FFC52}"/>
          </ac:spMkLst>
        </pc:spChg>
        <pc:spChg chg="mod">
          <ac:chgData name="Sooronbaev Adilet" userId="17c092e4-c08c-418a-9a4b-dac60119ef78" providerId="ADAL" clId="{B4018CDA-A26D-41DA-B5B5-9D43EDA259E1}" dt="2022-05-09T14:27:39.795" v="3" actId="20577"/>
          <ac:spMkLst>
            <pc:docMk/>
            <pc:sldMk cId="2476475836" sldId="262"/>
            <ac:spMk id="46" creationId="{962F2446-B584-4295-87D7-5D50E233D9AB}"/>
          </ac:spMkLst>
        </pc:spChg>
        <pc:spChg chg="mod">
          <ac:chgData name="Sooronbaev Adilet" userId="17c092e4-c08c-418a-9a4b-dac60119ef78" providerId="ADAL" clId="{B4018CDA-A26D-41DA-B5B5-9D43EDA259E1}" dt="2022-05-09T14:40:49.747" v="6" actId="1076"/>
          <ac:spMkLst>
            <pc:docMk/>
            <pc:sldMk cId="2476475836" sldId="262"/>
            <ac:spMk id="53" creationId="{EABBC275-F6BE-4ED0-B421-2000D3C9A00A}"/>
          </ac:spMkLst>
        </pc:spChg>
      </pc:sldChg>
    </pc:docChg>
  </pc:docChgLst>
  <pc:docChgLst>
    <pc:chgData name="Karahan Emin" userId="S::eminkarahan@edu.bme.hu::43238cfe-47ea-4c20-9fd9-a39d54393ba7" providerId="AD" clId="Web-{215200FD-F86D-40D2-8DC7-E4084593CFE1}"/>
    <pc:docChg chg="sldOrd">
      <pc:chgData name="Karahan Emin" userId="S::eminkarahan@edu.bme.hu::43238cfe-47ea-4c20-9fd9-a39d54393ba7" providerId="AD" clId="Web-{215200FD-F86D-40D2-8DC7-E4084593CFE1}" dt="2022-05-02T21:01:14.145" v="0"/>
      <pc:docMkLst>
        <pc:docMk/>
      </pc:docMkLst>
      <pc:sldChg chg="ord">
        <pc:chgData name="Karahan Emin" userId="S::eminkarahan@edu.bme.hu::43238cfe-47ea-4c20-9fd9-a39d54393ba7" providerId="AD" clId="Web-{215200FD-F86D-40D2-8DC7-E4084593CFE1}" dt="2022-05-02T21:01:14.145" v="0"/>
        <pc:sldMkLst>
          <pc:docMk/>
          <pc:sldMk cId="3487700757" sldId="263"/>
        </pc:sldMkLst>
      </pc:sldChg>
    </pc:docChg>
  </pc:docChgLst>
  <pc:docChgLst>
    <pc:chgData name="Malouche Abderrahmen" userId="S::malouche.abderrahmen@edu.bme.hu::df4f49d2-e378-4660-b137-b17213402665" providerId="AD" clId="Web-{91C035D0-9471-4C73-AD62-19110C77BD7C}"/>
    <pc:docChg chg="sldOrd">
      <pc:chgData name="Malouche Abderrahmen" userId="S::malouche.abderrahmen@edu.bme.hu::df4f49d2-e378-4660-b137-b17213402665" providerId="AD" clId="Web-{91C035D0-9471-4C73-AD62-19110C77BD7C}" dt="2022-05-06T20:06:24.422" v="2"/>
      <pc:docMkLst>
        <pc:docMk/>
      </pc:docMkLst>
      <pc:sldChg chg="ord">
        <pc:chgData name="Malouche Abderrahmen" userId="S::malouche.abderrahmen@edu.bme.hu::df4f49d2-e378-4660-b137-b17213402665" providerId="AD" clId="Web-{91C035D0-9471-4C73-AD62-19110C77BD7C}" dt="2022-05-06T20:06:24.422" v="2"/>
        <pc:sldMkLst>
          <pc:docMk/>
          <pc:sldMk cId="2476475836" sldId="262"/>
        </pc:sldMkLst>
      </pc:sldChg>
      <pc:sldChg chg="ord">
        <pc:chgData name="Malouche Abderrahmen" userId="S::malouche.abderrahmen@edu.bme.hu::df4f49d2-e378-4660-b137-b17213402665" providerId="AD" clId="Web-{91C035D0-9471-4C73-AD62-19110C77BD7C}" dt="2022-05-06T20:05:51.781" v="1"/>
        <pc:sldMkLst>
          <pc:docMk/>
          <pc:sldMk cId="3487700757" sldId="263"/>
        </pc:sldMkLst>
      </pc:sldChg>
    </pc:docChg>
  </pc:docChgLst>
  <pc:docChgLst>
    <pc:chgData name="Kariu Collins" userId="S::collins.kariu@edu.bme.hu::d4420e37-ded8-4802-aa47-227ea7b291ef" providerId="AD" clId="Web-{B7132E12-EADB-4E0A-AC18-922A350C73E5}"/>
    <pc:docChg chg="modSld">
      <pc:chgData name="Kariu Collins" userId="S::collins.kariu@edu.bme.hu::d4420e37-ded8-4802-aa47-227ea7b291ef" providerId="AD" clId="Web-{B7132E12-EADB-4E0A-AC18-922A350C73E5}" dt="2022-05-10T03:32:03.445" v="1" actId="1076"/>
      <pc:docMkLst>
        <pc:docMk/>
      </pc:docMkLst>
      <pc:sldChg chg="modSp">
        <pc:chgData name="Kariu Collins" userId="S::collins.kariu@edu.bme.hu::d4420e37-ded8-4802-aa47-227ea7b291ef" providerId="AD" clId="Web-{B7132E12-EADB-4E0A-AC18-922A350C73E5}" dt="2022-05-10T03:32:03.445" v="1" actId="1076"/>
        <pc:sldMkLst>
          <pc:docMk/>
          <pc:sldMk cId="903429335" sldId="256"/>
        </pc:sldMkLst>
        <pc:spChg chg="mod">
          <ac:chgData name="Kariu Collins" userId="S::collins.kariu@edu.bme.hu::d4420e37-ded8-4802-aa47-227ea7b291ef" providerId="AD" clId="Web-{B7132E12-EADB-4E0A-AC18-922A350C73E5}" dt="2022-05-10T03:32:03.445" v="1" actId="1076"/>
          <ac:spMkLst>
            <pc:docMk/>
            <pc:sldMk cId="903429335" sldId="256"/>
            <ac:spMk id="81" creationId="{EE929072-1732-4EF3-A57B-819AED3DB575}"/>
          </ac:spMkLst>
        </pc:spChg>
      </pc:sldChg>
    </pc:docChg>
  </pc:docChgLst>
  <pc:docChgLst>
    <pc:chgData name="Gábor Dobos" userId="0f403b24-bb3e-4619-8f25-c339eaa83823" providerId="ADAL" clId="{430243C7-8038-459F-9A5E-71B746600DF5}"/>
    <pc:docChg chg="undo custSel addSld delSld modSld">
      <pc:chgData name="Gábor Dobos" userId="0f403b24-bb3e-4619-8f25-c339eaa83823" providerId="ADAL" clId="{430243C7-8038-459F-9A5E-71B746600DF5}" dt="2020-05-19T04:48:21.988" v="1310" actId="20577"/>
      <pc:docMkLst>
        <pc:docMk/>
      </pc:docMkLst>
      <pc:sldChg chg="modSp mod">
        <pc:chgData name="Gábor Dobos" userId="0f403b24-bb3e-4619-8f25-c339eaa83823" providerId="ADAL" clId="{430243C7-8038-459F-9A5E-71B746600DF5}" dt="2020-05-18T18:32:42.563" v="27" actId="20577"/>
        <pc:sldMkLst>
          <pc:docMk/>
          <pc:sldMk cId="903429335" sldId="256"/>
        </pc:sldMkLst>
        <pc:spChg chg="mod">
          <ac:chgData name="Gábor Dobos" userId="0f403b24-bb3e-4619-8f25-c339eaa83823" providerId="ADAL" clId="{430243C7-8038-459F-9A5E-71B746600DF5}" dt="2020-05-18T18:32:42.563" v="27" actId="20577"/>
          <ac:spMkLst>
            <pc:docMk/>
            <pc:sldMk cId="903429335" sldId="256"/>
            <ac:spMk id="81" creationId="{EE929072-1732-4EF3-A57B-819AED3DB575}"/>
          </ac:spMkLst>
        </pc:spChg>
      </pc:sldChg>
      <pc:sldChg chg="del">
        <pc:chgData name="Gábor Dobos" userId="0f403b24-bb3e-4619-8f25-c339eaa83823" providerId="ADAL" clId="{430243C7-8038-459F-9A5E-71B746600DF5}" dt="2020-05-18T18:49:08.284" v="623" actId="47"/>
        <pc:sldMkLst>
          <pc:docMk/>
          <pc:sldMk cId="2435240591" sldId="258"/>
        </pc:sldMkLst>
      </pc:sldChg>
      <pc:sldChg chg="del">
        <pc:chgData name="Gábor Dobos" userId="0f403b24-bb3e-4619-8f25-c339eaa83823" providerId="ADAL" clId="{430243C7-8038-459F-9A5E-71B746600DF5}" dt="2020-05-18T18:49:08.284" v="623" actId="47"/>
        <pc:sldMkLst>
          <pc:docMk/>
          <pc:sldMk cId="3030182422" sldId="259"/>
        </pc:sldMkLst>
      </pc:sldChg>
      <pc:sldChg chg="del">
        <pc:chgData name="Gábor Dobos" userId="0f403b24-bb3e-4619-8f25-c339eaa83823" providerId="ADAL" clId="{430243C7-8038-459F-9A5E-71B746600DF5}" dt="2020-05-18T18:49:08.284" v="623" actId="47"/>
        <pc:sldMkLst>
          <pc:docMk/>
          <pc:sldMk cId="3804036033" sldId="260"/>
        </pc:sldMkLst>
      </pc:sldChg>
      <pc:sldChg chg="del">
        <pc:chgData name="Gábor Dobos" userId="0f403b24-bb3e-4619-8f25-c339eaa83823" providerId="ADAL" clId="{430243C7-8038-459F-9A5E-71B746600DF5}" dt="2020-05-18T18:49:08.284" v="623" actId="47"/>
        <pc:sldMkLst>
          <pc:docMk/>
          <pc:sldMk cId="3422674793" sldId="261"/>
        </pc:sldMkLst>
      </pc:sldChg>
      <pc:sldChg chg="addSp delSp modSp new mod modAnim">
        <pc:chgData name="Gábor Dobos" userId="0f403b24-bb3e-4619-8f25-c339eaa83823" providerId="ADAL" clId="{430243C7-8038-459F-9A5E-71B746600DF5}" dt="2020-05-19T04:48:21.988" v="1310" actId="20577"/>
        <pc:sldMkLst>
          <pc:docMk/>
          <pc:sldMk cId="2476475836" sldId="262"/>
        </pc:sldMkLst>
        <pc:spChg chg="del">
          <ac:chgData name="Gábor Dobos" userId="0f403b24-bb3e-4619-8f25-c339eaa83823" providerId="ADAL" clId="{430243C7-8038-459F-9A5E-71B746600DF5}" dt="2020-05-18T18:32:55.210" v="29" actId="478"/>
          <ac:spMkLst>
            <pc:docMk/>
            <pc:sldMk cId="2476475836" sldId="262"/>
            <ac:spMk id="2" creationId="{7E90CFA4-54F4-431F-842F-D46026379D32}"/>
          </ac:spMkLst>
        </pc:spChg>
        <pc:spChg chg="del">
          <ac:chgData name="Gábor Dobos" userId="0f403b24-bb3e-4619-8f25-c339eaa83823" providerId="ADAL" clId="{430243C7-8038-459F-9A5E-71B746600DF5}" dt="2020-05-18T18:32:55.210" v="29" actId="478"/>
          <ac:spMkLst>
            <pc:docMk/>
            <pc:sldMk cId="2476475836" sldId="262"/>
            <ac:spMk id="3" creationId="{201F2DF4-6F5C-4A1A-BD3A-D45367BFC75D}"/>
          </ac:spMkLst>
        </pc:spChg>
        <pc:spChg chg="add mod">
          <ac:chgData name="Gábor Dobos" userId="0f403b24-bb3e-4619-8f25-c339eaa83823" providerId="ADAL" clId="{430243C7-8038-459F-9A5E-71B746600DF5}" dt="2020-05-18T18:41:23.004" v="408" actId="1076"/>
          <ac:spMkLst>
            <pc:docMk/>
            <pc:sldMk cId="2476475836" sldId="262"/>
            <ac:spMk id="4" creationId="{624D312F-4805-4090-AD0E-A14F40D86629}"/>
          </ac:spMkLst>
        </pc:spChg>
        <pc:spChg chg="add mod">
          <ac:chgData name="Gábor Dobos" userId="0f403b24-bb3e-4619-8f25-c339eaa83823" providerId="ADAL" clId="{430243C7-8038-459F-9A5E-71B746600DF5}" dt="2020-05-18T18:38:09.357" v="214" actId="14100"/>
          <ac:spMkLst>
            <pc:docMk/>
            <pc:sldMk cId="2476475836" sldId="262"/>
            <ac:spMk id="5" creationId="{0DCC2A2D-07D4-4578-A177-0605841FFC52}"/>
          </ac:spMkLst>
        </pc:spChg>
        <pc:spChg chg="add del mod">
          <ac:chgData name="Gábor Dobos" userId="0f403b24-bb3e-4619-8f25-c339eaa83823" providerId="ADAL" clId="{430243C7-8038-459F-9A5E-71B746600DF5}" dt="2020-05-18T18:34:51.517" v="43"/>
          <ac:spMkLst>
            <pc:docMk/>
            <pc:sldMk cId="2476475836" sldId="262"/>
            <ac:spMk id="6" creationId="{EFFF3285-08B4-4B4C-845B-C7A2F6654505}"/>
          </ac:spMkLst>
        </pc:spChg>
        <pc:spChg chg="add mod">
          <ac:chgData name="Gábor Dobos" userId="0f403b24-bb3e-4619-8f25-c339eaa83823" providerId="ADAL" clId="{430243C7-8038-459F-9A5E-71B746600DF5}" dt="2020-05-18T18:49:00.311" v="622" actId="1076"/>
          <ac:spMkLst>
            <pc:docMk/>
            <pc:sldMk cId="2476475836" sldId="262"/>
            <ac:spMk id="7" creationId="{934DC85A-8A5D-4D23-AF0C-DD2B591CAC1B}"/>
          </ac:spMkLst>
        </pc:spChg>
        <pc:spChg chg="add mod">
          <ac:chgData name="Gábor Dobos" userId="0f403b24-bb3e-4619-8f25-c339eaa83823" providerId="ADAL" clId="{430243C7-8038-459F-9A5E-71B746600DF5}" dt="2020-05-18T18:48:54.710" v="619" actId="1076"/>
          <ac:spMkLst>
            <pc:docMk/>
            <pc:sldMk cId="2476475836" sldId="262"/>
            <ac:spMk id="8" creationId="{8DFE0CE7-C47B-42C6-815F-69E6239B3B35}"/>
          </ac:spMkLst>
        </pc:spChg>
        <pc:spChg chg="add mod">
          <ac:chgData name="Gábor Dobos" userId="0f403b24-bb3e-4619-8f25-c339eaa83823" providerId="ADAL" clId="{430243C7-8038-459F-9A5E-71B746600DF5}" dt="2020-05-18T18:48:48.199" v="616" actId="1076"/>
          <ac:spMkLst>
            <pc:docMk/>
            <pc:sldMk cId="2476475836" sldId="262"/>
            <ac:spMk id="9" creationId="{BDFA5364-25EB-4FDB-9662-E6D6989C5575}"/>
          </ac:spMkLst>
        </pc:spChg>
        <pc:spChg chg="add mod">
          <ac:chgData name="Gábor Dobos" userId="0f403b24-bb3e-4619-8f25-c339eaa83823" providerId="ADAL" clId="{430243C7-8038-459F-9A5E-71B746600DF5}" dt="2020-05-18T18:56:51.118" v="763" actId="1036"/>
          <ac:spMkLst>
            <pc:docMk/>
            <pc:sldMk cId="2476475836" sldId="262"/>
            <ac:spMk id="46" creationId="{962F2446-B584-4295-87D7-5D50E233D9AB}"/>
          </ac:spMkLst>
        </pc:spChg>
        <pc:spChg chg="add mod">
          <ac:chgData name="Gábor Dobos" userId="0f403b24-bb3e-4619-8f25-c339eaa83823" providerId="ADAL" clId="{430243C7-8038-459F-9A5E-71B746600DF5}" dt="2020-05-18T18:56:51.118" v="763" actId="1036"/>
          <ac:spMkLst>
            <pc:docMk/>
            <pc:sldMk cId="2476475836" sldId="262"/>
            <ac:spMk id="47" creationId="{89F990B5-91DA-4B09-95ED-8A5EAB00AF7F}"/>
          </ac:spMkLst>
        </pc:spChg>
        <pc:spChg chg="add mod">
          <ac:chgData name="Gábor Dobos" userId="0f403b24-bb3e-4619-8f25-c339eaa83823" providerId="ADAL" clId="{430243C7-8038-459F-9A5E-71B746600DF5}" dt="2020-05-18T18:45:55.679" v="580" actId="1076"/>
          <ac:spMkLst>
            <pc:docMk/>
            <pc:sldMk cId="2476475836" sldId="262"/>
            <ac:spMk id="53" creationId="{EABBC275-F6BE-4ED0-B421-2000D3C9A00A}"/>
          </ac:spMkLst>
        </pc:spChg>
        <pc:spChg chg="add mod">
          <ac:chgData name="Gábor Dobos" userId="0f403b24-bb3e-4619-8f25-c339eaa83823" providerId="ADAL" clId="{430243C7-8038-459F-9A5E-71B746600DF5}" dt="2020-05-18T18:47:27.748" v="592" actId="14100"/>
          <ac:spMkLst>
            <pc:docMk/>
            <pc:sldMk cId="2476475836" sldId="262"/>
            <ac:spMk id="59" creationId="{D126B1B1-9DA8-4211-8E85-B37FAA2BA201}"/>
          </ac:spMkLst>
        </pc:spChg>
        <pc:spChg chg="add mod">
          <ac:chgData name="Gábor Dobos" userId="0f403b24-bb3e-4619-8f25-c339eaa83823" providerId="ADAL" clId="{430243C7-8038-459F-9A5E-71B746600DF5}" dt="2020-05-18T18:48:01.302" v="598" actId="14100"/>
          <ac:spMkLst>
            <pc:docMk/>
            <pc:sldMk cId="2476475836" sldId="262"/>
            <ac:spMk id="60" creationId="{E6006353-3045-4DE8-8CCE-27B213938B74}"/>
          </ac:spMkLst>
        </pc:spChg>
        <pc:spChg chg="add mod">
          <ac:chgData name="Gábor Dobos" userId="0f403b24-bb3e-4619-8f25-c339eaa83823" providerId="ADAL" clId="{430243C7-8038-459F-9A5E-71B746600DF5}" dt="2020-05-18T18:48:21.854" v="604" actId="1076"/>
          <ac:spMkLst>
            <pc:docMk/>
            <pc:sldMk cId="2476475836" sldId="262"/>
            <ac:spMk id="62" creationId="{4B3A9A5F-6C39-4AD6-AC68-7754C956BA3F}"/>
          </ac:spMkLst>
        </pc:spChg>
        <pc:spChg chg="add mod">
          <ac:chgData name="Gábor Dobos" userId="0f403b24-bb3e-4619-8f25-c339eaa83823" providerId="ADAL" clId="{430243C7-8038-459F-9A5E-71B746600DF5}" dt="2020-05-18T18:48:31.023" v="613" actId="20577"/>
          <ac:spMkLst>
            <pc:docMk/>
            <pc:sldMk cId="2476475836" sldId="262"/>
            <ac:spMk id="63" creationId="{9B33B33C-17C4-4D23-893B-8FCE28D3CF28}"/>
          </ac:spMkLst>
        </pc:spChg>
        <pc:spChg chg="add mod">
          <ac:chgData name="Gábor Dobos" userId="0f403b24-bb3e-4619-8f25-c339eaa83823" providerId="ADAL" clId="{430243C7-8038-459F-9A5E-71B746600DF5}" dt="2020-05-18T18:56:51.118" v="763" actId="1036"/>
          <ac:spMkLst>
            <pc:docMk/>
            <pc:sldMk cId="2476475836" sldId="262"/>
            <ac:spMk id="64" creationId="{51AE4964-23C6-4D1E-A89A-AD1858387865}"/>
          </ac:spMkLst>
        </pc:spChg>
        <pc:spChg chg="add mod">
          <ac:chgData name="Gábor Dobos" userId="0f403b24-bb3e-4619-8f25-c339eaa83823" providerId="ADAL" clId="{430243C7-8038-459F-9A5E-71B746600DF5}" dt="2020-05-18T18:57:54.475" v="770" actId="20577"/>
          <ac:spMkLst>
            <pc:docMk/>
            <pc:sldMk cId="2476475836" sldId="262"/>
            <ac:spMk id="67" creationId="{B0F6FE4F-B551-4A8B-85AB-438F7EC16D3D}"/>
          </ac:spMkLst>
        </pc:spChg>
        <pc:spChg chg="add mod">
          <ac:chgData name="Gábor Dobos" userId="0f403b24-bb3e-4619-8f25-c339eaa83823" providerId="ADAL" clId="{430243C7-8038-459F-9A5E-71B746600DF5}" dt="2020-05-19T04:48:21.988" v="1310" actId="20577"/>
          <ac:spMkLst>
            <pc:docMk/>
            <pc:sldMk cId="2476475836" sldId="262"/>
            <ac:spMk id="68" creationId="{FFBE125B-E075-4B6D-9021-F5B9EB9CE233}"/>
          </ac:spMkLst>
        </pc:spChg>
        <pc:spChg chg="add mod">
          <ac:chgData name="Gábor Dobos" userId="0f403b24-bb3e-4619-8f25-c339eaa83823" providerId="ADAL" clId="{430243C7-8038-459F-9A5E-71B746600DF5}" dt="2020-05-18T18:56:51.118" v="763" actId="1036"/>
          <ac:spMkLst>
            <pc:docMk/>
            <pc:sldMk cId="2476475836" sldId="262"/>
            <ac:spMk id="69" creationId="{1F3F3294-640C-45F9-B686-B135277B65B5}"/>
          </ac:spMkLst>
        </pc:spChg>
        <pc:spChg chg="add mod">
          <ac:chgData name="Gábor Dobos" userId="0f403b24-bb3e-4619-8f25-c339eaa83823" providerId="ADAL" clId="{430243C7-8038-459F-9A5E-71B746600DF5}" dt="2020-05-18T18:59:10.691" v="822" actId="20577"/>
          <ac:spMkLst>
            <pc:docMk/>
            <pc:sldMk cId="2476475836" sldId="262"/>
            <ac:spMk id="70" creationId="{71196791-321A-4D95-8D7E-F2BD50F52AAC}"/>
          </ac:spMkLst>
        </pc:spChg>
        <pc:cxnChg chg="add mod">
          <ac:chgData name="Gábor Dobos" userId="0f403b24-bb3e-4619-8f25-c339eaa83823" providerId="ADAL" clId="{430243C7-8038-459F-9A5E-71B746600DF5}" dt="2020-05-18T18:38:20.133" v="216" actId="14100"/>
          <ac:cxnSpMkLst>
            <pc:docMk/>
            <pc:sldMk cId="2476475836" sldId="262"/>
            <ac:cxnSpMk id="11" creationId="{8CBD2FE5-CDB8-46DD-9363-C738F8CF4BF2}"/>
          </ac:cxnSpMkLst>
        </pc:cxnChg>
        <pc:cxnChg chg="add mod">
          <ac:chgData name="Gábor Dobos" userId="0f403b24-bb3e-4619-8f25-c339eaa83823" providerId="ADAL" clId="{430243C7-8038-459F-9A5E-71B746600DF5}" dt="2020-05-18T18:38:26.518" v="218" actId="14100"/>
          <ac:cxnSpMkLst>
            <pc:docMk/>
            <pc:sldMk cId="2476475836" sldId="262"/>
            <ac:cxnSpMk id="12" creationId="{FD651445-2A2C-4859-A813-73B8B5DB906C}"/>
          </ac:cxnSpMkLst>
        </pc:cxnChg>
        <pc:cxnChg chg="add mod">
          <ac:chgData name="Gábor Dobos" userId="0f403b24-bb3e-4619-8f25-c339eaa83823" providerId="ADAL" clId="{430243C7-8038-459F-9A5E-71B746600DF5}" dt="2020-05-18T18:38:28.636" v="219" actId="1076"/>
          <ac:cxnSpMkLst>
            <pc:docMk/>
            <pc:sldMk cId="2476475836" sldId="262"/>
            <ac:cxnSpMk id="14" creationId="{F8943E02-E20C-40C2-BF17-966A95A7FFD4}"/>
          </ac:cxnSpMkLst>
        </pc:cxnChg>
        <pc:cxnChg chg="add mod">
          <ac:chgData name="Gábor Dobos" userId="0f403b24-bb3e-4619-8f25-c339eaa83823" providerId="ADAL" clId="{430243C7-8038-459F-9A5E-71B746600DF5}" dt="2020-05-18T18:39:21.735" v="332" actId="1035"/>
          <ac:cxnSpMkLst>
            <pc:docMk/>
            <pc:sldMk cId="2476475836" sldId="262"/>
            <ac:cxnSpMk id="21" creationId="{9B685A1A-8265-4F06-AFA7-91E6704D0DE2}"/>
          </ac:cxnSpMkLst>
        </pc:cxnChg>
        <pc:cxnChg chg="add del mod">
          <ac:chgData name="Gábor Dobos" userId="0f403b24-bb3e-4619-8f25-c339eaa83823" providerId="ADAL" clId="{430243C7-8038-459F-9A5E-71B746600DF5}" dt="2020-05-18T18:39:14.684" v="328" actId="478"/>
          <ac:cxnSpMkLst>
            <pc:docMk/>
            <pc:sldMk cId="2476475836" sldId="262"/>
            <ac:cxnSpMk id="23" creationId="{EA050055-D2C8-4583-89BF-B4E512866E71}"/>
          </ac:cxnSpMkLst>
        </pc:cxnChg>
        <pc:cxnChg chg="add del mod">
          <ac:chgData name="Gábor Dobos" userId="0f403b24-bb3e-4619-8f25-c339eaa83823" providerId="ADAL" clId="{430243C7-8038-459F-9A5E-71B746600DF5}" dt="2020-05-18T18:39:28.005" v="334" actId="478"/>
          <ac:cxnSpMkLst>
            <pc:docMk/>
            <pc:sldMk cId="2476475836" sldId="262"/>
            <ac:cxnSpMk id="25" creationId="{77631819-A4AF-4073-B4F0-00753DF1AADE}"/>
          </ac:cxnSpMkLst>
        </pc:cxnChg>
        <pc:cxnChg chg="add mod">
          <ac:chgData name="Gábor Dobos" userId="0f403b24-bb3e-4619-8f25-c339eaa83823" providerId="ADAL" clId="{430243C7-8038-459F-9A5E-71B746600DF5}" dt="2020-05-18T18:39:38.292" v="377" actId="1037"/>
          <ac:cxnSpMkLst>
            <pc:docMk/>
            <pc:sldMk cId="2476475836" sldId="262"/>
            <ac:cxnSpMk id="26" creationId="{19E32BE0-3215-4A41-A4A7-1839CC910763}"/>
          </ac:cxnSpMkLst>
        </pc:cxnChg>
        <pc:cxnChg chg="add mod">
          <ac:chgData name="Gábor Dobos" userId="0f403b24-bb3e-4619-8f25-c339eaa83823" providerId="ADAL" clId="{430243C7-8038-459F-9A5E-71B746600DF5}" dt="2020-05-18T18:40:08.979" v="385" actId="14100"/>
          <ac:cxnSpMkLst>
            <pc:docMk/>
            <pc:sldMk cId="2476475836" sldId="262"/>
            <ac:cxnSpMk id="27" creationId="{BF69AEE2-DDBD-426A-A590-145390CA4CED}"/>
          </ac:cxnSpMkLst>
        </pc:cxnChg>
        <pc:cxnChg chg="add mod">
          <ac:chgData name="Gábor Dobos" userId="0f403b24-bb3e-4619-8f25-c339eaa83823" providerId="ADAL" clId="{430243C7-8038-459F-9A5E-71B746600DF5}" dt="2020-05-18T18:40:27.003" v="390" actId="14100"/>
          <ac:cxnSpMkLst>
            <pc:docMk/>
            <pc:sldMk cId="2476475836" sldId="262"/>
            <ac:cxnSpMk id="31" creationId="{EA4FA08A-6BD2-465A-93E0-7433C3C85E90}"/>
          </ac:cxnSpMkLst>
        </pc:cxnChg>
        <pc:cxnChg chg="add mod">
          <ac:chgData name="Gábor Dobos" userId="0f403b24-bb3e-4619-8f25-c339eaa83823" providerId="ADAL" clId="{430243C7-8038-459F-9A5E-71B746600DF5}" dt="2020-05-18T18:40:31.824" v="392" actId="1076"/>
          <ac:cxnSpMkLst>
            <pc:docMk/>
            <pc:sldMk cId="2476475836" sldId="262"/>
            <ac:cxnSpMk id="35" creationId="{0AD649A3-D1DF-4D2F-9BCB-2B0B0F0E26B6}"/>
          </ac:cxnSpMkLst>
        </pc:cxnChg>
        <pc:cxnChg chg="add mod">
          <ac:chgData name="Gábor Dobos" userId="0f403b24-bb3e-4619-8f25-c339eaa83823" providerId="ADAL" clId="{430243C7-8038-459F-9A5E-71B746600DF5}" dt="2020-05-18T18:47:53.974" v="597" actId="1076"/>
          <ac:cxnSpMkLst>
            <pc:docMk/>
            <pc:sldMk cId="2476475836" sldId="262"/>
            <ac:cxnSpMk id="36" creationId="{AD60CB99-F5D9-4436-BDDA-24704AC2EF2C}"/>
          </ac:cxnSpMkLst>
        </pc:cxnChg>
        <pc:cxnChg chg="add mod">
          <ac:chgData name="Gábor Dobos" userId="0f403b24-bb3e-4619-8f25-c339eaa83823" providerId="ADAL" clId="{430243C7-8038-459F-9A5E-71B746600DF5}" dt="2020-05-18T18:41:08.419" v="404" actId="14100"/>
          <ac:cxnSpMkLst>
            <pc:docMk/>
            <pc:sldMk cId="2476475836" sldId="262"/>
            <ac:cxnSpMk id="40" creationId="{DCB1A6B9-8A0A-436D-AF0E-1101CC9BB281}"/>
          </ac:cxnSpMkLst>
        </pc:cxnChg>
        <pc:cxnChg chg="add del">
          <ac:chgData name="Gábor Dobos" userId="0f403b24-bb3e-4619-8f25-c339eaa83823" providerId="ADAL" clId="{430243C7-8038-459F-9A5E-71B746600DF5}" dt="2020-05-18T18:45:05.289" v="566" actId="478"/>
          <ac:cxnSpMkLst>
            <pc:docMk/>
            <pc:sldMk cId="2476475836" sldId="262"/>
            <ac:cxnSpMk id="49" creationId="{063ACE5D-7C8B-47F2-98CF-79A1D103AE5A}"/>
          </ac:cxnSpMkLst>
        </pc:cxnChg>
        <pc:cxnChg chg="add mod">
          <ac:chgData name="Gábor Dobos" userId="0f403b24-bb3e-4619-8f25-c339eaa83823" providerId="ADAL" clId="{430243C7-8038-459F-9A5E-71B746600DF5}" dt="2020-05-18T18:45:37.238" v="573" actId="208"/>
          <ac:cxnSpMkLst>
            <pc:docMk/>
            <pc:sldMk cId="2476475836" sldId="262"/>
            <ac:cxnSpMk id="50" creationId="{C32A44C2-7057-41D8-A5BB-8F451FA190F4}"/>
          </ac:cxnSpMkLst>
        </pc:cxnChg>
        <pc:cxnChg chg="add mod">
          <ac:chgData name="Gábor Dobos" userId="0f403b24-bb3e-4619-8f25-c339eaa83823" providerId="ADAL" clId="{430243C7-8038-459F-9A5E-71B746600DF5}" dt="2020-05-18T18:46:20.745" v="586" actId="14100"/>
          <ac:cxnSpMkLst>
            <pc:docMk/>
            <pc:sldMk cId="2476475836" sldId="262"/>
            <ac:cxnSpMk id="54" creationId="{865261B4-3028-43BF-80CE-79592CA1FB05}"/>
          </ac:cxnSpMkLst>
        </pc:cxnChg>
        <pc:cxnChg chg="add mod">
          <ac:chgData name="Gábor Dobos" userId="0f403b24-bb3e-4619-8f25-c339eaa83823" providerId="ADAL" clId="{430243C7-8038-459F-9A5E-71B746600DF5}" dt="2020-05-18T18:56:51.118" v="763" actId="1036"/>
          <ac:cxnSpMkLst>
            <pc:docMk/>
            <pc:sldMk cId="2476475836" sldId="262"/>
            <ac:cxnSpMk id="65" creationId="{BC28952C-0D69-4D13-BFBC-79189C00F976}"/>
          </ac:cxnSpMkLst>
        </pc:cxnChg>
      </pc:sldChg>
      <pc:sldChg chg="addSp delSp modSp add mod delAnim modAnim">
        <pc:chgData name="Gábor Dobos" userId="0f403b24-bb3e-4619-8f25-c339eaa83823" providerId="ADAL" clId="{430243C7-8038-459F-9A5E-71B746600DF5}" dt="2020-05-19T04:46:59.780" v="1297"/>
        <pc:sldMkLst>
          <pc:docMk/>
          <pc:sldMk cId="3487700757" sldId="263"/>
        </pc:sldMkLst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4" creationId="{624D312F-4805-4090-AD0E-A14F40D86629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5" creationId="{0DCC2A2D-07D4-4578-A177-0605841FFC52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7" creationId="{934DC85A-8A5D-4D23-AF0C-DD2B591CAC1B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8" creationId="{8DFE0CE7-C47B-42C6-815F-69E6239B3B35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9" creationId="{BDFA5364-25EB-4FDB-9662-E6D6989C5575}"/>
          </ac:spMkLst>
        </pc:spChg>
        <pc:spChg chg="add 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32" creationId="{5E6A9038-D643-4BDA-957D-610B045153C9}"/>
          </ac:spMkLst>
        </pc:spChg>
        <pc:spChg chg="add mod">
          <ac:chgData name="Gábor Dobos" userId="0f403b24-bb3e-4619-8f25-c339eaa83823" providerId="ADAL" clId="{430243C7-8038-459F-9A5E-71B746600DF5}" dt="2020-05-18T19:03:42.222" v="888" actId="14100"/>
          <ac:spMkLst>
            <pc:docMk/>
            <pc:sldMk cId="3487700757" sldId="263"/>
            <ac:spMk id="33" creationId="{D928312A-20F3-4382-BB64-F04B6AEB552B}"/>
          </ac:spMkLst>
        </pc:spChg>
        <pc:spChg chg="add mod">
          <ac:chgData name="Gábor Dobos" userId="0f403b24-bb3e-4619-8f25-c339eaa83823" providerId="ADAL" clId="{430243C7-8038-459F-9A5E-71B746600DF5}" dt="2020-05-18T19:08:46.515" v="1027" actId="20577"/>
          <ac:spMkLst>
            <pc:docMk/>
            <pc:sldMk cId="3487700757" sldId="263"/>
            <ac:spMk id="34" creationId="{43636C64-4106-4DC0-9750-6C8FB4219DA4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46" creationId="{962F2446-B584-4295-87D7-5D50E233D9AB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47" creationId="{89F990B5-91DA-4B09-95ED-8A5EAB00AF7F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53" creationId="{EABBC275-F6BE-4ED0-B421-2000D3C9A00A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59" creationId="{D126B1B1-9DA8-4211-8E85-B37FAA2BA201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60" creationId="{E6006353-3045-4DE8-8CCE-27B213938B74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62" creationId="{4B3A9A5F-6C39-4AD6-AC68-7754C956BA3F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63" creationId="{9B33B33C-17C4-4D23-893B-8FCE28D3CF28}"/>
          </ac:spMkLst>
        </pc:spChg>
        <pc:spChg chg="del">
          <ac:chgData name="Gábor Dobos" userId="0f403b24-bb3e-4619-8f25-c339eaa83823" providerId="ADAL" clId="{430243C7-8038-459F-9A5E-71B746600DF5}" dt="2020-05-18T19:00:12.786" v="826" actId="478"/>
          <ac:spMkLst>
            <pc:docMk/>
            <pc:sldMk cId="3487700757" sldId="263"/>
            <ac:spMk id="64" creationId="{51AE4964-23C6-4D1E-A89A-AD1858387865}"/>
          </ac:spMkLst>
        </pc:spChg>
        <pc:spChg chg="del">
          <ac:chgData name="Gábor Dobos" userId="0f403b24-bb3e-4619-8f25-c339eaa83823" providerId="ADAL" clId="{430243C7-8038-459F-9A5E-71B746600DF5}" dt="2020-05-18T19:00:10.436" v="825" actId="478"/>
          <ac:spMkLst>
            <pc:docMk/>
            <pc:sldMk cId="3487700757" sldId="263"/>
            <ac:spMk id="67" creationId="{B0F6FE4F-B551-4A8B-85AB-438F7EC16D3D}"/>
          </ac:spMkLst>
        </pc:spChg>
        <pc:spChg chg="mod">
          <ac:chgData name="Gábor Dobos" userId="0f403b24-bb3e-4619-8f25-c339eaa83823" providerId="ADAL" clId="{430243C7-8038-459F-9A5E-71B746600DF5}" dt="2020-05-19T04:46:14.651" v="1286" actId="20577"/>
          <ac:spMkLst>
            <pc:docMk/>
            <pc:sldMk cId="3487700757" sldId="263"/>
            <ac:spMk id="68" creationId="{FFBE125B-E075-4B6D-9021-F5B9EB9CE233}"/>
          </ac:spMkLst>
        </pc:spChg>
        <pc:spChg chg="mod">
          <ac:chgData name="Gábor Dobos" userId="0f403b24-bb3e-4619-8f25-c339eaa83823" providerId="ADAL" clId="{430243C7-8038-459F-9A5E-71B746600DF5}" dt="2020-05-18T19:03:35.661" v="887" actId="1037"/>
          <ac:spMkLst>
            <pc:docMk/>
            <pc:sldMk cId="3487700757" sldId="263"/>
            <ac:spMk id="69" creationId="{1F3F3294-640C-45F9-B686-B135277B65B5}"/>
          </ac:spMkLst>
        </pc:spChg>
        <pc:spChg chg="del">
          <ac:chgData name="Gábor Dobos" userId="0f403b24-bb3e-4619-8f25-c339eaa83823" providerId="ADAL" clId="{430243C7-8038-459F-9A5E-71B746600DF5}" dt="2020-05-18T19:03:14.971" v="861" actId="478"/>
          <ac:spMkLst>
            <pc:docMk/>
            <pc:sldMk cId="3487700757" sldId="263"/>
            <ac:spMk id="70" creationId="{71196791-321A-4D95-8D7E-F2BD50F52AAC}"/>
          </ac:spMkLst>
        </pc:sp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11" creationId="{8CBD2FE5-CDB8-46DD-9363-C738F8CF4BF2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12" creationId="{FD651445-2A2C-4859-A813-73B8B5DB906C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14" creationId="{F8943E02-E20C-40C2-BF17-966A95A7FFD4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21" creationId="{9B685A1A-8265-4F06-AFA7-91E6704D0DE2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26" creationId="{19E32BE0-3215-4A41-A4A7-1839CC910763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27" creationId="{BF69AEE2-DDBD-426A-A590-145390CA4CED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31" creationId="{EA4FA08A-6BD2-465A-93E0-7433C3C85E90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35" creationId="{0AD649A3-D1DF-4D2F-9BCB-2B0B0F0E26B6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36" creationId="{AD60CB99-F5D9-4436-BDDA-24704AC2EF2C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40" creationId="{DCB1A6B9-8A0A-436D-AF0E-1101CC9BB281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50" creationId="{C32A44C2-7057-41D8-A5BB-8F451FA190F4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54" creationId="{865261B4-3028-43BF-80CE-79592CA1FB05}"/>
          </ac:cxnSpMkLst>
        </pc:cxnChg>
        <pc:cxnChg chg="mod">
          <ac:chgData name="Gábor Dobos" userId="0f403b24-bb3e-4619-8f25-c339eaa83823" providerId="ADAL" clId="{430243C7-8038-459F-9A5E-71B746600DF5}" dt="2020-05-18T19:03:35.661" v="887" actId="1037"/>
          <ac:cxnSpMkLst>
            <pc:docMk/>
            <pc:sldMk cId="3487700757" sldId="263"/>
            <ac:cxnSpMk id="65" creationId="{BC28952C-0D69-4D13-BFBC-79189C00F976}"/>
          </ac:cxnSpMkLst>
        </pc:cxnChg>
      </pc:sldChg>
      <pc:sldChg chg="addSp delSp modSp add mod delAnim modAnim">
        <pc:chgData name="Gábor Dobos" userId="0f403b24-bb3e-4619-8f25-c339eaa83823" providerId="ADAL" clId="{430243C7-8038-459F-9A5E-71B746600DF5}" dt="2020-05-19T04:47:35.044" v="1305"/>
        <pc:sldMkLst>
          <pc:docMk/>
          <pc:sldMk cId="249955303" sldId="264"/>
        </pc:sldMkLst>
        <pc:spChg chg="add del mod">
          <ac:chgData name="Gábor Dobos" userId="0f403b24-bb3e-4619-8f25-c339eaa83823" providerId="ADAL" clId="{430243C7-8038-459F-9A5E-71B746600DF5}" dt="2020-05-18T19:11:54.934" v="1120" actId="478"/>
          <ac:spMkLst>
            <pc:docMk/>
            <pc:sldMk cId="249955303" sldId="264"/>
            <ac:spMk id="32" creationId="{CF7A56CA-113C-444B-B99D-09F0F6EB9358}"/>
          </ac:spMkLst>
        </pc:spChg>
        <pc:spChg chg="add mod">
          <ac:chgData name="Gábor Dobos" userId="0f403b24-bb3e-4619-8f25-c339eaa83823" providerId="ADAL" clId="{430243C7-8038-459F-9A5E-71B746600DF5}" dt="2020-05-18T19:12:13.188" v="1122" actId="1076"/>
          <ac:spMkLst>
            <pc:docMk/>
            <pc:sldMk cId="249955303" sldId="264"/>
            <ac:spMk id="33" creationId="{05815AC1-BDC6-47B8-97BC-DB56E5AFEFD0}"/>
          </ac:spMkLst>
        </pc:spChg>
        <pc:spChg chg="add del mod">
          <ac:chgData name="Gábor Dobos" userId="0f403b24-bb3e-4619-8f25-c339eaa83823" providerId="ADAL" clId="{430243C7-8038-459F-9A5E-71B746600DF5}" dt="2020-05-18T19:13:22.245" v="1153" actId="478"/>
          <ac:spMkLst>
            <pc:docMk/>
            <pc:sldMk cId="249955303" sldId="264"/>
            <ac:spMk id="34" creationId="{6F5047DF-1679-409E-851E-408F7BB99B9C}"/>
          </ac:spMkLst>
        </pc:spChg>
        <pc:spChg chg="add mod">
          <ac:chgData name="Gábor Dobos" userId="0f403b24-bb3e-4619-8f25-c339eaa83823" providerId="ADAL" clId="{430243C7-8038-459F-9A5E-71B746600DF5}" dt="2020-05-18T19:14:50.186" v="1195" actId="14100"/>
          <ac:spMkLst>
            <pc:docMk/>
            <pc:sldMk cId="249955303" sldId="264"/>
            <ac:spMk id="37" creationId="{B6A37942-78BB-4557-9F93-57091AB1DDCF}"/>
          </ac:spMkLst>
        </pc:spChg>
        <pc:spChg chg="add mod">
          <ac:chgData name="Gábor Dobos" userId="0f403b24-bb3e-4619-8f25-c339eaa83823" providerId="ADAL" clId="{430243C7-8038-459F-9A5E-71B746600DF5}" dt="2020-05-18T19:21:40.793" v="1259" actId="20577"/>
          <ac:spMkLst>
            <pc:docMk/>
            <pc:sldMk cId="249955303" sldId="264"/>
            <ac:spMk id="38" creationId="{73ACD459-A6A2-439F-9AA7-FE23B5EFB3C3}"/>
          </ac:spMkLst>
        </pc:spChg>
        <pc:spChg chg="add mod">
          <ac:chgData name="Gábor Dobos" userId="0f403b24-bb3e-4619-8f25-c339eaa83823" providerId="ADAL" clId="{430243C7-8038-459F-9A5E-71B746600DF5}" dt="2020-05-18T19:21:13.726" v="1253" actId="20577"/>
          <ac:spMkLst>
            <pc:docMk/>
            <pc:sldMk cId="249955303" sldId="264"/>
            <ac:spMk id="39" creationId="{C11F43F7-C922-48D3-9441-A6DD2A5B2248}"/>
          </ac:spMkLst>
        </pc:spChg>
        <pc:spChg chg="del">
          <ac:chgData name="Gábor Dobos" userId="0f403b24-bb3e-4619-8f25-c339eaa83823" providerId="ADAL" clId="{430243C7-8038-459F-9A5E-71B746600DF5}" dt="2020-05-18T19:09:30.591" v="1032" actId="478"/>
          <ac:spMkLst>
            <pc:docMk/>
            <pc:sldMk cId="249955303" sldId="264"/>
            <ac:spMk id="64" creationId="{51AE4964-23C6-4D1E-A89A-AD1858387865}"/>
          </ac:spMkLst>
        </pc:spChg>
        <pc:spChg chg="del mod">
          <ac:chgData name="Gábor Dobos" userId="0f403b24-bb3e-4619-8f25-c339eaa83823" providerId="ADAL" clId="{430243C7-8038-459F-9A5E-71B746600DF5}" dt="2020-05-18T19:09:28.166" v="1031" actId="478"/>
          <ac:spMkLst>
            <pc:docMk/>
            <pc:sldMk cId="249955303" sldId="264"/>
            <ac:spMk id="67" creationId="{B0F6FE4F-B551-4A8B-85AB-438F7EC16D3D}"/>
          </ac:spMkLst>
        </pc:spChg>
        <pc:spChg chg="del">
          <ac:chgData name="Gábor Dobos" userId="0f403b24-bb3e-4619-8f25-c339eaa83823" providerId="ADAL" clId="{430243C7-8038-459F-9A5E-71B746600DF5}" dt="2020-05-18T19:09:25.206" v="1029" actId="478"/>
          <ac:spMkLst>
            <pc:docMk/>
            <pc:sldMk cId="249955303" sldId="264"/>
            <ac:spMk id="68" creationId="{FFBE125B-E075-4B6D-9021-F5B9EB9CE233}"/>
          </ac:spMkLst>
        </pc:spChg>
        <pc:spChg chg="mod">
          <ac:chgData name="Gábor Dobos" userId="0f403b24-bb3e-4619-8f25-c339eaa83823" providerId="ADAL" clId="{430243C7-8038-459F-9A5E-71B746600DF5}" dt="2020-05-18T19:11:49.486" v="1119" actId="20577"/>
          <ac:spMkLst>
            <pc:docMk/>
            <pc:sldMk cId="249955303" sldId="264"/>
            <ac:spMk id="69" creationId="{1F3F3294-640C-45F9-B686-B135277B65B5}"/>
          </ac:spMkLst>
        </pc:spChg>
        <pc:spChg chg="mod">
          <ac:chgData name="Gábor Dobos" userId="0f403b24-bb3e-4619-8f25-c339eaa83823" providerId="ADAL" clId="{430243C7-8038-459F-9A5E-71B746600DF5}" dt="2020-05-18T19:21:49.362" v="1262" actId="20577"/>
          <ac:spMkLst>
            <pc:docMk/>
            <pc:sldMk cId="249955303" sldId="264"/>
            <ac:spMk id="70" creationId="{71196791-321A-4D95-8D7E-F2BD50F52AAC}"/>
          </ac:spMkLst>
        </pc:spChg>
        <pc:cxnChg chg="del mod">
          <ac:chgData name="Gábor Dobos" userId="0f403b24-bb3e-4619-8f25-c339eaa83823" providerId="ADAL" clId="{430243C7-8038-459F-9A5E-71B746600DF5}" dt="2020-05-18T19:09:41.555" v="1050" actId="478"/>
          <ac:cxnSpMkLst>
            <pc:docMk/>
            <pc:sldMk cId="249955303" sldId="264"/>
            <ac:cxnSpMk id="65" creationId="{BC28952C-0D69-4D13-BFBC-79189C00F976}"/>
          </ac:cxnSpMkLst>
        </pc:cxnChg>
      </pc:sldChg>
    </pc:docChg>
  </pc:docChgLst>
  <pc:docChgLst>
    <pc:chgData name="Sharma Bhaskar" userId="S::bhaskarsharma2175@edu.bme.hu::611d359d-4b09-46fb-a003-6a067b36033e" providerId="AD" clId="Web-{4462F552-0DF7-40D1-BF6B-D4A85EB4E130}"/>
    <pc:docChg chg="modSld">
      <pc:chgData name="Sharma Bhaskar" userId="S::bhaskarsharma2175@edu.bme.hu::611d359d-4b09-46fb-a003-6a067b36033e" providerId="AD" clId="Web-{4462F552-0DF7-40D1-BF6B-D4A85EB4E130}" dt="2022-05-10T06:26:58.083" v="0" actId="1076"/>
      <pc:docMkLst>
        <pc:docMk/>
      </pc:docMkLst>
      <pc:sldChg chg="modSp">
        <pc:chgData name="Sharma Bhaskar" userId="S::bhaskarsharma2175@edu.bme.hu::611d359d-4b09-46fb-a003-6a067b36033e" providerId="AD" clId="Web-{4462F552-0DF7-40D1-BF6B-D4A85EB4E130}" dt="2022-05-10T06:26:58.083" v="0" actId="1076"/>
        <pc:sldMkLst>
          <pc:docMk/>
          <pc:sldMk cId="903429335" sldId="256"/>
        </pc:sldMkLst>
        <pc:spChg chg="mod">
          <ac:chgData name="Sharma Bhaskar" userId="S::bhaskarsharma2175@edu.bme.hu::611d359d-4b09-46fb-a003-6a067b36033e" providerId="AD" clId="Web-{4462F552-0DF7-40D1-BF6B-D4A85EB4E130}" dt="2022-05-10T06:26:58.083" v="0" actId="1076"/>
          <ac:spMkLst>
            <pc:docMk/>
            <pc:sldMk cId="903429335" sldId="256"/>
            <ac:spMk id="81" creationId="{EE929072-1732-4EF3-A57B-819AED3DB575}"/>
          </ac:spMkLst>
        </pc:spChg>
      </pc:sldChg>
    </pc:docChg>
  </pc:docChgLst>
  <pc:docChgLst>
    <pc:chgData name="Tian Chuanxingzi" userId="S::chuanxingzi.tian@edu.bme.hu::21eb9a08-4d62-4920-892f-6c23234156d5" providerId="AD" clId="Web-{4B3998C6-C449-4B02-9E68-73C317179F6A}"/>
    <pc:docChg chg="modSld">
      <pc:chgData name="Tian Chuanxingzi" userId="S::chuanxingzi.tian@edu.bme.hu::21eb9a08-4d62-4920-892f-6c23234156d5" providerId="AD" clId="Web-{4B3998C6-C449-4B02-9E68-73C317179F6A}" dt="2022-05-16T10:12:50.546" v="1" actId="1076"/>
      <pc:docMkLst>
        <pc:docMk/>
      </pc:docMkLst>
      <pc:sldChg chg="modSp">
        <pc:chgData name="Tian Chuanxingzi" userId="S::chuanxingzi.tian@edu.bme.hu::21eb9a08-4d62-4920-892f-6c23234156d5" providerId="AD" clId="Web-{4B3998C6-C449-4B02-9E68-73C317179F6A}" dt="2022-05-16T10:12:50.546" v="1" actId="1076"/>
        <pc:sldMkLst>
          <pc:docMk/>
          <pc:sldMk cId="903429335" sldId="256"/>
        </pc:sldMkLst>
        <pc:spChg chg="mod">
          <ac:chgData name="Tian Chuanxingzi" userId="S::chuanxingzi.tian@edu.bme.hu::21eb9a08-4d62-4920-892f-6c23234156d5" providerId="AD" clId="Web-{4B3998C6-C449-4B02-9E68-73C317179F6A}" dt="2022-05-16T10:12:50.546" v="1" actId="1076"/>
          <ac:spMkLst>
            <pc:docMk/>
            <pc:sldMk cId="903429335" sldId="256"/>
            <ac:spMk id="81" creationId="{EE929072-1732-4EF3-A57B-819AED3DB575}"/>
          </ac:spMkLst>
        </pc:spChg>
      </pc:sldChg>
    </pc:docChg>
  </pc:docChgLst>
  <pc:docChgLst>
    <pc:chgData name="Muhamad Firdausa" userId="S::firdausamuhamad@edu.bme.hu::caecc97f-c489-40ce-adf6-66fa579d963d" providerId="AD" clId="Web-{C60C1545-2CE2-42B2-9826-FCB95ADEE8C6}"/>
    <pc:docChg chg="modSld">
      <pc:chgData name="Muhamad Firdausa" userId="S::firdausamuhamad@edu.bme.hu::caecc97f-c489-40ce-adf6-66fa579d963d" providerId="AD" clId="Web-{C60C1545-2CE2-42B2-9826-FCB95ADEE8C6}" dt="2022-05-10T06:52:12.814" v="0" actId="1076"/>
      <pc:docMkLst>
        <pc:docMk/>
      </pc:docMkLst>
      <pc:sldChg chg="modSp">
        <pc:chgData name="Muhamad Firdausa" userId="S::firdausamuhamad@edu.bme.hu::caecc97f-c489-40ce-adf6-66fa579d963d" providerId="AD" clId="Web-{C60C1545-2CE2-42B2-9826-FCB95ADEE8C6}" dt="2022-05-10T06:52:12.814" v="0" actId="1076"/>
        <pc:sldMkLst>
          <pc:docMk/>
          <pc:sldMk cId="903429335" sldId="256"/>
        </pc:sldMkLst>
        <pc:spChg chg="mod">
          <ac:chgData name="Muhamad Firdausa" userId="S::firdausamuhamad@edu.bme.hu::caecc97f-c489-40ce-adf6-66fa579d963d" providerId="AD" clId="Web-{C60C1545-2CE2-42B2-9826-FCB95ADEE8C6}" dt="2022-05-10T06:52:12.814" v="0" actId="1076"/>
          <ac:spMkLst>
            <pc:docMk/>
            <pc:sldMk cId="903429335" sldId="256"/>
            <ac:spMk id="81" creationId="{EE929072-1732-4EF3-A57B-819AED3DB575}"/>
          </ac:spMkLst>
        </pc:spChg>
      </pc:sldChg>
    </pc:docChg>
  </pc:docChgLst>
  <pc:docChgLst>
    <pc:chgData name="Sooronbaev Adilet" userId="S::adilet.sooronbaev@edu.bme.hu::17c092e4-c08c-418a-9a4b-dac60119ef78" providerId="AD" clId="Web-{DE3C1465-4CA3-442E-9367-D06F4C62A927}"/>
    <pc:docChg chg="modSld">
      <pc:chgData name="Sooronbaev Adilet" userId="S::adilet.sooronbaev@edu.bme.hu::17c092e4-c08c-418a-9a4b-dac60119ef78" providerId="AD" clId="Web-{DE3C1465-4CA3-442E-9367-D06F4C62A927}" dt="2022-05-09T14:12:07.224" v="4" actId="1076"/>
      <pc:docMkLst>
        <pc:docMk/>
      </pc:docMkLst>
      <pc:sldChg chg="addSp delSp modSp">
        <pc:chgData name="Sooronbaev Adilet" userId="S::adilet.sooronbaev@edu.bme.hu::17c092e4-c08c-418a-9a4b-dac60119ef78" providerId="AD" clId="Web-{DE3C1465-4CA3-442E-9367-D06F4C62A927}" dt="2022-05-09T14:12:07.224" v="4" actId="1076"/>
        <pc:sldMkLst>
          <pc:docMk/>
          <pc:sldMk cId="903429335" sldId="256"/>
        </pc:sldMkLst>
        <pc:spChg chg="add del">
          <ac:chgData name="Sooronbaev Adilet" userId="S::adilet.sooronbaev@edu.bme.hu::17c092e4-c08c-418a-9a4b-dac60119ef78" providerId="AD" clId="Web-{DE3C1465-4CA3-442E-9367-D06F4C62A927}" dt="2022-05-09T14:11:39.317" v="2"/>
          <ac:spMkLst>
            <pc:docMk/>
            <pc:sldMk cId="903429335" sldId="256"/>
            <ac:spMk id="3" creationId="{39EDCEAF-06D8-9C1D-38BF-AB014501BC0A}"/>
          </ac:spMkLst>
        </pc:spChg>
        <pc:spChg chg="mod">
          <ac:chgData name="Sooronbaev Adilet" userId="S::adilet.sooronbaev@edu.bme.hu::17c092e4-c08c-418a-9a4b-dac60119ef78" providerId="AD" clId="Web-{DE3C1465-4CA3-442E-9367-D06F4C62A927}" dt="2022-05-09T14:12:07.224" v="4" actId="1076"/>
          <ac:spMkLst>
            <pc:docMk/>
            <pc:sldMk cId="903429335" sldId="256"/>
            <ac:spMk id="81" creationId="{EE929072-1732-4EF3-A57B-819AED3DB5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3B546-9D5E-4A52-B12E-53AABBB8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F150B3-5B90-4786-9916-1311C8CA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4B6154-A32F-4FF1-BFDE-2D2F39FF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9679F4-6160-4D8D-84AB-0BC2680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F7F7C4-F7F3-464F-A759-71DF494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2E3B3-7D97-4629-9421-A476C8A3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B25DA4-3513-4573-A9A2-FEF39A74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FA025-6178-4113-8547-D1744F76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D18D4-81B1-4AE5-AC5C-61821793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030C9-3D3C-4E53-9677-76A96C9B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0418FF-7C1E-4DAA-998C-44AA3F5E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05CD94-D07D-4642-BF55-0F6664CA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09D8C4-04CB-454A-9151-05CEF65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049671-1490-49BC-8003-9A83F72F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70E7A-CD6E-42A8-8198-12ABBEC5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2FC8F-2A48-4618-AF02-2039E303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757DA-E6AA-408D-8386-0610DB77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CB98C-5E39-4A2C-A5DD-BF2148F7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DF2006-1FE8-49D1-AD64-337220AC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840C90-FD78-4C8C-9930-BE4074E4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D63EF-A7DE-4EF8-A720-99FDE58E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5B415E-134D-4864-87D0-555E6808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86E987-62CF-42E6-8275-551DBFA1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DF85B-DF6E-4213-87B4-C1D68C6C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53850F-D813-48F1-B44B-012FDF2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45884-43F8-46B9-959D-48E4CCC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9BB52-975A-4375-A39E-9BD3A0F3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60167-0A56-4922-974E-56249554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6FD02E-3F3F-489C-9D73-8D36D07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4905A3-3988-4A5D-B340-C0769C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0EAE51-3522-470C-BF02-4B34840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38833-C5A8-4024-813D-12C574F3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46D4EC-7B48-4820-A21C-41539FCF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43F942-53AA-4BE2-ADF5-940DD26A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64E40C-F854-416B-8853-52C62EA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BDAE9B-4C2D-4D2F-BD2B-DAF2DF3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F183BC-1E46-41EB-9563-F48BE66D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4383D8-F6AB-45CA-813D-CF72590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3E8BEC9-CFCC-4BD6-B445-A9CEFDE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C5181-8958-4966-A841-6D0F9CFA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27F08D-1492-4619-8C8E-5434938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05B4947-CE6D-40E9-A228-27D360F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76EB46-5CB4-43F3-A3A7-EAF2896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E731F0-9352-44B7-ADB1-884CEC6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8C63CC7-0E70-4AE1-9632-3EA5125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49D77D-C1F4-413B-B7EC-3F2D24A4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B7510-340A-4536-B601-E9F76B04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2E51D-01B1-48CF-9E38-83722CD7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DD483F-04F0-405F-8C49-94D3F851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ED4B4-B0F3-4140-A2EF-59F29284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638CAE4-39E9-411D-B515-36F78777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CCCBAE-FB97-4598-8BE3-9F7EF13D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E903E-E57D-483E-B756-A4C81F4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AD5421-32E1-4D4F-B9A7-2806B80B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2D6548-035D-40C2-BCF2-F8D4E72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8F7077-B080-40A4-B122-28B4A0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150E53-E255-490C-B868-55D3AF4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E0421A-EDA0-4882-B7CE-8FAC9765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85BAC8-B72E-44BB-8650-204544F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84004C-E850-48F6-8BC4-0DAE0873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3B47F-DC2C-402B-AF83-F475A3F1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612270-6583-442B-BFB4-04BDEF93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FA84E6-66AE-4A93-8FBF-6649CA939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zövegdoboz 80">
                <a:extLst>
                  <a:ext uri="{FF2B5EF4-FFF2-40B4-BE49-F238E27FC236}">
                    <a16:creationId xmlns:a16="http://schemas.microsoft.com/office/drawing/2014/main" id="{EE929072-1732-4EF3-A57B-819AED3DB575}"/>
                  </a:ext>
                </a:extLst>
              </p:cNvPr>
              <p:cNvSpPr txBox="1"/>
              <p:nvPr/>
            </p:nvSpPr>
            <p:spPr>
              <a:xfrm>
                <a:off x="465113" y="884355"/>
                <a:ext cx="117729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800">
                    <a:solidFill>
                      <a:srgbClr val="003399"/>
                    </a:solidFill>
                  </a:rPr>
                  <a:t>5.</a:t>
                </a:r>
                <a:r>
                  <a:rPr lang="en-US" sz="2800">
                    <a:solidFill>
                      <a:srgbClr val="003399"/>
                    </a:solidFill>
                  </a:rPr>
                  <a:t> A thin layer is deposited to a glass substrate. Their refractive indices are </a:t>
                </a:r>
                <a:r>
                  <a:rPr lang="en-US" sz="2800" err="1">
                    <a:solidFill>
                      <a:srgbClr val="003399"/>
                    </a:solidFill>
                  </a:rPr>
                  <a:t>n</a:t>
                </a:r>
                <a:r>
                  <a:rPr lang="en-US" sz="2800" baseline="-25000" err="1">
                    <a:solidFill>
                      <a:srgbClr val="003399"/>
                    </a:solidFill>
                  </a:rPr>
                  <a:t>l</a:t>
                </a:r>
                <a:r>
                  <a:rPr lang="en-US" sz="2800">
                    <a:solidFill>
                      <a:srgbClr val="003399"/>
                    </a:solidFill>
                  </a:rPr>
                  <a:t> = 1.3 and n</a:t>
                </a:r>
                <a:r>
                  <a:rPr lang="en-US" sz="2800" baseline="-25000">
                    <a:solidFill>
                      <a:srgbClr val="003399"/>
                    </a:solidFill>
                  </a:rPr>
                  <a:t>g</a:t>
                </a:r>
                <a:r>
                  <a:rPr lang="en-US" sz="2800">
                    <a:solidFill>
                      <a:srgbClr val="003399"/>
                    </a:solidFill>
                  </a:rPr>
                  <a:t> = 1.6, respectively. </a:t>
                </a:r>
                <a:br>
                  <a:rPr lang="hu-HU" sz="2800">
                    <a:solidFill>
                      <a:srgbClr val="003399"/>
                    </a:solidFill>
                  </a:rPr>
                </a:br>
                <a:endParaRPr lang="en-US" sz="2800">
                  <a:solidFill>
                    <a:srgbClr val="003399"/>
                  </a:solidFill>
                </a:endParaRPr>
              </a:p>
              <a:p>
                <a:r>
                  <a:rPr lang="en-US" sz="2800">
                    <a:solidFill>
                      <a:srgbClr val="003399"/>
                    </a:solidFill>
                  </a:rPr>
                  <a:t>a. Determine the thickness of the layer if at normal incidence, it enhances reflection at 433 nm, and decreases it when the wavelength of light is 520 nm. </a:t>
                </a:r>
                <a:br>
                  <a:rPr lang="hu-HU" sz="2800">
                    <a:solidFill>
                      <a:srgbClr val="003399"/>
                    </a:solidFill>
                  </a:rPr>
                </a:br>
                <a:br>
                  <a:rPr lang="hu-HU" sz="2800">
                    <a:solidFill>
                      <a:srgbClr val="003399"/>
                    </a:solidFill>
                  </a:rPr>
                </a:br>
                <a:r>
                  <a:rPr lang="en-US" sz="2800">
                    <a:solidFill>
                      <a:srgbClr val="003399"/>
                    </a:solidFill>
                  </a:rPr>
                  <a:t>b. Are there other possible layer thicknesses that satisfy the above condition? </a:t>
                </a:r>
                <a:br>
                  <a:rPr lang="hu-HU" sz="2800">
                    <a:solidFill>
                      <a:srgbClr val="003399"/>
                    </a:solidFill>
                  </a:rPr>
                </a:br>
                <a:endParaRPr lang="hu-HU" sz="2800">
                  <a:solidFill>
                    <a:srgbClr val="003399"/>
                  </a:solidFill>
                </a:endParaRPr>
              </a:p>
              <a:p>
                <a:r>
                  <a:rPr lang="en-US" sz="2800">
                    <a:solidFill>
                      <a:srgbClr val="003399"/>
                    </a:solidFill>
                  </a:rPr>
                  <a:t>c. At which wavelength does it enhance reflection if the incidence angle is 60</a:t>
                </a:r>
                <a14:m>
                  <m:oMath xmlns:m="http://schemas.openxmlformats.org/officeDocument/2006/math">
                    <m:r>
                      <a:rPr lang="hu-HU" sz="28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>
                    <a:solidFill>
                      <a:srgbClr val="003399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81" name="Szövegdoboz 80">
                <a:extLst>
                  <a:ext uri="{FF2B5EF4-FFF2-40B4-BE49-F238E27FC236}">
                    <a16:creationId xmlns:a16="http://schemas.microsoft.com/office/drawing/2014/main" id="{EE929072-1732-4EF3-A57B-819AED3DB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13" y="884355"/>
                <a:ext cx="11772900" cy="3970318"/>
              </a:xfrm>
              <a:prstGeom prst="rect">
                <a:avLst/>
              </a:prstGeom>
              <a:blipFill>
                <a:blip r:embed="rId2"/>
                <a:stretch>
                  <a:fillRect l="-1035" t="-1382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2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24D312F-4805-4090-AD0E-A14F40D86629}"/>
              </a:ext>
            </a:extLst>
          </p:cNvPr>
          <p:cNvSpPr/>
          <p:nvPr/>
        </p:nvSpPr>
        <p:spPr>
          <a:xfrm>
            <a:off x="677804" y="4326844"/>
            <a:ext cx="5195453" cy="201999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DCC2A2D-07D4-4578-A177-0605841FFC52}"/>
              </a:ext>
            </a:extLst>
          </p:cNvPr>
          <p:cNvSpPr/>
          <p:nvPr/>
        </p:nvSpPr>
        <p:spPr>
          <a:xfrm>
            <a:off x="677803" y="2568633"/>
            <a:ext cx="5195454" cy="1803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34DC85A-8A5D-4D23-AF0C-DD2B591CAC1B}"/>
                  </a:ext>
                </a:extLst>
              </p:cNvPr>
              <p:cNvSpPr txBox="1"/>
              <p:nvPr/>
            </p:nvSpPr>
            <p:spPr>
              <a:xfrm>
                <a:off x="3684527" y="5930488"/>
                <a:ext cx="2119170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>
                    <a:solidFill>
                      <a:schemeClr val="bg1"/>
                    </a:solidFill>
                  </a:rPr>
                  <a:t>Glass: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=1.6</m:t>
                    </m:r>
                  </m:oMath>
                </a14:m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34DC85A-8A5D-4D23-AF0C-DD2B591CA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527" y="5930488"/>
                <a:ext cx="2119170" cy="491738"/>
              </a:xfrm>
              <a:prstGeom prst="rect">
                <a:avLst/>
              </a:prstGeom>
              <a:blipFill>
                <a:blip r:embed="rId2"/>
                <a:stretch>
                  <a:fillRect l="-4310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DFE0CE7-C47B-42C6-815F-69E6239B3B35}"/>
                  </a:ext>
                </a:extLst>
              </p:cNvPr>
              <p:cNvSpPr txBox="1"/>
              <p:nvPr/>
            </p:nvSpPr>
            <p:spPr>
              <a:xfrm>
                <a:off x="3714408" y="3889741"/>
                <a:ext cx="2081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err="1">
                    <a:solidFill>
                      <a:srgbClr val="003399"/>
                    </a:solidFill>
                  </a:rPr>
                  <a:t>Layer</a:t>
                </a:r>
                <a:r>
                  <a:rPr lang="hu-HU" sz="2400">
                    <a:solidFill>
                      <a:srgbClr val="003399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=1.3</m:t>
                    </m:r>
                  </m:oMath>
                </a14:m>
                <a:endParaRPr lang="en-US" sz="24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DFE0CE7-C47B-42C6-815F-69E6239B3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08" y="3889741"/>
                <a:ext cx="2081788" cy="461665"/>
              </a:xfrm>
              <a:prstGeom prst="rect">
                <a:avLst/>
              </a:prstGeom>
              <a:blipFill>
                <a:blip r:embed="rId3"/>
                <a:stretch>
                  <a:fillRect l="-438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BDFA5364-25EB-4FDB-9662-E6D6989C5575}"/>
                  </a:ext>
                </a:extLst>
              </p:cNvPr>
              <p:cNvSpPr txBox="1"/>
              <p:nvPr/>
            </p:nvSpPr>
            <p:spPr>
              <a:xfrm>
                <a:off x="4276345" y="2159942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>
                    <a:solidFill>
                      <a:srgbClr val="003399"/>
                    </a:solidFill>
                  </a:rPr>
                  <a:t>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BDFA5364-25EB-4FDB-9662-E6D6989C5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345" y="2159942"/>
                <a:ext cx="1596912" cy="461665"/>
              </a:xfrm>
              <a:prstGeom prst="rect">
                <a:avLst/>
              </a:prstGeom>
              <a:blipFill>
                <a:blip r:embed="rId4"/>
                <a:stretch>
                  <a:fillRect l="-6130" t="-10526" r="-3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8CBD2FE5-CDB8-46DD-9363-C738F8CF4BF2}"/>
              </a:ext>
            </a:extLst>
          </p:cNvPr>
          <p:cNvCxnSpPr>
            <a:cxnSpLocks/>
          </p:cNvCxnSpPr>
          <p:nvPr/>
        </p:nvCxnSpPr>
        <p:spPr>
          <a:xfrm>
            <a:off x="498764" y="1612669"/>
            <a:ext cx="1628581" cy="9559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FD651445-2A2C-4859-A813-73B8B5DB906C}"/>
              </a:ext>
            </a:extLst>
          </p:cNvPr>
          <p:cNvCxnSpPr>
            <a:cxnSpLocks/>
          </p:cNvCxnSpPr>
          <p:nvPr/>
        </p:nvCxnSpPr>
        <p:spPr>
          <a:xfrm>
            <a:off x="2127345" y="2568633"/>
            <a:ext cx="725302" cy="18038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F8943E02-E20C-40C2-BF17-966A95A7FFD4}"/>
              </a:ext>
            </a:extLst>
          </p:cNvPr>
          <p:cNvCxnSpPr>
            <a:cxnSpLocks/>
          </p:cNvCxnSpPr>
          <p:nvPr/>
        </p:nvCxnSpPr>
        <p:spPr>
          <a:xfrm flipH="1">
            <a:off x="2864415" y="2562991"/>
            <a:ext cx="725302" cy="18151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9B685A1A-8265-4F06-AFA7-91E6704D0DE2}"/>
              </a:ext>
            </a:extLst>
          </p:cNvPr>
          <p:cNvCxnSpPr>
            <a:cxnSpLocks/>
          </p:cNvCxnSpPr>
          <p:nvPr/>
        </p:nvCxnSpPr>
        <p:spPr>
          <a:xfrm flipV="1">
            <a:off x="2124473" y="1573158"/>
            <a:ext cx="1704468" cy="99365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19E32BE0-3215-4A41-A4A7-1839CC910763}"/>
              </a:ext>
            </a:extLst>
          </p:cNvPr>
          <p:cNvCxnSpPr>
            <a:cxnSpLocks/>
          </p:cNvCxnSpPr>
          <p:nvPr/>
        </p:nvCxnSpPr>
        <p:spPr>
          <a:xfrm flipV="1">
            <a:off x="3589207" y="1573158"/>
            <a:ext cx="1704468" cy="99365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BF69AEE2-DDBD-426A-A590-145390CA4CED}"/>
              </a:ext>
            </a:extLst>
          </p:cNvPr>
          <p:cNvCxnSpPr>
            <a:cxnSpLocks/>
          </p:cNvCxnSpPr>
          <p:nvPr/>
        </p:nvCxnSpPr>
        <p:spPr>
          <a:xfrm>
            <a:off x="616744" y="1685925"/>
            <a:ext cx="826294" cy="48339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EA4FA08A-6BD2-465A-93E0-7433C3C85E90}"/>
              </a:ext>
            </a:extLst>
          </p:cNvPr>
          <p:cNvCxnSpPr>
            <a:cxnSpLocks/>
          </p:cNvCxnSpPr>
          <p:nvPr/>
        </p:nvCxnSpPr>
        <p:spPr>
          <a:xfrm flipV="1">
            <a:off x="2431256" y="1981201"/>
            <a:ext cx="694686" cy="40957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0AD649A3-D1DF-4D2F-9BCB-2B0B0F0E26B6}"/>
              </a:ext>
            </a:extLst>
          </p:cNvPr>
          <p:cNvCxnSpPr>
            <a:cxnSpLocks/>
          </p:cNvCxnSpPr>
          <p:nvPr/>
        </p:nvCxnSpPr>
        <p:spPr>
          <a:xfrm flipV="1">
            <a:off x="3859047" y="2000110"/>
            <a:ext cx="694686" cy="40957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AD60CB99-F5D9-4436-BDDA-24704AC2EF2C}"/>
              </a:ext>
            </a:extLst>
          </p:cNvPr>
          <p:cNvCxnSpPr>
            <a:cxnSpLocks/>
          </p:cNvCxnSpPr>
          <p:nvPr/>
        </p:nvCxnSpPr>
        <p:spPr>
          <a:xfrm>
            <a:off x="2483461" y="3459908"/>
            <a:ext cx="235085" cy="589309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DCB1A6B9-8A0A-436D-AF0E-1101CC9BB281}"/>
              </a:ext>
            </a:extLst>
          </p:cNvPr>
          <p:cNvCxnSpPr>
            <a:cxnSpLocks/>
          </p:cNvCxnSpPr>
          <p:nvPr/>
        </p:nvCxnSpPr>
        <p:spPr>
          <a:xfrm flipV="1">
            <a:off x="3105150" y="3114675"/>
            <a:ext cx="261938" cy="647700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962F2446-B584-4295-87D7-5D50E233D9AB}"/>
                  </a:ext>
                </a:extLst>
              </p:cNvPr>
              <p:cNvSpPr txBox="1"/>
              <p:nvPr/>
            </p:nvSpPr>
            <p:spPr>
              <a:xfrm>
                <a:off x="6019800" y="101642"/>
                <a:ext cx="6324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𝑛𝑑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 	</a:t>
                </a:r>
                <a14:m>
                  <m:oMath xmlns:m="http://schemas.openxmlformats.org/officeDocument/2006/math">
                    <m:r>
                      <a:rPr lang="hu-HU" sz="2800" b="0" i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sz="28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Constructive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962F2446-B584-4295-87D7-5D50E233D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01642"/>
                <a:ext cx="6324599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89F990B5-91DA-4B09-95ED-8A5EAB00AF7F}"/>
                  </a:ext>
                </a:extLst>
              </p:cNvPr>
              <p:cNvSpPr txBox="1"/>
              <p:nvPr/>
            </p:nvSpPr>
            <p:spPr>
              <a:xfrm>
                <a:off x="6019801" y="810596"/>
                <a:ext cx="6134097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𝑛𝑑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Destructive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89F990B5-91DA-4B09-95ED-8A5EAB00A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810596"/>
                <a:ext cx="6134097" cy="737189"/>
              </a:xfrm>
              <a:prstGeom prst="rect">
                <a:avLst/>
              </a:prstGeom>
              <a:blipFill>
                <a:blip r:embed="rId6"/>
                <a:stretch>
                  <a:fillRect r="-169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C32A44C2-7057-41D8-A5BB-8F451FA190F4}"/>
              </a:ext>
            </a:extLst>
          </p:cNvPr>
          <p:cNvCxnSpPr>
            <a:cxnSpLocks/>
          </p:cNvCxnSpPr>
          <p:nvPr/>
        </p:nvCxnSpPr>
        <p:spPr>
          <a:xfrm>
            <a:off x="1096296" y="2569543"/>
            <a:ext cx="0" cy="1808595"/>
          </a:xfrm>
          <a:prstGeom prst="line">
            <a:avLst/>
          </a:prstGeom>
          <a:ln w="38100">
            <a:solidFill>
              <a:srgbClr val="003399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EABBC275-F6BE-4ED0-B421-2000D3C9A00A}"/>
                  </a:ext>
                </a:extLst>
              </p:cNvPr>
              <p:cNvSpPr txBox="1"/>
              <p:nvPr/>
            </p:nvSpPr>
            <p:spPr>
              <a:xfrm>
                <a:off x="398654" y="3271937"/>
                <a:ext cx="914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EABBC275-F6BE-4ED0-B421-2000D3C9A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54" y="3271937"/>
                <a:ext cx="9144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865261B4-3028-43BF-80CE-79592CA1FB05}"/>
              </a:ext>
            </a:extLst>
          </p:cNvPr>
          <p:cNvCxnSpPr>
            <a:cxnSpLocks/>
          </p:cNvCxnSpPr>
          <p:nvPr/>
        </p:nvCxnSpPr>
        <p:spPr>
          <a:xfrm flipV="1">
            <a:off x="2124473" y="1380986"/>
            <a:ext cx="0" cy="2621267"/>
          </a:xfrm>
          <a:prstGeom prst="line">
            <a:avLst/>
          </a:prstGeom>
          <a:ln w="28575">
            <a:solidFill>
              <a:srgbClr val="00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Ív 58">
            <a:extLst>
              <a:ext uri="{FF2B5EF4-FFF2-40B4-BE49-F238E27FC236}">
                <a16:creationId xmlns:a16="http://schemas.microsoft.com/office/drawing/2014/main" id="{D126B1B1-9DA8-4211-8E85-B37FAA2BA201}"/>
              </a:ext>
            </a:extLst>
          </p:cNvPr>
          <p:cNvSpPr/>
          <p:nvPr/>
        </p:nvSpPr>
        <p:spPr>
          <a:xfrm>
            <a:off x="1452392" y="1886149"/>
            <a:ext cx="1169393" cy="1119587"/>
          </a:xfrm>
          <a:prstGeom prst="arc">
            <a:avLst>
              <a:gd name="adj1" fmla="val 11570806"/>
              <a:gd name="adj2" fmla="val 17275829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Ív 59">
            <a:extLst>
              <a:ext uri="{FF2B5EF4-FFF2-40B4-BE49-F238E27FC236}">
                <a16:creationId xmlns:a16="http://schemas.microsoft.com/office/drawing/2014/main" id="{E6006353-3045-4DE8-8CCE-27B213938B74}"/>
              </a:ext>
            </a:extLst>
          </p:cNvPr>
          <p:cNvSpPr/>
          <p:nvPr/>
        </p:nvSpPr>
        <p:spPr>
          <a:xfrm>
            <a:off x="1604792" y="2038548"/>
            <a:ext cx="1314378" cy="1649671"/>
          </a:xfrm>
          <a:prstGeom prst="arc">
            <a:avLst>
              <a:gd name="adj1" fmla="val 3271436"/>
              <a:gd name="adj2" fmla="val 6611680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4B3A9A5F-6C39-4AD6-AC68-7754C956BA3F}"/>
                  </a:ext>
                </a:extLst>
              </p:cNvPr>
              <p:cNvSpPr txBox="1"/>
              <p:nvPr/>
            </p:nvSpPr>
            <p:spPr>
              <a:xfrm>
                <a:off x="1687925" y="3106650"/>
                <a:ext cx="11967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4B3A9A5F-6C39-4AD6-AC68-7754C956B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25" y="3106650"/>
                <a:ext cx="11967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Szövegdoboz 62">
                <a:extLst>
                  <a:ext uri="{FF2B5EF4-FFF2-40B4-BE49-F238E27FC236}">
                    <a16:creationId xmlns:a16="http://schemas.microsoft.com/office/drawing/2014/main" id="{9B33B33C-17C4-4D23-893B-8FCE28D3CF28}"/>
                  </a:ext>
                </a:extLst>
              </p:cNvPr>
              <p:cNvSpPr txBox="1"/>
              <p:nvPr/>
            </p:nvSpPr>
            <p:spPr>
              <a:xfrm>
                <a:off x="1330752" y="1867555"/>
                <a:ext cx="11967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3" name="Szövegdoboz 62">
                <a:extLst>
                  <a:ext uri="{FF2B5EF4-FFF2-40B4-BE49-F238E27FC236}">
                    <a16:creationId xmlns:a16="http://schemas.microsoft.com/office/drawing/2014/main" id="{9B33B33C-17C4-4D23-893B-8FCE28D3C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752" y="1867555"/>
                <a:ext cx="11967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zövegdoboz 63">
                <a:extLst>
                  <a:ext uri="{FF2B5EF4-FFF2-40B4-BE49-F238E27FC236}">
                    <a16:creationId xmlns:a16="http://schemas.microsoft.com/office/drawing/2014/main" id="{51AE4964-23C6-4D1E-A89A-AD1858387865}"/>
                  </a:ext>
                </a:extLst>
              </p:cNvPr>
              <p:cNvSpPr txBox="1"/>
              <p:nvPr/>
            </p:nvSpPr>
            <p:spPr>
              <a:xfrm>
                <a:off x="6096000" y="1853124"/>
                <a:ext cx="6324599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64" name="Szövegdoboz 63">
                <a:extLst>
                  <a:ext uri="{FF2B5EF4-FFF2-40B4-BE49-F238E27FC236}">
                    <a16:creationId xmlns:a16="http://schemas.microsoft.com/office/drawing/2014/main" id="{51AE4964-23C6-4D1E-A89A-AD1858387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53124"/>
                <a:ext cx="6324599" cy="7371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BC28952C-0D69-4D13-BFBC-79189C00F976}"/>
              </a:ext>
            </a:extLst>
          </p:cNvPr>
          <p:cNvCxnSpPr>
            <a:cxnSpLocks/>
          </p:cNvCxnSpPr>
          <p:nvPr/>
        </p:nvCxnSpPr>
        <p:spPr>
          <a:xfrm>
            <a:off x="5940549" y="1620751"/>
            <a:ext cx="6213349" cy="38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Szövegdoboz 66">
                <a:extLst>
                  <a:ext uri="{FF2B5EF4-FFF2-40B4-BE49-F238E27FC236}">
                    <a16:creationId xmlns:a16="http://schemas.microsoft.com/office/drawing/2014/main" id="{B0F6FE4F-B551-4A8B-85AB-438F7EC16D3D}"/>
                  </a:ext>
                </a:extLst>
              </p:cNvPr>
              <p:cNvSpPr txBox="1"/>
              <p:nvPr/>
            </p:nvSpPr>
            <p:spPr>
              <a:xfrm>
                <a:off x="6096000" y="2636750"/>
                <a:ext cx="4527564" cy="972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36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hu-HU" sz="36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u-HU" sz="36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36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6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sz="3600"/>
                  <a:t> </a:t>
                </a:r>
                <a:endParaRPr lang="en-US" sz="3600"/>
              </a:p>
            </p:txBody>
          </p:sp>
        </mc:Choice>
        <mc:Fallback xmlns="">
          <p:sp>
            <p:nvSpPr>
              <p:cNvPr id="67" name="Szövegdoboz 66">
                <a:extLst>
                  <a:ext uri="{FF2B5EF4-FFF2-40B4-BE49-F238E27FC236}">
                    <a16:creationId xmlns:a16="http://schemas.microsoft.com/office/drawing/2014/main" id="{B0F6FE4F-B551-4A8B-85AB-438F7EC1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36750"/>
                <a:ext cx="4527564" cy="9721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FFBE125B-E075-4B6D-9021-F5B9EB9CE233}"/>
                  </a:ext>
                </a:extLst>
              </p:cNvPr>
              <p:cNvSpPr txBox="1"/>
              <p:nvPr/>
            </p:nvSpPr>
            <p:spPr>
              <a:xfrm>
                <a:off x="6096000" y="3772840"/>
                <a:ext cx="4527564" cy="952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360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36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360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6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433</m:t>
                        </m:r>
                      </m:num>
                      <m:den>
                        <m:r>
                          <a:rPr lang="hu-HU" sz="36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520</m:t>
                        </m:r>
                      </m:den>
                    </m:f>
                    <m:r>
                      <a:rPr lang="hu-HU" sz="36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36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6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hu-HU" sz="36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hu-HU" sz="3600"/>
                  <a:t> </a:t>
                </a:r>
                <a:endParaRPr lang="en-US" sz="3600"/>
              </a:p>
            </p:txBody>
          </p:sp>
        </mc:Choice>
        <mc:Fallback xmlns="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FFBE125B-E075-4B6D-9021-F5B9EB9CE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72840"/>
                <a:ext cx="4527564" cy="9524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zövegdoboz 68">
                <a:extLst>
                  <a:ext uri="{FF2B5EF4-FFF2-40B4-BE49-F238E27FC236}">
                    <a16:creationId xmlns:a16="http://schemas.microsoft.com/office/drawing/2014/main" id="{1F3F3294-640C-45F9-B686-B135277B65B5}"/>
                  </a:ext>
                </a:extLst>
              </p:cNvPr>
              <p:cNvSpPr txBox="1"/>
              <p:nvPr/>
            </p:nvSpPr>
            <p:spPr>
              <a:xfrm>
                <a:off x="6083300" y="4873931"/>
                <a:ext cx="61340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9" name="Szövegdoboz 68">
                <a:extLst>
                  <a:ext uri="{FF2B5EF4-FFF2-40B4-BE49-F238E27FC236}">
                    <a16:creationId xmlns:a16="http://schemas.microsoft.com/office/drawing/2014/main" id="{1F3F3294-640C-45F9-B686-B135277B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0" y="4873931"/>
                <a:ext cx="61340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Szövegdoboz 69">
                <a:extLst>
                  <a:ext uri="{FF2B5EF4-FFF2-40B4-BE49-F238E27FC236}">
                    <a16:creationId xmlns:a16="http://schemas.microsoft.com/office/drawing/2014/main" id="{71196791-321A-4D95-8D7E-F2BD50F52AAC}"/>
                  </a:ext>
                </a:extLst>
              </p:cNvPr>
              <p:cNvSpPr txBox="1"/>
              <p:nvPr/>
            </p:nvSpPr>
            <p:spPr>
              <a:xfrm>
                <a:off x="6115050" y="5526053"/>
                <a:ext cx="6134097" cy="983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hu-HU" sz="280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sz="28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sz="2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sz="2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sz="2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hu-HU" sz="28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28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hu-HU" sz="2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80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sz="2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  <m:r>
                        <a:rPr lang="hu-HU" sz="28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8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3⋅433</m:t>
                          </m:r>
                        </m:num>
                        <m:den>
                          <m:r>
                            <a:rPr lang="hu-HU" sz="28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⋅1.3⋅1</m:t>
                          </m:r>
                        </m:den>
                      </m:f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=500</m:t>
                      </m:r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70" name="Szövegdoboz 69">
                <a:extLst>
                  <a:ext uri="{FF2B5EF4-FFF2-40B4-BE49-F238E27FC236}">
                    <a16:creationId xmlns:a16="http://schemas.microsoft.com/office/drawing/2014/main" id="{71196791-321A-4D95-8D7E-F2BD50F5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50" y="5526053"/>
                <a:ext cx="6134097" cy="983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4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4" grpId="0"/>
      <p:bldP spid="67" grpId="0"/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24D312F-4805-4090-AD0E-A14F40D86629}"/>
              </a:ext>
            </a:extLst>
          </p:cNvPr>
          <p:cNvSpPr/>
          <p:nvPr/>
        </p:nvSpPr>
        <p:spPr>
          <a:xfrm>
            <a:off x="318654" y="4385195"/>
            <a:ext cx="5195453" cy="201999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DCC2A2D-07D4-4578-A177-0605841FFC52}"/>
              </a:ext>
            </a:extLst>
          </p:cNvPr>
          <p:cNvSpPr/>
          <p:nvPr/>
        </p:nvSpPr>
        <p:spPr>
          <a:xfrm>
            <a:off x="318655" y="2581333"/>
            <a:ext cx="5195454" cy="1803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34DC85A-8A5D-4D23-AF0C-DD2B591CAC1B}"/>
                  </a:ext>
                </a:extLst>
              </p:cNvPr>
              <p:cNvSpPr txBox="1"/>
              <p:nvPr/>
            </p:nvSpPr>
            <p:spPr>
              <a:xfrm>
                <a:off x="3379727" y="5943188"/>
                <a:ext cx="2119170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>
                    <a:solidFill>
                      <a:schemeClr val="bg1"/>
                    </a:solidFill>
                  </a:rPr>
                  <a:t>Glass: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=1.6</m:t>
                    </m:r>
                  </m:oMath>
                </a14:m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34DC85A-8A5D-4D23-AF0C-DD2B591CA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27" y="5943188"/>
                <a:ext cx="2119170" cy="491738"/>
              </a:xfrm>
              <a:prstGeom prst="rect">
                <a:avLst/>
              </a:prstGeom>
              <a:blipFill>
                <a:blip r:embed="rId2"/>
                <a:stretch>
                  <a:fillRect l="-4310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DFE0CE7-C47B-42C6-815F-69E6239B3B35}"/>
                  </a:ext>
                </a:extLst>
              </p:cNvPr>
              <p:cNvSpPr txBox="1"/>
              <p:nvPr/>
            </p:nvSpPr>
            <p:spPr>
              <a:xfrm>
                <a:off x="3409608" y="3902441"/>
                <a:ext cx="2081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err="1">
                    <a:solidFill>
                      <a:srgbClr val="003399"/>
                    </a:solidFill>
                  </a:rPr>
                  <a:t>Layer</a:t>
                </a:r>
                <a:r>
                  <a:rPr lang="hu-HU" sz="2400">
                    <a:solidFill>
                      <a:srgbClr val="003399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=1.3</m:t>
                    </m:r>
                  </m:oMath>
                </a14:m>
                <a:endParaRPr lang="en-US" sz="24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DFE0CE7-C47B-42C6-815F-69E6239B3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08" y="3902441"/>
                <a:ext cx="2081788" cy="461665"/>
              </a:xfrm>
              <a:prstGeom prst="rect">
                <a:avLst/>
              </a:prstGeom>
              <a:blipFill>
                <a:blip r:embed="rId3"/>
                <a:stretch>
                  <a:fillRect l="-438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BDFA5364-25EB-4FDB-9662-E6D6989C5575}"/>
                  </a:ext>
                </a:extLst>
              </p:cNvPr>
              <p:cNvSpPr txBox="1"/>
              <p:nvPr/>
            </p:nvSpPr>
            <p:spPr>
              <a:xfrm>
                <a:off x="3971545" y="2172642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>
                    <a:solidFill>
                      <a:srgbClr val="003399"/>
                    </a:solidFill>
                  </a:rPr>
                  <a:t>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BDFA5364-25EB-4FDB-9662-E6D6989C5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45" y="2172642"/>
                <a:ext cx="1596912" cy="461665"/>
              </a:xfrm>
              <a:prstGeom prst="rect">
                <a:avLst/>
              </a:prstGeom>
              <a:blipFill>
                <a:blip r:embed="rId4"/>
                <a:stretch>
                  <a:fillRect l="-6130" t="-10526" r="-3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8CBD2FE5-CDB8-46DD-9363-C738F8CF4BF2}"/>
              </a:ext>
            </a:extLst>
          </p:cNvPr>
          <p:cNvCxnSpPr>
            <a:cxnSpLocks/>
          </p:cNvCxnSpPr>
          <p:nvPr/>
        </p:nvCxnSpPr>
        <p:spPr>
          <a:xfrm>
            <a:off x="193964" y="1625369"/>
            <a:ext cx="1628581" cy="9559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FD651445-2A2C-4859-A813-73B8B5DB906C}"/>
              </a:ext>
            </a:extLst>
          </p:cNvPr>
          <p:cNvCxnSpPr>
            <a:cxnSpLocks/>
          </p:cNvCxnSpPr>
          <p:nvPr/>
        </p:nvCxnSpPr>
        <p:spPr>
          <a:xfrm>
            <a:off x="1822545" y="2581333"/>
            <a:ext cx="725302" cy="18038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F8943E02-E20C-40C2-BF17-966A95A7FFD4}"/>
              </a:ext>
            </a:extLst>
          </p:cNvPr>
          <p:cNvCxnSpPr>
            <a:cxnSpLocks/>
          </p:cNvCxnSpPr>
          <p:nvPr/>
        </p:nvCxnSpPr>
        <p:spPr>
          <a:xfrm flipH="1">
            <a:off x="2559615" y="2575691"/>
            <a:ext cx="725302" cy="18151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9B685A1A-8265-4F06-AFA7-91E6704D0DE2}"/>
              </a:ext>
            </a:extLst>
          </p:cNvPr>
          <p:cNvCxnSpPr>
            <a:cxnSpLocks/>
          </p:cNvCxnSpPr>
          <p:nvPr/>
        </p:nvCxnSpPr>
        <p:spPr>
          <a:xfrm flipV="1">
            <a:off x="1819673" y="1585858"/>
            <a:ext cx="1704468" cy="99365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19E32BE0-3215-4A41-A4A7-1839CC910763}"/>
              </a:ext>
            </a:extLst>
          </p:cNvPr>
          <p:cNvCxnSpPr>
            <a:cxnSpLocks/>
          </p:cNvCxnSpPr>
          <p:nvPr/>
        </p:nvCxnSpPr>
        <p:spPr>
          <a:xfrm flipV="1">
            <a:off x="3284407" y="1585858"/>
            <a:ext cx="1704468" cy="99365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BF69AEE2-DDBD-426A-A590-145390CA4CED}"/>
              </a:ext>
            </a:extLst>
          </p:cNvPr>
          <p:cNvCxnSpPr>
            <a:cxnSpLocks/>
          </p:cNvCxnSpPr>
          <p:nvPr/>
        </p:nvCxnSpPr>
        <p:spPr>
          <a:xfrm>
            <a:off x="311944" y="1698625"/>
            <a:ext cx="826294" cy="48339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EA4FA08A-6BD2-465A-93E0-7433C3C85E90}"/>
              </a:ext>
            </a:extLst>
          </p:cNvPr>
          <p:cNvCxnSpPr>
            <a:cxnSpLocks/>
          </p:cNvCxnSpPr>
          <p:nvPr/>
        </p:nvCxnSpPr>
        <p:spPr>
          <a:xfrm flipV="1">
            <a:off x="2126456" y="1993901"/>
            <a:ext cx="694686" cy="40957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0AD649A3-D1DF-4D2F-9BCB-2B0B0F0E26B6}"/>
              </a:ext>
            </a:extLst>
          </p:cNvPr>
          <p:cNvCxnSpPr>
            <a:cxnSpLocks/>
          </p:cNvCxnSpPr>
          <p:nvPr/>
        </p:nvCxnSpPr>
        <p:spPr>
          <a:xfrm flipV="1">
            <a:off x="3554247" y="2012810"/>
            <a:ext cx="694686" cy="40957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AD60CB99-F5D9-4436-BDDA-24704AC2EF2C}"/>
              </a:ext>
            </a:extLst>
          </p:cNvPr>
          <p:cNvCxnSpPr>
            <a:cxnSpLocks/>
          </p:cNvCxnSpPr>
          <p:nvPr/>
        </p:nvCxnSpPr>
        <p:spPr>
          <a:xfrm>
            <a:off x="2178661" y="3472608"/>
            <a:ext cx="235085" cy="589309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DCB1A6B9-8A0A-436D-AF0E-1101CC9BB281}"/>
              </a:ext>
            </a:extLst>
          </p:cNvPr>
          <p:cNvCxnSpPr>
            <a:cxnSpLocks/>
          </p:cNvCxnSpPr>
          <p:nvPr/>
        </p:nvCxnSpPr>
        <p:spPr>
          <a:xfrm flipV="1">
            <a:off x="2800350" y="3127375"/>
            <a:ext cx="261938" cy="647700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962F2446-B584-4295-87D7-5D50E233D9AB}"/>
                  </a:ext>
                </a:extLst>
              </p:cNvPr>
              <p:cNvSpPr txBox="1"/>
              <p:nvPr/>
            </p:nvSpPr>
            <p:spPr>
              <a:xfrm>
                <a:off x="5715000" y="114342"/>
                <a:ext cx="6324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𝑛𝑑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 	</a:t>
                </a:r>
                <a14:m>
                  <m:oMath xmlns:m="http://schemas.openxmlformats.org/officeDocument/2006/math">
                    <m:r>
                      <a:rPr lang="hu-HU" sz="2800" b="0" i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sz="28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Constructive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962F2446-B584-4295-87D7-5D50E233D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14342"/>
                <a:ext cx="6324599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89F990B5-91DA-4B09-95ED-8A5EAB00AF7F}"/>
                  </a:ext>
                </a:extLst>
              </p:cNvPr>
              <p:cNvSpPr txBox="1"/>
              <p:nvPr/>
            </p:nvSpPr>
            <p:spPr>
              <a:xfrm>
                <a:off x="5715001" y="823296"/>
                <a:ext cx="6134097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𝑛𝑑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Destructive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89F990B5-91DA-4B09-95ED-8A5EAB00A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1" y="823296"/>
                <a:ext cx="6134097" cy="737189"/>
              </a:xfrm>
              <a:prstGeom prst="rect">
                <a:avLst/>
              </a:prstGeom>
              <a:blipFill>
                <a:blip r:embed="rId6"/>
                <a:stretch>
                  <a:fillRect r="-169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C32A44C2-7057-41D8-A5BB-8F451FA190F4}"/>
              </a:ext>
            </a:extLst>
          </p:cNvPr>
          <p:cNvCxnSpPr>
            <a:cxnSpLocks/>
          </p:cNvCxnSpPr>
          <p:nvPr/>
        </p:nvCxnSpPr>
        <p:spPr>
          <a:xfrm>
            <a:off x="791496" y="2582243"/>
            <a:ext cx="0" cy="1808595"/>
          </a:xfrm>
          <a:prstGeom prst="line">
            <a:avLst/>
          </a:prstGeom>
          <a:ln w="38100">
            <a:solidFill>
              <a:srgbClr val="003399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EABBC275-F6BE-4ED0-B421-2000D3C9A00A}"/>
                  </a:ext>
                </a:extLst>
              </p:cNvPr>
              <p:cNvSpPr txBox="1"/>
              <p:nvPr/>
            </p:nvSpPr>
            <p:spPr>
              <a:xfrm>
                <a:off x="93855" y="3251855"/>
                <a:ext cx="914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EABBC275-F6BE-4ED0-B421-2000D3C9A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5" y="3251855"/>
                <a:ext cx="9144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865261B4-3028-43BF-80CE-79592CA1FB05}"/>
              </a:ext>
            </a:extLst>
          </p:cNvPr>
          <p:cNvCxnSpPr>
            <a:cxnSpLocks/>
          </p:cNvCxnSpPr>
          <p:nvPr/>
        </p:nvCxnSpPr>
        <p:spPr>
          <a:xfrm flipV="1">
            <a:off x="1819673" y="1393686"/>
            <a:ext cx="0" cy="2621267"/>
          </a:xfrm>
          <a:prstGeom prst="line">
            <a:avLst/>
          </a:prstGeom>
          <a:ln w="28575">
            <a:solidFill>
              <a:srgbClr val="00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Ív 58">
            <a:extLst>
              <a:ext uri="{FF2B5EF4-FFF2-40B4-BE49-F238E27FC236}">
                <a16:creationId xmlns:a16="http://schemas.microsoft.com/office/drawing/2014/main" id="{D126B1B1-9DA8-4211-8E85-B37FAA2BA201}"/>
              </a:ext>
            </a:extLst>
          </p:cNvPr>
          <p:cNvSpPr/>
          <p:nvPr/>
        </p:nvSpPr>
        <p:spPr>
          <a:xfrm>
            <a:off x="1147592" y="1898849"/>
            <a:ext cx="1169393" cy="1119587"/>
          </a:xfrm>
          <a:prstGeom prst="arc">
            <a:avLst>
              <a:gd name="adj1" fmla="val 11570806"/>
              <a:gd name="adj2" fmla="val 17275829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Ív 59">
            <a:extLst>
              <a:ext uri="{FF2B5EF4-FFF2-40B4-BE49-F238E27FC236}">
                <a16:creationId xmlns:a16="http://schemas.microsoft.com/office/drawing/2014/main" id="{E6006353-3045-4DE8-8CCE-27B213938B74}"/>
              </a:ext>
            </a:extLst>
          </p:cNvPr>
          <p:cNvSpPr/>
          <p:nvPr/>
        </p:nvSpPr>
        <p:spPr>
          <a:xfrm>
            <a:off x="1299992" y="2051248"/>
            <a:ext cx="1314378" cy="1649671"/>
          </a:xfrm>
          <a:prstGeom prst="arc">
            <a:avLst>
              <a:gd name="adj1" fmla="val 3271436"/>
              <a:gd name="adj2" fmla="val 6611680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4B3A9A5F-6C39-4AD6-AC68-7754C956BA3F}"/>
                  </a:ext>
                </a:extLst>
              </p:cNvPr>
              <p:cNvSpPr txBox="1"/>
              <p:nvPr/>
            </p:nvSpPr>
            <p:spPr>
              <a:xfrm>
                <a:off x="1383125" y="3119350"/>
                <a:ext cx="11967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4B3A9A5F-6C39-4AD6-AC68-7754C956B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25" y="3119350"/>
                <a:ext cx="11967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Szövegdoboz 62">
                <a:extLst>
                  <a:ext uri="{FF2B5EF4-FFF2-40B4-BE49-F238E27FC236}">
                    <a16:creationId xmlns:a16="http://schemas.microsoft.com/office/drawing/2014/main" id="{9B33B33C-17C4-4D23-893B-8FCE28D3CF28}"/>
                  </a:ext>
                </a:extLst>
              </p:cNvPr>
              <p:cNvSpPr txBox="1"/>
              <p:nvPr/>
            </p:nvSpPr>
            <p:spPr>
              <a:xfrm>
                <a:off x="1025952" y="1880255"/>
                <a:ext cx="11967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3" name="Szövegdoboz 62">
                <a:extLst>
                  <a:ext uri="{FF2B5EF4-FFF2-40B4-BE49-F238E27FC236}">
                    <a16:creationId xmlns:a16="http://schemas.microsoft.com/office/drawing/2014/main" id="{9B33B33C-17C4-4D23-893B-8FCE28D3C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2" y="1880255"/>
                <a:ext cx="11967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BC28952C-0D69-4D13-BFBC-79189C00F976}"/>
              </a:ext>
            </a:extLst>
          </p:cNvPr>
          <p:cNvCxnSpPr>
            <a:cxnSpLocks/>
          </p:cNvCxnSpPr>
          <p:nvPr/>
        </p:nvCxnSpPr>
        <p:spPr>
          <a:xfrm>
            <a:off x="5635749" y="1633451"/>
            <a:ext cx="6213349" cy="38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FFBE125B-E075-4B6D-9021-F5B9EB9CE233}"/>
                  </a:ext>
                </a:extLst>
              </p:cNvPr>
              <p:cNvSpPr txBox="1"/>
              <p:nvPr/>
            </p:nvSpPr>
            <p:spPr>
              <a:xfrm>
                <a:off x="5754843" y="1738109"/>
                <a:ext cx="5918347" cy="952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36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6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36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36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hu-HU" sz="36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hu-HU" sz="36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hu-HU" sz="36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hu-HU" sz="36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r>
                  <a:rPr lang="hu-HU" sz="3600"/>
                  <a:t> </a:t>
                </a:r>
                <a:endParaRPr lang="en-US" sz="3600"/>
              </a:p>
            </p:txBody>
          </p:sp>
        </mc:Choice>
        <mc:Fallback xmlns="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FFBE125B-E075-4B6D-9021-F5B9EB9CE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843" y="1738109"/>
                <a:ext cx="5918347" cy="9524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zövegdoboz 68">
                <a:extLst>
                  <a:ext uri="{FF2B5EF4-FFF2-40B4-BE49-F238E27FC236}">
                    <a16:creationId xmlns:a16="http://schemas.microsoft.com/office/drawing/2014/main" id="{1F3F3294-640C-45F9-B686-B135277B65B5}"/>
                  </a:ext>
                </a:extLst>
              </p:cNvPr>
              <p:cNvSpPr txBox="1"/>
              <p:nvPr/>
            </p:nvSpPr>
            <p:spPr>
              <a:xfrm>
                <a:off x="5791200" y="2704319"/>
                <a:ext cx="61340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=500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9" name="Szövegdoboz 68">
                <a:extLst>
                  <a:ext uri="{FF2B5EF4-FFF2-40B4-BE49-F238E27FC236}">
                    <a16:creationId xmlns:a16="http://schemas.microsoft.com/office/drawing/2014/main" id="{1F3F3294-640C-45F9-B686-B135277B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704319"/>
                <a:ext cx="613409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5E6A9038-D643-4BDA-957D-610B045153C9}"/>
                  </a:ext>
                </a:extLst>
              </p:cNvPr>
              <p:cNvSpPr txBox="1"/>
              <p:nvPr/>
            </p:nvSpPr>
            <p:spPr>
              <a:xfrm>
                <a:off x="5791200" y="3251855"/>
                <a:ext cx="61340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′=9, 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′=8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500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5E6A9038-D643-4BDA-957D-610B0451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51855"/>
                <a:ext cx="613409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D928312A-20F3-4382-BB64-F04B6AEB552B}"/>
                  </a:ext>
                </a:extLst>
              </p:cNvPr>
              <p:cNvSpPr txBox="1"/>
              <p:nvPr/>
            </p:nvSpPr>
            <p:spPr>
              <a:xfrm>
                <a:off x="5802476" y="3840886"/>
                <a:ext cx="63895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′′=15, 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′′=13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′′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500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D928312A-20F3-4382-BB64-F04B6AEB5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476" y="3840886"/>
                <a:ext cx="638952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Szövegdoboz 33">
                <a:extLst>
                  <a:ext uri="{FF2B5EF4-FFF2-40B4-BE49-F238E27FC236}">
                    <a16:creationId xmlns:a16="http://schemas.microsoft.com/office/drawing/2014/main" id="{43636C64-4106-4DC0-9750-6C8FB4219DA4}"/>
                  </a:ext>
                </a:extLst>
              </p:cNvPr>
              <p:cNvSpPr txBox="1"/>
              <p:nvPr/>
            </p:nvSpPr>
            <p:spPr>
              <a:xfrm>
                <a:off x="5919017" y="4531848"/>
                <a:ext cx="6389524" cy="151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hu-HU" sz="2800" b="0" i="1">
                    <a:solidFill>
                      <a:srgbClr val="003399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hu-HU" sz="2800" b="0" i="1">
                    <a:solidFill>
                      <a:srgbClr val="003399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⋅500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</a:p>
              <a:p>
                <a:r>
                  <a:rPr lang="hu-HU" sz="2800" err="1">
                    <a:solidFill>
                      <a:srgbClr val="003399"/>
                    </a:solidFill>
                  </a:rPr>
                  <a:t>Where</a:t>
                </a:r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=0, 1, 2, 3, …</m:t>
                    </m:r>
                  </m:oMath>
                </a14:m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>
          <p:sp>
            <p:nvSpPr>
              <p:cNvPr id="34" name="Szövegdoboz 33">
                <a:extLst>
                  <a:ext uri="{FF2B5EF4-FFF2-40B4-BE49-F238E27FC236}">
                    <a16:creationId xmlns:a16="http://schemas.microsoft.com/office/drawing/2014/main" id="{43636C64-4106-4DC0-9750-6C8FB421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17" y="4531848"/>
                <a:ext cx="6389524" cy="1510093"/>
              </a:xfrm>
              <a:prstGeom prst="rect">
                <a:avLst/>
              </a:prstGeom>
              <a:blipFill>
                <a:blip r:embed="rId14"/>
                <a:stretch>
                  <a:fillRect l="-2004" b="-10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7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8" grpId="0"/>
      <p:bldP spid="69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24D312F-4805-4090-AD0E-A14F40D86629}"/>
              </a:ext>
            </a:extLst>
          </p:cNvPr>
          <p:cNvSpPr/>
          <p:nvPr/>
        </p:nvSpPr>
        <p:spPr>
          <a:xfrm>
            <a:off x="623454" y="4372495"/>
            <a:ext cx="5195453" cy="201999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DCC2A2D-07D4-4578-A177-0605841FFC52}"/>
              </a:ext>
            </a:extLst>
          </p:cNvPr>
          <p:cNvSpPr/>
          <p:nvPr/>
        </p:nvSpPr>
        <p:spPr>
          <a:xfrm>
            <a:off x="623455" y="2568633"/>
            <a:ext cx="5195454" cy="1803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34DC85A-8A5D-4D23-AF0C-DD2B591CAC1B}"/>
                  </a:ext>
                </a:extLst>
              </p:cNvPr>
              <p:cNvSpPr txBox="1"/>
              <p:nvPr/>
            </p:nvSpPr>
            <p:spPr>
              <a:xfrm>
                <a:off x="3684527" y="5930488"/>
                <a:ext cx="2119170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>
                    <a:solidFill>
                      <a:schemeClr val="bg1"/>
                    </a:solidFill>
                  </a:rPr>
                  <a:t>Glass: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=1.6</m:t>
                    </m:r>
                  </m:oMath>
                </a14:m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34DC85A-8A5D-4D23-AF0C-DD2B591CA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527" y="5930488"/>
                <a:ext cx="2119170" cy="491738"/>
              </a:xfrm>
              <a:prstGeom prst="rect">
                <a:avLst/>
              </a:prstGeom>
              <a:blipFill>
                <a:blip r:embed="rId2"/>
                <a:stretch>
                  <a:fillRect l="-4310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DFE0CE7-C47B-42C6-815F-69E6239B3B35}"/>
                  </a:ext>
                </a:extLst>
              </p:cNvPr>
              <p:cNvSpPr txBox="1"/>
              <p:nvPr/>
            </p:nvSpPr>
            <p:spPr>
              <a:xfrm>
                <a:off x="3714408" y="3914322"/>
                <a:ext cx="2081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err="1">
                    <a:solidFill>
                      <a:srgbClr val="003399"/>
                    </a:solidFill>
                  </a:rPr>
                  <a:t>Layer</a:t>
                </a:r>
                <a:r>
                  <a:rPr lang="hu-HU" sz="2400">
                    <a:solidFill>
                      <a:srgbClr val="003399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=1.3</m:t>
                    </m:r>
                  </m:oMath>
                </a14:m>
                <a:endParaRPr lang="en-US" sz="24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DFE0CE7-C47B-42C6-815F-69E6239B3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08" y="3914322"/>
                <a:ext cx="2081788" cy="461665"/>
              </a:xfrm>
              <a:prstGeom prst="rect">
                <a:avLst/>
              </a:prstGeom>
              <a:blipFill>
                <a:blip r:embed="rId3"/>
                <a:stretch>
                  <a:fillRect l="-438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BDFA5364-25EB-4FDB-9662-E6D6989C5575}"/>
                  </a:ext>
                </a:extLst>
              </p:cNvPr>
              <p:cNvSpPr txBox="1"/>
              <p:nvPr/>
            </p:nvSpPr>
            <p:spPr>
              <a:xfrm>
                <a:off x="4276345" y="2159942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>
                    <a:solidFill>
                      <a:srgbClr val="003399"/>
                    </a:solidFill>
                  </a:rPr>
                  <a:t>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BDFA5364-25EB-4FDB-9662-E6D6989C5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345" y="2159942"/>
                <a:ext cx="1596912" cy="461665"/>
              </a:xfrm>
              <a:prstGeom prst="rect">
                <a:avLst/>
              </a:prstGeom>
              <a:blipFill>
                <a:blip r:embed="rId4"/>
                <a:stretch>
                  <a:fillRect l="-6130" t="-10526" r="-3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8CBD2FE5-CDB8-46DD-9363-C738F8CF4BF2}"/>
              </a:ext>
            </a:extLst>
          </p:cNvPr>
          <p:cNvCxnSpPr>
            <a:cxnSpLocks/>
          </p:cNvCxnSpPr>
          <p:nvPr/>
        </p:nvCxnSpPr>
        <p:spPr>
          <a:xfrm>
            <a:off x="498764" y="1612669"/>
            <a:ext cx="1628581" cy="9559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FD651445-2A2C-4859-A813-73B8B5DB906C}"/>
              </a:ext>
            </a:extLst>
          </p:cNvPr>
          <p:cNvCxnSpPr>
            <a:cxnSpLocks/>
          </p:cNvCxnSpPr>
          <p:nvPr/>
        </p:nvCxnSpPr>
        <p:spPr>
          <a:xfrm>
            <a:off x="2127345" y="2568633"/>
            <a:ext cx="725302" cy="18038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F8943E02-E20C-40C2-BF17-966A95A7FFD4}"/>
              </a:ext>
            </a:extLst>
          </p:cNvPr>
          <p:cNvCxnSpPr>
            <a:cxnSpLocks/>
          </p:cNvCxnSpPr>
          <p:nvPr/>
        </p:nvCxnSpPr>
        <p:spPr>
          <a:xfrm flipH="1">
            <a:off x="2864415" y="2562991"/>
            <a:ext cx="725302" cy="18151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9B685A1A-8265-4F06-AFA7-91E6704D0DE2}"/>
              </a:ext>
            </a:extLst>
          </p:cNvPr>
          <p:cNvCxnSpPr>
            <a:cxnSpLocks/>
          </p:cNvCxnSpPr>
          <p:nvPr/>
        </p:nvCxnSpPr>
        <p:spPr>
          <a:xfrm flipV="1">
            <a:off x="2124473" y="1573158"/>
            <a:ext cx="1704468" cy="99365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19E32BE0-3215-4A41-A4A7-1839CC910763}"/>
              </a:ext>
            </a:extLst>
          </p:cNvPr>
          <p:cNvCxnSpPr>
            <a:cxnSpLocks/>
          </p:cNvCxnSpPr>
          <p:nvPr/>
        </p:nvCxnSpPr>
        <p:spPr>
          <a:xfrm flipV="1">
            <a:off x="3589207" y="1573158"/>
            <a:ext cx="1704468" cy="99365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BF69AEE2-DDBD-426A-A590-145390CA4CED}"/>
              </a:ext>
            </a:extLst>
          </p:cNvPr>
          <p:cNvCxnSpPr>
            <a:cxnSpLocks/>
          </p:cNvCxnSpPr>
          <p:nvPr/>
        </p:nvCxnSpPr>
        <p:spPr>
          <a:xfrm>
            <a:off x="616744" y="1685925"/>
            <a:ext cx="826294" cy="48339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EA4FA08A-6BD2-465A-93E0-7433C3C85E90}"/>
              </a:ext>
            </a:extLst>
          </p:cNvPr>
          <p:cNvCxnSpPr>
            <a:cxnSpLocks/>
          </p:cNvCxnSpPr>
          <p:nvPr/>
        </p:nvCxnSpPr>
        <p:spPr>
          <a:xfrm flipV="1">
            <a:off x="2431256" y="1981201"/>
            <a:ext cx="694686" cy="40957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0AD649A3-D1DF-4D2F-9BCB-2B0B0F0E26B6}"/>
              </a:ext>
            </a:extLst>
          </p:cNvPr>
          <p:cNvCxnSpPr>
            <a:cxnSpLocks/>
          </p:cNvCxnSpPr>
          <p:nvPr/>
        </p:nvCxnSpPr>
        <p:spPr>
          <a:xfrm flipV="1">
            <a:off x="3859047" y="2000110"/>
            <a:ext cx="694686" cy="40957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AD60CB99-F5D9-4436-BDDA-24704AC2EF2C}"/>
              </a:ext>
            </a:extLst>
          </p:cNvPr>
          <p:cNvCxnSpPr>
            <a:cxnSpLocks/>
          </p:cNvCxnSpPr>
          <p:nvPr/>
        </p:nvCxnSpPr>
        <p:spPr>
          <a:xfrm>
            <a:off x="2483461" y="3459908"/>
            <a:ext cx="235085" cy="589309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DCB1A6B9-8A0A-436D-AF0E-1101CC9BB281}"/>
              </a:ext>
            </a:extLst>
          </p:cNvPr>
          <p:cNvCxnSpPr>
            <a:cxnSpLocks/>
          </p:cNvCxnSpPr>
          <p:nvPr/>
        </p:nvCxnSpPr>
        <p:spPr>
          <a:xfrm flipV="1">
            <a:off x="3105150" y="3114675"/>
            <a:ext cx="261938" cy="647700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962F2446-B584-4295-87D7-5D50E233D9AB}"/>
                  </a:ext>
                </a:extLst>
              </p:cNvPr>
              <p:cNvSpPr txBox="1"/>
              <p:nvPr/>
            </p:nvSpPr>
            <p:spPr>
              <a:xfrm>
                <a:off x="6019800" y="101642"/>
                <a:ext cx="6324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𝑛𝑑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 	</a:t>
                </a:r>
                <a14:m>
                  <m:oMath xmlns:m="http://schemas.openxmlformats.org/officeDocument/2006/math">
                    <m:r>
                      <a:rPr lang="hu-HU" sz="2800" b="0" i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sz="28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Constructive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962F2446-B584-4295-87D7-5D50E233D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01642"/>
                <a:ext cx="6324599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89F990B5-91DA-4B09-95ED-8A5EAB00AF7F}"/>
                  </a:ext>
                </a:extLst>
              </p:cNvPr>
              <p:cNvSpPr txBox="1"/>
              <p:nvPr/>
            </p:nvSpPr>
            <p:spPr>
              <a:xfrm>
                <a:off x="6019801" y="810596"/>
                <a:ext cx="6134097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𝑛𝑑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Destructive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89F990B5-91DA-4B09-95ED-8A5EAB00A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810596"/>
                <a:ext cx="6134097" cy="737189"/>
              </a:xfrm>
              <a:prstGeom prst="rect">
                <a:avLst/>
              </a:prstGeom>
              <a:blipFill>
                <a:blip r:embed="rId6"/>
                <a:stretch>
                  <a:fillRect r="-169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C32A44C2-7057-41D8-A5BB-8F451FA190F4}"/>
              </a:ext>
            </a:extLst>
          </p:cNvPr>
          <p:cNvCxnSpPr>
            <a:cxnSpLocks/>
          </p:cNvCxnSpPr>
          <p:nvPr/>
        </p:nvCxnSpPr>
        <p:spPr>
          <a:xfrm>
            <a:off x="1096296" y="2569543"/>
            <a:ext cx="0" cy="1808595"/>
          </a:xfrm>
          <a:prstGeom prst="line">
            <a:avLst/>
          </a:prstGeom>
          <a:ln w="38100">
            <a:solidFill>
              <a:srgbClr val="003399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EABBC275-F6BE-4ED0-B421-2000D3C9A00A}"/>
                  </a:ext>
                </a:extLst>
              </p:cNvPr>
              <p:cNvSpPr txBox="1"/>
              <p:nvPr/>
            </p:nvSpPr>
            <p:spPr>
              <a:xfrm>
                <a:off x="398655" y="3239155"/>
                <a:ext cx="914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EABBC275-F6BE-4ED0-B421-2000D3C9A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55" y="3239155"/>
                <a:ext cx="9144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865261B4-3028-43BF-80CE-79592CA1FB05}"/>
              </a:ext>
            </a:extLst>
          </p:cNvPr>
          <p:cNvCxnSpPr>
            <a:cxnSpLocks/>
          </p:cNvCxnSpPr>
          <p:nvPr/>
        </p:nvCxnSpPr>
        <p:spPr>
          <a:xfrm flipV="1">
            <a:off x="2124473" y="1380986"/>
            <a:ext cx="0" cy="2621267"/>
          </a:xfrm>
          <a:prstGeom prst="line">
            <a:avLst/>
          </a:prstGeom>
          <a:ln w="28575">
            <a:solidFill>
              <a:srgbClr val="00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Ív 58">
            <a:extLst>
              <a:ext uri="{FF2B5EF4-FFF2-40B4-BE49-F238E27FC236}">
                <a16:creationId xmlns:a16="http://schemas.microsoft.com/office/drawing/2014/main" id="{D126B1B1-9DA8-4211-8E85-B37FAA2BA201}"/>
              </a:ext>
            </a:extLst>
          </p:cNvPr>
          <p:cNvSpPr/>
          <p:nvPr/>
        </p:nvSpPr>
        <p:spPr>
          <a:xfrm>
            <a:off x="1452392" y="1886149"/>
            <a:ext cx="1169393" cy="1119587"/>
          </a:xfrm>
          <a:prstGeom prst="arc">
            <a:avLst>
              <a:gd name="adj1" fmla="val 11570806"/>
              <a:gd name="adj2" fmla="val 17275829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Ív 59">
            <a:extLst>
              <a:ext uri="{FF2B5EF4-FFF2-40B4-BE49-F238E27FC236}">
                <a16:creationId xmlns:a16="http://schemas.microsoft.com/office/drawing/2014/main" id="{E6006353-3045-4DE8-8CCE-27B213938B74}"/>
              </a:ext>
            </a:extLst>
          </p:cNvPr>
          <p:cNvSpPr/>
          <p:nvPr/>
        </p:nvSpPr>
        <p:spPr>
          <a:xfrm>
            <a:off x="1604792" y="2038548"/>
            <a:ext cx="1314378" cy="1649671"/>
          </a:xfrm>
          <a:prstGeom prst="arc">
            <a:avLst>
              <a:gd name="adj1" fmla="val 3271436"/>
              <a:gd name="adj2" fmla="val 6611680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4B3A9A5F-6C39-4AD6-AC68-7754C956BA3F}"/>
                  </a:ext>
                </a:extLst>
              </p:cNvPr>
              <p:cNvSpPr txBox="1"/>
              <p:nvPr/>
            </p:nvSpPr>
            <p:spPr>
              <a:xfrm>
                <a:off x="1687925" y="3106650"/>
                <a:ext cx="11967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4B3A9A5F-6C39-4AD6-AC68-7754C956B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25" y="3106650"/>
                <a:ext cx="11967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Szövegdoboz 62">
                <a:extLst>
                  <a:ext uri="{FF2B5EF4-FFF2-40B4-BE49-F238E27FC236}">
                    <a16:creationId xmlns:a16="http://schemas.microsoft.com/office/drawing/2014/main" id="{9B33B33C-17C4-4D23-893B-8FCE28D3CF28}"/>
                  </a:ext>
                </a:extLst>
              </p:cNvPr>
              <p:cNvSpPr txBox="1"/>
              <p:nvPr/>
            </p:nvSpPr>
            <p:spPr>
              <a:xfrm>
                <a:off x="1330752" y="1867555"/>
                <a:ext cx="11967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3" name="Szövegdoboz 62">
                <a:extLst>
                  <a:ext uri="{FF2B5EF4-FFF2-40B4-BE49-F238E27FC236}">
                    <a16:creationId xmlns:a16="http://schemas.microsoft.com/office/drawing/2014/main" id="{9B33B33C-17C4-4D23-893B-8FCE28D3C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752" y="1867555"/>
                <a:ext cx="11967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zövegdoboz 68">
                <a:extLst>
                  <a:ext uri="{FF2B5EF4-FFF2-40B4-BE49-F238E27FC236}">
                    <a16:creationId xmlns:a16="http://schemas.microsoft.com/office/drawing/2014/main" id="{1F3F3294-640C-45F9-B686-B135277B65B5}"/>
                  </a:ext>
                </a:extLst>
              </p:cNvPr>
              <p:cNvSpPr txBox="1"/>
              <p:nvPr/>
            </p:nvSpPr>
            <p:spPr>
              <a:xfrm>
                <a:off x="6096000" y="3112116"/>
                <a:ext cx="61340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sz="2800" b="0">
                    <a:solidFill>
                      <a:srgbClr val="003399"/>
                    </a:solidFill>
                  </a:rPr>
                  <a:t>Snell’s </a:t>
                </a:r>
                <a:r>
                  <a:rPr lang="hu-HU" sz="2800" b="0" err="1">
                    <a:solidFill>
                      <a:srgbClr val="003399"/>
                    </a:solidFill>
                  </a:rPr>
                  <a:t>law</a:t>
                </a:r>
                <a:r>
                  <a:rPr lang="hu-HU" sz="2800" b="0">
                    <a:solidFill>
                      <a:srgbClr val="003399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func>
                      <m:func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80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9" name="Szövegdoboz 68">
                <a:extLst>
                  <a:ext uri="{FF2B5EF4-FFF2-40B4-BE49-F238E27FC236}">
                    <a16:creationId xmlns:a16="http://schemas.microsoft.com/office/drawing/2014/main" id="{1F3F3294-640C-45F9-B686-B135277B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12116"/>
                <a:ext cx="6134097" cy="523220"/>
              </a:xfrm>
              <a:prstGeom prst="rect">
                <a:avLst/>
              </a:prstGeom>
              <a:blipFill>
                <a:blip r:embed="rId10"/>
                <a:stretch>
                  <a:fillRect l="-1988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Szövegdoboz 69">
                <a:extLst>
                  <a:ext uri="{FF2B5EF4-FFF2-40B4-BE49-F238E27FC236}">
                    <a16:creationId xmlns:a16="http://schemas.microsoft.com/office/drawing/2014/main" id="{71196791-321A-4D95-8D7E-F2BD50F52AAC}"/>
                  </a:ext>
                </a:extLst>
              </p:cNvPr>
              <p:cNvSpPr txBox="1"/>
              <p:nvPr/>
            </p:nvSpPr>
            <p:spPr>
              <a:xfrm>
                <a:off x="6019800" y="2091593"/>
                <a:ext cx="6134097" cy="875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32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hu-HU" sz="32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32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3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hu-HU" sz="3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hu-HU" sz="3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u-HU" sz="3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320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den>
                    </m:f>
                  </m:oMath>
                </a14:m>
                <a:r>
                  <a:rPr lang="hu-HU" sz="3200">
                    <a:solidFill>
                      <a:srgbClr val="003399"/>
                    </a:solidFill>
                  </a:rPr>
                  <a:t> </a:t>
                </a:r>
                <a:endParaRPr lang="en-US" sz="32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70" name="Szövegdoboz 69">
                <a:extLst>
                  <a:ext uri="{FF2B5EF4-FFF2-40B4-BE49-F238E27FC236}">
                    <a16:creationId xmlns:a16="http://schemas.microsoft.com/office/drawing/2014/main" id="{71196791-321A-4D95-8D7E-F2BD50F5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091593"/>
                <a:ext cx="6134097" cy="8759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05815AC1-BDC6-47B8-97BC-DB56E5AFEFD0}"/>
                  </a:ext>
                </a:extLst>
              </p:cNvPr>
              <p:cNvSpPr txBox="1"/>
              <p:nvPr/>
            </p:nvSpPr>
            <p:spPr>
              <a:xfrm>
                <a:off x="6019799" y="1558079"/>
                <a:ext cx="61340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05815AC1-BDC6-47B8-97BC-DB56E5AF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99" y="1558079"/>
                <a:ext cx="613409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B6A37942-78BB-4557-9F93-57091AB1DDCF}"/>
                  </a:ext>
                </a:extLst>
              </p:cNvPr>
              <p:cNvSpPr txBox="1"/>
              <p:nvPr/>
            </p:nvSpPr>
            <p:spPr>
              <a:xfrm>
                <a:off x="6210302" y="3757689"/>
                <a:ext cx="5358243" cy="940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u-HU" sz="320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320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3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hu-HU" sz="3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3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sz="320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sz="320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hu-HU" sz="3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320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3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hu-HU" sz="3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3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3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1.3</m:t>
                        </m:r>
                      </m:den>
                    </m:f>
                    <m:r>
                      <a:rPr lang="hu-HU" sz="3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hu-HU" sz="3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hu-HU" sz="3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sz="3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hu-HU" sz="3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3200">
                    <a:solidFill>
                      <a:srgbClr val="003399"/>
                    </a:solidFill>
                  </a:rPr>
                  <a:t> </a:t>
                </a:r>
                <a:endParaRPr lang="en-US" sz="32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B6A37942-78BB-4557-9F93-57091AB1D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2" y="3757689"/>
                <a:ext cx="5358243" cy="9405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zövegdoboz 37">
                <a:extLst>
                  <a:ext uri="{FF2B5EF4-FFF2-40B4-BE49-F238E27FC236}">
                    <a16:creationId xmlns:a16="http://schemas.microsoft.com/office/drawing/2014/main" id="{73ACD459-A6A2-439F-9AA7-FE23B5EFB3C3}"/>
                  </a:ext>
                </a:extLst>
              </p:cNvPr>
              <p:cNvSpPr txBox="1"/>
              <p:nvPr/>
            </p:nvSpPr>
            <p:spPr>
              <a:xfrm>
                <a:off x="6019798" y="4841106"/>
                <a:ext cx="6134097" cy="921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32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hu-HU" sz="32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32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3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hu-HU" sz="3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hu-HU" sz="3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u-HU" sz="3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320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den>
                    </m:f>
                    <m:r>
                      <a:rPr lang="hu-HU" sz="3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3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hu-HU" sz="3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hu-HU" sz="3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u-HU" sz="3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hu-HU" sz="3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sz="3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hu-HU" sz="32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hu-HU" sz="32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3200" b="0" i="0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hu-HU" sz="32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hu-HU" sz="32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func>
                          </m:e>
                        </m:rad>
                      </m:den>
                    </m:f>
                  </m:oMath>
                </a14:m>
                <a:r>
                  <a:rPr lang="hu-HU" sz="3200">
                    <a:solidFill>
                      <a:srgbClr val="003399"/>
                    </a:solidFill>
                  </a:rPr>
                  <a:t> </a:t>
                </a:r>
                <a:endParaRPr lang="en-US" sz="32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8" name="Szövegdoboz 37">
                <a:extLst>
                  <a:ext uri="{FF2B5EF4-FFF2-40B4-BE49-F238E27FC236}">
                    <a16:creationId xmlns:a16="http://schemas.microsoft.com/office/drawing/2014/main" id="{73ACD459-A6A2-439F-9AA7-FE23B5EFB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98" y="4841106"/>
                <a:ext cx="6134097" cy="9210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Szövegdoboz 38">
                <a:extLst>
                  <a:ext uri="{FF2B5EF4-FFF2-40B4-BE49-F238E27FC236}">
                    <a16:creationId xmlns:a16="http://schemas.microsoft.com/office/drawing/2014/main" id="{C11F43F7-C922-48D3-9441-A6DD2A5B2248}"/>
                  </a:ext>
                </a:extLst>
              </p:cNvPr>
              <p:cNvSpPr txBox="1"/>
              <p:nvPr/>
            </p:nvSpPr>
            <p:spPr>
              <a:xfrm>
                <a:off x="6019797" y="5833745"/>
                <a:ext cx="613409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32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hu-HU" sz="32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32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3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670</m:t>
                    </m:r>
                    <m:r>
                      <a:rPr lang="hu-HU" sz="3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hu-HU" sz="3200">
                    <a:solidFill>
                      <a:srgbClr val="003399"/>
                    </a:solidFill>
                  </a:rPr>
                  <a:t> </a:t>
                </a:r>
                <a:endParaRPr lang="en-US" sz="32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9" name="Szövegdoboz 38">
                <a:extLst>
                  <a:ext uri="{FF2B5EF4-FFF2-40B4-BE49-F238E27FC236}">
                    <a16:creationId xmlns:a16="http://schemas.microsoft.com/office/drawing/2014/main" id="{C11F43F7-C922-48D3-9441-A6DD2A5B2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97" y="5833745"/>
                <a:ext cx="613409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9" grpId="0"/>
      <p:bldP spid="70" grpId="0"/>
      <p:bldP spid="33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7D75FB426970D4B961AA71478735432" ma:contentTypeVersion="7" ma:contentTypeDescription="Új dokumentum létrehozása." ma:contentTypeScope="" ma:versionID="aad530a33dd4eebf9aee1a9a785cbe58">
  <xsd:schema xmlns:xsd="http://www.w3.org/2001/XMLSchema" xmlns:xs="http://www.w3.org/2001/XMLSchema" xmlns:p="http://schemas.microsoft.com/office/2006/metadata/properties" xmlns:ns2="d8d9648c-98a7-4acb-8fc4-0c3875ad9092" xmlns:ns3="ccf3ce56-4e29-485b-8005-e26a011f2811" targetNamespace="http://schemas.microsoft.com/office/2006/metadata/properties" ma:root="true" ma:fieldsID="aa4100b24edceb4880d27c70c0f43137" ns2:_="" ns3:_="">
    <xsd:import namespace="d8d9648c-98a7-4acb-8fc4-0c3875ad9092"/>
    <xsd:import namespace="ccf3ce56-4e29-485b-8005-e26a011f2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9648c-98a7-4acb-8fc4-0c3875ad9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3ce56-4e29-485b-8005-e26a011f2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1CA580-3D33-44F4-9CA7-61746D3196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F2DAD-700A-42D1-8286-636494F80C97}">
  <ds:schemaRefs>
    <ds:schemaRef ds:uri="1675dd34-800a-4ad8-ac03-9cd85194a50b"/>
    <ds:schemaRef ds:uri="da52454b-68d3-4fe1-b734-d2106e1be0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F760F1-6E01-480A-BD56-40B51B58FF04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4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Office-téma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 Dobos</dc:creator>
  <cp:revision>4</cp:revision>
  <dcterms:created xsi:type="dcterms:W3CDTF">2020-05-18T03:56:43Z</dcterms:created>
  <dcterms:modified xsi:type="dcterms:W3CDTF">2022-06-08T00:59:33Z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0x01010007D75FB426970D4B961AA71478735432</vt:lpwstr>
  </property>
  <property fmtid="{D5CDD505-2E9C-101B-9397-08002B2CF9AE}" pid="3" name="MediaServiceImageTags">
    <vt:lpwstr/>
  </property>
</Properties>
</file>