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336600"/>
    <a:srgbClr val="FFCC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AD03F-0168-4D5A-82AC-13A475C50D79}" v="1" dt="2022-05-16T23:26:20.590"/>
    <p1510:client id="{4B58EA1C-D4F1-41AB-ACB2-24CACB3F6DF8}" v="5" dt="2022-05-16T19:36:43.365"/>
    <p1510:client id="{4D74976D-2A4E-4FFC-81A7-5CF344AFE622}" v="5" dt="2022-06-08T01:25:25.181"/>
    <p1510:client id="{79E56FF1-10B8-4B0C-9650-45E282960E81}" v="2" dt="2022-06-01T01:05:52.089"/>
    <p1510:client id="{81EF22F9-6132-4DED-AC2E-E4576F299532}" v="3" dt="2022-06-07T22:53:48.250"/>
    <p1510:client id="{F2CDF6C2-05D0-481A-8B30-681BAC060C88}" v="2" dt="2022-05-17T00:03:38.640"/>
    <p1510:client id="{FD46790F-562B-8A82-E222-D9EA72C1A46D}" v="4" dt="2022-05-17T05:03:14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ábor Dobos" userId="0f403b24-bb3e-4619-8f25-c339eaa83823" providerId="ADAL" clId="{ED0C69A8-56E1-4B3C-8C9D-51AD20C112FC}"/>
    <pc:docChg chg="undo custSel addSld delSld modSld sldOrd">
      <pc:chgData name="Gábor Dobos" userId="0f403b24-bb3e-4619-8f25-c339eaa83823" providerId="ADAL" clId="{ED0C69A8-56E1-4B3C-8C9D-51AD20C112FC}" dt="2020-05-19T10:17:14.921" v="730" actId="20577"/>
      <pc:docMkLst>
        <pc:docMk/>
      </pc:docMkLst>
      <pc:sldChg chg="modSp mod">
        <pc:chgData name="Gábor Dobos" userId="0f403b24-bb3e-4619-8f25-c339eaa83823" providerId="ADAL" clId="{ED0C69A8-56E1-4B3C-8C9D-51AD20C112FC}" dt="2020-05-19T03:13:22.607" v="12" actId="5793"/>
        <pc:sldMkLst>
          <pc:docMk/>
          <pc:sldMk cId="903429335" sldId="256"/>
        </pc:sldMkLst>
        <pc:spChg chg="mod">
          <ac:chgData name="Gábor Dobos" userId="0f403b24-bb3e-4619-8f25-c339eaa83823" providerId="ADAL" clId="{ED0C69A8-56E1-4B3C-8C9D-51AD20C112FC}" dt="2020-05-19T03:13:22.607" v="12" actId="5793"/>
          <ac:spMkLst>
            <pc:docMk/>
            <pc:sldMk cId="903429335" sldId="256"/>
            <ac:spMk id="81" creationId="{EE929072-1732-4EF3-A57B-819AED3DB575}"/>
          </ac:spMkLst>
        </pc:spChg>
      </pc:sldChg>
      <pc:sldChg chg="del">
        <pc:chgData name="Gábor Dobos" userId="0f403b24-bb3e-4619-8f25-c339eaa83823" providerId="ADAL" clId="{ED0C69A8-56E1-4B3C-8C9D-51AD20C112FC}" dt="2020-05-19T03:40:49.505" v="687" actId="47"/>
        <pc:sldMkLst>
          <pc:docMk/>
          <pc:sldMk cId="2476475836" sldId="262"/>
        </pc:sldMkLst>
      </pc:sldChg>
      <pc:sldChg chg="del">
        <pc:chgData name="Gábor Dobos" userId="0f403b24-bb3e-4619-8f25-c339eaa83823" providerId="ADAL" clId="{ED0C69A8-56E1-4B3C-8C9D-51AD20C112FC}" dt="2020-05-19T03:40:49.505" v="687" actId="47"/>
        <pc:sldMkLst>
          <pc:docMk/>
          <pc:sldMk cId="3487700757" sldId="263"/>
        </pc:sldMkLst>
      </pc:sldChg>
      <pc:sldChg chg="del">
        <pc:chgData name="Gábor Dobos" userId="0f403b24-bb3e-4619-8f25-c339eaa83823" providerId="ADAL" clId="{ED0C69A8-56E1-4B3C-8C9D-51AD20C112FC}" dt="2020-05-19T03:40:49.505" v="687" actId="47"/>
        <pc:sldMkLst>
          <pc:docMk/>
          <pc:sldMk cId="249955303" sldId="264"/>
        </pc:sldMkLst>
      </pc:sldChg>
      <pc:sldChg chg="addSp delSp modSp new mod delAnim modAnim">
        <pc:chgData name="Gábor Dobos" userId="0f403b24-bb3e-4619-8f25-c339eaa83823" providerId="ADAL" clId="{ED0C69A8-56E1-4B3C-8C9D-51AD20C112FC}" dt="2020-05-19T10:17:14.921" v="730" actId="20577"/>
        <pc:sldMkLst>
          <pc:docMk/>
          <pc:sldMk cId="3115093952" sldId="265"/>
        </pc:sldMkLst>
        <pc:spChg chg="del">
          <ac:chgData name="Gábor Dobos" userId="0f403b24-bb3e-4619-8f25-c339eaa83823" providerId="ADAL" clId="{ED0C69A8-56E1-4B3C-8C9D-51AD20C112FC}" dt="2020-05-19T03:13:52.828" v="14" actId="478"/>
          <ac:spMkLst>
            <pc:docMk/>
            <pc:sldMk cId="3115093952" sldId="265"/>
            <ac:spMk id="2" creationId="{7776B141-C95E-42E8-BFCE-B6C89CDD7DE6}"/>
          </ac:spMkLst>
        </pc:spChg>
        <pc:spChg chg="del">
          <ac:chgData name="Gábor Dobos" userId="0f403b24-bb3e-4619-8f25-c339eaa83823" providerId="ADAL" clId="{ED0C69A8-56E1-4B3C-8C9D-51AD20C112FC}" dt="2020-05-19T03:13:52.828" v="14" actId="478"/>
          <ac:spMkLst>
            <pc:docMk/>
            <pc:sldMk cId="3115093952" sldId="265"/>
            <ac:spMk id="3" creationId="{96716DD5-C55C-40F9-A96B-5394350F510B}"/>
          </ac:spMkLst>
        </pc:spChg>
        <pc:spChg chg="add mod">
          <ac:chgData name="Gábor Dobos" userId="0f403b24-bb3e-4619-8f25-c339eaa83823" providerId="ADAL" clId="{ED0C69A8-56E1-4B3C-8C9D-51AD20C112FC}" dt="2020-05-19T03:29:16.802" v="402" actId="20577"/>
          <ac:spMkLst>
            <pc:docMk/>
            <pc:sldMk cId="3115093952" sldId="265"/>
            <ac:spMk id="4" creationId="{54B926B5-C87E-49C4-9193-8FC458066BBB}"/>
          </ac:spMkLst>
        </pc:spChg>
        <pc:spChg chg="add mod">
          <ac:chgData name="Gábor Dobos" userId="0f403b24-bb3e-4619-8f25-c339eaa83823" providerId="ADAL" clId="{ED0C69A8-56E1-4B3C-8C9D-51AD20C112FC}" dt="2020-05-19T03:24:14.605" v="267" actId="1035"/>
          <ac:spMkLst>
            <pc:docMk/>
            <pc:sldMk cId="3115093952" sldId="265"/>
            <ac:spMk id="5" creationId="{7FEA5E94-1984-4F72-AD31-A66F9C5E1DFB}"/>
          </ac:spMkLst>
        </pc:spChg>
        <pc:spChg chg="add mod">
          <ac:chgData name="Gábor Dobos" userId="0f403b24-bb3e-4619-8f25-c339eaa83823" providerId="ADAL" clId="{ED0C69A8-56E1-4B3C-8C9D-51AD20C112FC}" dt="2020-05-19T10:17:14.921" v="730" actId="20577"/>
          <ac:spMkLst>
            <pc:docMk/>
            <pc:sldMk cId="3115093952" sldId="265"/>
            <ac:spMk id="6" creationId="{14D09AB6-FAC5-4635-A608-6060FDB649B2}"/>
          </ac:spMkLst>
        </pc:spChg>
        <pc:spChg chg="add mod">
          <ac:chgData name="Gábor Dobos" userId="0f403b24-bb3e-4619-8f25-c339eaa83823" providerId="ADAL" clId="{ED0C69A8-56E1-4B3C-8C9D-51AD20C112FC}" dt="2020-05-19T03:29:01.622" v="396" actId="20577"/>
          <ac:spMkLst>
            <pc:docMk/>
            <pc:sldMk cId="3115093952" sldId="265"/>
            <ac:spMk id="7" creationId="{7259ADE8-8BD4-4DD5-AE37-B14227959D6A}"/>
          </ac:spMkLst>
        </pc:spChg>
        <pc:spChg chg="add mod">
          <ac:chgData name="Gábor Dobos" userId="0f403b24-bb3e-4619-8f25-c339eaa83823" providerId="ADAL" clId="{ED0C69A8-56E1-4B3C-8C9D-51AD20C112FC}" dt="2020-05-19T03:26:54.406" v="329" actId="20577"/>
          <ac:spMkLst>
            <pc:docMk/>
            <pc:sldMk cId="3115093952" sldId="265"/>
            <ac:spMk id="8" creationId="{AF51ACEF-1CA9-497F-B1A8-466A127084C7}"/>
          </ac:spMkLst>
        </pc:spChg>
        <pc:spChg chg="add del mod">
          <ac:chgData name="Gábor Dobos" userId="0f403b24-bb3e-4619-8f25-c339eaa83823" providerId="ADAL" clId="{ED0C69A8-56E1-4B3C-8C9D-51AD20C112FC}" dt="2020-05-19T03:28:03.483" v="369" actId="478"/>
          <ac:spMkLst>
            <pc:docMk/>
            <pc:sldMk cId="3115093952" sldId="265"/>
            <ac:spMk id="9" creationId="{16D829EF-820D-4D8E-B761-969CBA53AE9D}"/>
          </ac:spMkLst>
        </pc:spChg>
        <pc:spChg chg="add del mod">
          <ac:chgData name="Gábor Dobos" userId="0f403b24-bb3e-4619-8f25-c339eaa83823" providerId="ADAL" clId="{ED0C69A8-56E1-4B3C-8C9D-51AD20C112FC}" dt="2020-05-19T03:28:01.449" v="368" actId="478"/>
          <ac:spMkLst>
            <pc:docMk/>
            <pc:sldMk cId="3115093952" sldId="265"/>
            <ac:spMk id="10" creationId="{D86D1D18-E259-4016-B34B-B0C42267B316}"/>
          </ac:spMkLst>
        </pc:spChg>
        <pc:spChg chg="add del mod">
          <ac:chgData name="Gábor Dobos" userId="0f403b24-bb3e-4619-8f25-c339eaa83823" providerId="ADAL" clId="{ED0C69A8-56E1-4B3C-8C9D-51AD20C112FC}" dt="2020-05-19T03:28:01.449" v="368" actId="478"/>
          <ac:spMkLst>
            <pc:docMk/>
            <pc:sldMk cId="3115093952" sldId="265"/>
            <ac:spMk id="11" creationId="{1B9F1EA1-BAB4-4EDE-A82A-C330D4466EEE}"/>
          </ac:spMkLst>
        </pc:spChg>
        <pc:spChg chg="add del mod">
          <ac:chgData name="Gábor Dobos" userId="0f403b24-bb3e-4619-8f25-c339eaa83823" providerId="ADAL" clId="{ED0C69A8-56E1-4B3C-8C9D-51AD20C112FC}" dt="2020-05-19T03:28:01.449" v="368" actId="478"/>
          <ac:spMkLst>
            <pc:docMk/>
            <pc:sldMk cId="3115093952" sldId="265"/>
            <ac:spMk id="12" creationId="{317E4951-EF87-4589-9B87-6FFF404772F6}"/>
          </ac:spMkLst>
        </pc:spChg>
        <pc:spChg chg="add del mod">
          <ac:chgData name="Gábor Dobos" userId="0f403b24-bb3e-4619-8f25-c339eaa83823" providerId="ADAL" clId="{ED0C69A8-56E1-4B3C-8C9D-51AD20C112FC}" dt="2020-05-19T03:28:01.449" v="368" actId="478"/>
          <ac:spMkLst>
            <pc:docMk/>
            <pc:sldMk cId="3115093952" sldId="265"/>
            <ac:spMk id="13" creationId="{776B7E74-33DA-469B-BA57-1238A996F9DC}"/>
          </ac:spMkLst>
        </pc:spChg>
        <pc:spChg chg="add del mod">
          <ac:chgData name="Gábor Dobos" userId="0f403b24-bb3e-4619-8f25-c339eaa83823" providerId="ADAL" clId="{ED0C69A8-56E1-4B3C-8C9D-51AD20C112FC}" dt="2020-05-19T03:27:58.420" v="367" actId="478"/>
          <ac:spMkLst>
            <pc:docMk/>
            <pc:sldMk cId="3115093952" sldId="265"/>
            <ac:spMk id="14" creationId="{DF98B1E2-292D-4A0F-8A41-0BA262E39F4E}"/>
          </ac:spMkLst>
        </pc:spChg>
        <pc:spChg chg="add mod">
          <ac:chgData name="Gábor Dobos" userId="0f403b24-bb3e-4619-8f25-c339eaa83823" providerId="ADAL" clId="{ED0C69A8-56E1-4B3C-8C9D-51AD20C112FC}" dt="2020-05-19T03:40:04.812" v="678" actId="1076"/>
          <ac:spMkLst>
            <pc:docMk/>
            <pc:sldMk cId="3115093952" sldId="265"/>
            <ac:spMk id="17" creationId="{3849B407-969B-4F10-AD5B-2979D7E81A85}"/>
          </ac:spMkLst>
        </pc:spChg>
        <pc:spChg chg="add mod">
          <ac:chgData name="Gábor Dobos" userId="0f403b24-bb3e-4619-8f25-c339eaa83823" providerId="ADAL" clId="{ED0C69A8-56E1-4B3C-8C9D-51AD20C112FC}" dt="2020-05-19T03:40:08.905" v="679" actId="1076"/>
          <ac:spMkLst>
            <pc:docMk/>
            <pc:sldMk cId="3115093952" sldId="265"/>
            <ac:spMk id="18" creationId="{9E369E07-DC98-4DE7-92E0-D3266D6C3AF4}"/>
          </ac:spMkLst>
        </pc:spChg>
        <pc:spChg chg="add mod">
          <ac:chgData name="Gábor Dobos" userId="0f403b24-bb3e-4619-8f25-c339eaa83823" providerId="ADAL" clId="{ED0C69A8-56E1-4B3C-8C9D-51AD20C112FC}" dt="2020-05-19T03:40:19.105" v="682" actId="1076"/>
          <ac:spMkLst>
            <pc:docMk/>
            <pc:sldMk cId="3115093952" sldId="265"/>
            <ac:spMk id="20" creationId="{E438127F-DB0C-42E7-A2BF-00C3C9BB7B9D}"/>
          </ac:spMkLst>
        </pc:spChg>
        <pc:spChg chg="add mod">
          <ac:chgData name="Gábor Dobos" userId="0f403b24-bb3e-4619-8f25-c339eaa83823" providerId="ADAL" clId="{ED0C69A8-56E1-4B3C-8C9D-51AD20C112FC}" dt="2020-05-19T03:39:43.972" v="672" actId="1076"/>
          <ac:spMkLst>
            <pc:docMk/>
            <pc:sldMk cId="3115093952" sldId="265"/>
            <ac:spMk id="21" creationId="{42CEE760-C6E5-4726-ABBA-01B908094516}"/>
          </ac:spMkLst>
        </pc:spChg>
        <pc:picChg chg="add mod">
          <ac:chgData name="Gábor Dobos" userId="0f403b24-bb3e-4619-8f25-c339eaa83823" providerId="ADAL" clId="{ED0C69A8-56E1-4B3C-8C9D-51AD20C112FC}" dt="2020-05-19T10:15:20.606" v="715"/>
          <ac:picMkLst>
            <pc:docMk/>
            <pc:sldMk cId="3115093952" sldId="265"/>
            <ac:picMk id="13" creationId="{E9023897-0CBB-4395-8127-89A83DC36FDD}"/>
          </ac:picMkLst>
        </pc:picChg>
        <pc:picChg chg="add del mod">
          <ac:chgData name="Gábor Dobos" userId="0f403b24-bb3e-4619-8f25-c339eaa83823" providerId="ADAL" clId="{ED0C69A8-56E1-4B3C-8C9D-51AD20C112FC}" dt="2020-05-19T10:15:15.520" v="714" actId="478"/>
          <ac:picMkLst>
            <pc:docMk/>
            <pc:sldMk cId="3115093952" sldId="265"/>
            <ac:picMk id="19" creationId="{0CACFE82-F157-4382-933B-0A0B429B8E59}"/>
          </ac:picMkLst>
        </pc:picChg>
        <pc:cxnChg chg="add mod">
          <ac:chgData name="Gábor Dobos" userId="0f403b24-bb3e-4619-8f25-c339eaa83823" providerId="ADAL" clId="{ED0C69A8-56E1-4B3C-8C9D-51AD20C112FC}" dt="2020-05-19T03:24:14.605" v="267" actId="1035"/>
          <ac:cxnSpMkLst>
            <pc:docMk/>
            <pc:sldMk cId="3115093952" sldId="265"/>
            <ac:cxnSpMk id="15" creationId="{C8E1E746-60E9-4A09-8B03-3ED45DB5795D}"/>
          </ac:cxnSpMkLst>
        </pc:cxnChg>
      </pc:sldChg>
      <pc:sldChg chg="addSp modSp add mod ord modAnim">
        <pc:chgData name="Gábor Dobos" userId="0f403b24-bb3e-4619-8f25-c339eaa83823" providerId="ADAL" clId="{ED0C69A8-56E1-4B3C-8C9D-51AD20C112FC}" dt="2020-05-19T10:17:03.811" v="729" actId="20577"/>
        <pc:sldMkLst>
          <pc:docMk/>
          <pc:sldMk cId="3218245776" sldId="266"/>
        </pc:sldMkLst>
        <pc:spChg chg="mod">
          <ac:chgData name="Gábor Dobos" userId="0f403b24-bb3e-4619-8f25-c339eaa83823" providerId="ADAL" clId="{ED0C69A8-56E1-4B3C-8C9D-51AD20C112FC}" dt="2020-05-19T03:29:27.259" v="408" actId="20577"/>
          <ac:spMkLst>
            <pc:docMk/>
            <pc:sldMk cId="3218245776" sldId="266"/>
            <ac:spMk id="4" creationId="{54B926B5-C87E-49C4-9193-8FC458066BBB}"/>
          </ac:spMkLst>
        </pc:spChg>
        <pc:spChg chg="mod">
          <ac:chgData name="Gábor Dobos" userId="0f403b24-bb3e-4619-8f25-c339eaa83823" providerId="ADAL" clId="{ED0C69A8-56E1-4B3C-8C9D-51AD20C112FC}" dt="2020-05-19T10:16:45.859" v="724" actId="20577"/>
          <ac:spMkLst>
            <pc:docMk/>
            <pc:sldMk cId="3218245776" sldId="266"/>
            <ac:spMk id="6" creationId="{14D09AB6-FAC5-4635-A608-6060FDB649B2}"/>
          </ac:spMkLst>
        </pc:spChg>
        <pc:spChg chg="mod">
          <ac:chgData name="Gábor Dobos" userId="0f403b24-bb3e-4619-8f25-c339eaa83823" providerId="ADAL" clId="{ED0C69A8-56E1-4B3C-8C9D-51AD20C112FC}" dt="2020-05-19T10:16:54.757" v="725" actId="20577"/>
          <ac:spMkLst>
            <pc:docMk/>
            <pc:sldMk cId="3218245776" sldId="266"/>
            <ac:spMk id="9" creationId="{16D829EF-820D-4D8E-B761-969CBA53AE9D}"/>
          </ac:spMkLst>
        </pc:spChg>
        <pc:spChg chg="mod">
          <ac:chgData name="Gábor Dobos" userId="0f403b24-bb3e-4619-8f25-c339eaa83823" providerId="ADAL" clId="{ED0C69A8-56E1-4B3C-8C9D-51AD20C112FC}" dt="2020-05-19T10:16:58.390" v="726" actId="20577"/>
          <ac:spMkLst>
            <pc:docMk/>
            <pc:sldMk cId="3218245776" sldId="266"/>
            <ac:spMk id="11" creationId="{1B9F1EA1-BAB4-4EDE-A82A-C330D4466EEE}"/>
          </ac:spMkLst>
        </pc:spChg>
        <pc:spChg chg="mod">
          <ac:chgData name="Gábor Dobos" userId="0f403b24-bb3e-4619-8f25-c339eaa83823" providerId="ADAL" clId="{ED0C69A8-56E1-4B3C-8C9D-51AD20C112FC}" dt="2020-05-19T10:17:00.236" v="727" actId="20577"/>
          <ac:spMkLst>
            <pc:docMk/>
            <pc:sldMk cId="3218245776" sldId="266"/>
            <ac:spMk id="12" creationId="{317E4951-EF87-4589-9B87-6FFF404772F6}"/>
          </ac:spMkLst>
        </pc:spChg>
        <pc:spChg chg="mod">
          <ac:chgData name="Gábor Dobos" userId="0f403b24-bb3e-4619-8f25-c339eaa83823" providerId="ADAL" clId="{ED0C69A8-56E1-4B3C-8C9D-51AD20C112FC}" dt="2020-05-19T10:17:02.431" v="728" actId="20577"/>
          <ac:spMkLst>
            <pc:docMk/>
            <pc:sldMk cId="3218245776" sldId="266"/>
            <ac:spMk id="13" creationId="{776B7E74-33DA-469B-BA57-1238A996F9DC}"/>
          </ac:spMkLst>
        </pc:spChg>
        <pc:spChg chg="mod">
          <ac:chgData name="Gábor Dobos" userId="0f403b24-bb3e-4619-8f25-c339eaa83823" providerId="ADAL" clId="{ED0C69A8-56E1-4B3C-8C9D-51AD20C112FC}" dt="2020-05-19T10:17:03.811" v="729" actId="20577"/>
          <ac:spMkLst>
            <pc:docMk/>
            <pc:sldMk cId="3218245776" sldId="266"/>
            <ac:spMk id="14" creationId="{DF98B1E2-292D-4A0F-8A41-0BA262E39F4E}"/>
          </ac:spMkLst>
        </pc:spChg>
        <pc:spChg chg="add mod">
          <ac:chgData name="Gábor Dobos" userId="0f403b24-bb3e-4619-8f25-c339eaa83823" providerId="ADAL" clId="{ED0C69A8-56E1-4B3C-8C9D-51AD20C112FC}" dt="2020-05-19T04:42:41.045" v="704"/>
          <ac:spMkLst>
            <pc:docMk/>
            <pc:sldMk cId="3218245776" sldId="266"/>
            <ac:spMk id="17" creationId="{F0488C26-B964-40C2-9A9A-9111C4B3312C}"/>
          </ac:spMkLst>
        </pc:spChg>
        <pc:picChg chg="add mod">
          <ac:chgData name="Gábor Dobos" userId="0f403b24-bb3e-4619-8f25-c339eaa83823" providerId="ADAL" clId="{ED0C69A8-56E1-4B3C-8C9D-51AD20C112FC}" dt="2020-05-19T10:16:05.223" v="716" actId="14100"/>
          <ac:picMkLst>
            <pc:docMk/>
            <pc:sldMk cId="3218245776" sldId="266"/>
            <ac:picMk id="16" creationId="{4D47503B-BD5E-45D4-9168-02FB4B1B4E7C}"/>
          </ac:picMkLst>
        </pc:picChg>
        <pc:picChg chg="add mod">
          <ac:chgData name="Gábor Dobos" userId="0f403b24-bb3e-4619-8f25-c339eaa83823" providerId="ADAL" clId="{ED0C69A8-56E1-4B3C-8C9D-51AD20C112FC}" dt="2020-05-19T10:16:32.207" v="723" actId="14100"/>
          <ac:picMkLst>
            <pc:docMk/>
            <pc:sldMk cId="3218245776" sldId="266"/>
            <ac:picMk id="18" creationId="{A668D8A6-E9B5-4352-A351-311AAB3FAC03}"/>
          </ac:picMkLst>
        </pc:picChg>
        <pc:cxnChg chg="mod">
          <ac:chgData name="Gábor Dobos" userId="0f403b24-bb3e-4619-8f25-c339eaa83823" providerId="ADAL" clId="{ED0C69A8-56E1-4B3C-8C9D-51AD20C112FC}" dt="2020-05-19T04:42:39.482" v="703" actId="14100"/>
          <ac:cxnSpMkLst>
            <pc:docMk/>
            <pc:sldMk cId="3218245776" sldId="266"/>
            <ac:cxnSpMk id="15" creationId="{C8E1E746-60E9-4A09-8B03-3ED45DB5795D}"/>
          </ac:cxnSpMkLst>
        </pc:cxnChg>
      </pc:sldChg>
    </pc:docChg>
  </pc:docChgLst>
  <pc:docChgLst>
    <pc:chgData name="Muhamad Firdausa" userId="S::firdausamuhamad@edu.bme.hu::caecc97f-c489-40ce-adf6-66fa579d963d" providerId="AD" clId="Web-{F2CDF6C2-05D0-481A-8B30-681BAC060C88}"/>
    <pc:docChg chg="modSld">
      <pc:chgData name="Muhamad Firdausa" userId="S::firdausamuhamad@edu.bme.hu::caecc97f-c489-40ce-adf6-66fa579d963d" providerId="AD" clId="Web-{F2CDF6C2-05D0-481A-8B30-681BAC060C88}" dt="2022-05-17T00:03:38.640" v="1" actId="1076"/>
      <pc:docMkLst>
        <pc:docMk/>
      </pc:docMkLst>
      <pc:sldChg chg="modSp">
        <pc:chgData name="Muhamad Firdausa" userId="S::firdausamuhamad@edu.bme.hu::caecc97f-c489-40ce-adf6-66fa579d963d" providerId="AD" clId="Web-{F2CDF6C2-05D0-481A-8B30-681BAC060C88}" dt="2022-05-17T00:03:38.640" v="1" actId="1076"/>
        <pc:sldMkLst>
          <pc:docMk/>
          <pc:sldMk cId="3115093952" sldId="265"/>
        </pc:sldMkLst>
        <pc:spChg chg="mod">
          <ac:chgData name="Muhamad Firdausa" userId="S::firdausamuhamad@edu.bme.hu::caecc97f-c489-40ce-adf6-66fa579d963d" providerId="AD" clId="Web-{F2CDF6C2-05D0-481A-8B30-681BAC060C88}" dt="2022-05-17T00:03:38.640" v="1" actId="1076"/>
          <ac:spMkLst>
            <pc:docMk/>
            <pc:sldMk cId="3115093952" sldId="265"/>
            <ac:spMk id="18" creationId="{9E369E07-DC98-4DE7-92E0-D3266D6C3AF4}"/>
          </ac:spMkLst>
        </pc:spChg>
        <pc:picChg chg="mod">
          <ac:chgData name="Muhamad Firdausa" userId="S::firdausamuhamad@edu.bme.hu::caecc97f-c489-40ce-adf6-66fa579d963d" providerId="AD" clId="Web-{F2CDF6C2-05D0-481A-8B30-681BAC060C88}" dt="2022-05-17T00:03:24.109" v="0" actId="1076"/>
          <ac:picMkLst>
            <pc:docMk/>
            <pc:sldMk cId="3115093952" sldId="265"/>
            <ac:picMk id="13" creationId="{E9023897-0CBB-4395-8127-89A83DC36FDD}"/>
          </ac:picMkLst>
        </pc:picChg>
      </pc:sldChg>
    </pc:docChg>
  </pc:docChgLst>
  <pc:docChgLst>
    <pc:chgData name="Kumar Nithesh" userId="S::nithesh.kumar@edu.bme.hu::60df8531-e8fc-41fd-b104-e772b43a47ff" providerId="AD" clId="Web-{81EF22F9-6132-4DED-AC2E-E4576F299532}"/>
    <pc:docChg chg="modSld">
      <pc:chgData name="Kumar Nithesh" userId="S::nithesh.kumar@edu.bme.hu::60df8531-e8fc-41fd-b104-e772b43a47ff" providerId="AD" clId="Web-{81EF22F9-6132-4DED-AC2E-E4576F299532}" dt="2022-06-07T22:53:46.969" v="1" actId="20577"/>
      <pc:docMkLst>
        <pc:docMk/>
      </pc:docMkLst>
      <pc:sldChg chg="modSp">
        <pc:chgData name="Kumar Nithesh" userId="S::nithesh.kumar@edu.bme.hu::60df8531-e8fc-41fd-b104-e772b43a47ff" providerId="AD" clId="Web-{81EF22F9-6132-4DED-AC2E-E4576F299532}" dt="2022-06-07T22:53:46.969" v="1" actId="20577"/>
        <pc:sldMkLst>
          <pc:docMk/>
          <pc:sldMk cId="3218245776" sldId="266"/>
        </pc:sldMkLst>
        <pc:spChg chg="mod">
          <ac:chgData name="Kumar Nithesh" userId="S::nithesh.kumar@edu.bme.hu::60df8531-e8fc-41fd-b104-e772b43a47ff" providerId="AD" clId="Web-{81EF22F9-6132-4DED-AC2E-E4576F299532}" dt="2022-06-07T22:53:46.969" v="1" actId="20577"/>
          <ac:spMkLst>
            <pc:docMk/>
            <pc:sldMk cId="3218245776" sldId="266"/>
            <ac:spMk id="2" creationId="{B42E2821-2878-2B9A-9D77-42A4A9A90ED3}"/>
          </ac:spMkLst>
        </pc:spChg>
      </pc:sldChg>
    </pc:docChg>
  </pc:docChgLst>
  <pc:docChgLst>
    <pc:chgData name="Kariu Collins" userId="S::collins.kariu@edu.bme.hu::d4420e37-ded8-4802-aa47-227ea7b291ef" providerId="AD" clId="Web-{4B58EA1C-D4F1-41AB-ACB2-24CACB3F6DF8}"/>
    <pc:docChg chg="modSld">
      <pc:chgData name="Kariu Collins" userId="S::collins.kariu@edu.bme.hu::d4420e37-ded8-4802-aa47-227ea7b291ef" providerId="AD" clId="Web-{4B58EA1C-D4F1-41AB-ACB2-24CACB3F6DF8}" dt="2022-05-16T19:36:43.365" v="4" actId="14100"/>
      <pc:docMkLst>
        <pc:docMk/>
      </pc:docMkLst>
      <pc:sldChg chg="modSp">
        <pc:chgData name="Kariu Collins" userId="S::collins.kariu@edu.bme.hu::d4420e37-ded8-4802-aa47-227ea7b291ef" providerId="AD" clId="Web-{4B58EA1C-D4F1-41AB-ACB2-24CACB3F6DF8}" dt="2022-05-16T19:36:43.365" v="4" actId="14100"/>
        <pc:sldMkLst>
          <pc:docMk/>
          <pc:sldMk cId="903429335" sldId="256"/>
        </pc:sldMkLst>
        <pc:spChg chg="mod">
          <ac:chgData name="Kariu Collins" userId="S::collins.kariu@edu.bme.hu::d4420e37-ded8-4802-aa47-227ea7b291ef" providerId="AD" clId="Web-{4B58EA1C-D4F1-41AB-ACB2-24CACB3F6DF8}" dt="2022-05-16T19:36:43.365" v="4" actId="14100"/>
          <ac:spMkLst>
            <pc:docMk/>
            <pc:sldMk cId="903429335" sldId="256"/>
            <ac:spMk id="81" creationId="{EE929072-1732-4EF3-A57B-819AED3DB575}"/>
          </ac:spMkLst>
        </pc:spChg>
      </pc:sldChg>
    </pc:docChg>
  </pc:docChgLst>
  <pc:docChgLst>
    <pc:chgData name="Muhamad Firdausa" userId="S::firdausamuhamad@edu.bme.hu::caecc97f-c489-40ce-adf6-66fa579d963d" providerId="AD" clId="Web-{36EAD03F-0168-4D5A-82AC-13A475C50D79}"/>
    <pc:docChg chg="modSld">
      <pc:chgData name="Muhamad Firdausa" userId="S::firdausamuhamad@edu.bme.hu::caecc97f-c489-40ce-adf6-66fa579d963d" providerId="AD" clId="Web-{36EAD03F-0168-4D5A-82AC-13A475C50D79}" dt="2022-05-16T23:26:20.590" v="0" actId="14100"/>
      <pc:docMkLst>
        <pc:docMk/>
      </pc:docMkLst>
      <pc:sldChg chg="modSp">
        <pc:chgData name="Muhamad Firdausa" userId="S::firdausamuhamad@edu.bme.hu::caecc97f-c489-40ce-adf6-66fa579d963d" providerId="AD" clId="Web-{36EAD03F-0168-4D5A-82AC-13A475C50D79}" dt="2022-05-16T23:26:20.590" v="0" actId="14100"/>
        <pc:sldMkLst>
          <pc:docMk/>
          <pc:sldMk cId="903429335" sldId="256"/>
        </pc:sldMkLst>
        <pc:spChg chg="mod">
          <ac:chgData name="Muhamad Firdausa" userId="S::firdausamuhamad@edu.bme.hu::caecc97f-c489-40ce-adf6-66fa579d963d" providerId="AD" clId="Web-{36EAD03F-0168-4D5A-82AC-13A475C50D79}" dt="2022-05-16T23:26:20.590" v="0" actId="14100"/>
          <ac:spMkLst>
            <pc:docMk/>
            <pc:sldMk cId="903429335" sldId="256"/>
            <ac:spMk id="81" creationId="{EE929072-1732-4EF3-A57B-819AED3DB575}"/>
          </ac:spMkLst>
        </pc:spChg>
      </pc:sldChg>
    </pc:docChg>
  </pc:docChgLst>
  <pc:docChgLst>
    <pc:chgData name="Mariem Ayari" userId="S::ayarimariem@edu.bme.hu::6513a5e3-a74f-486b-a08e-818a1804ca2d" providerId="AD" clId="Web-{4D74976D-2A4E-4FFC-81A7-5CF344AFE622}"/>
    <pc:docChg chg="modSld">
      <pc:chgData name="Mariem Ayari" userId="S::ayarimariem@edu.bme.hu::6513a5e3-a74f-486b-a08e-818a1804ca2d" providerId="AD" clId="Web-{4D74976D-2A4E-4FFC-81A7-5CF344AFE622}" dt="2022-06-08T01:25:22.743" v="1" actId="20577"/>
      <pc:docMkLst>
        <pc:docMk/>
      </pc:docMkLst>
      <pc:sldChg chg="modSp">
        <pc:chgData name="Mariem Ayari" userId="S::ayarimariem@edu.bme.hu::6513a5e3-a74f-486b-a08e-818a1804ca2d" providerId="AD" clId="Web-{4D74976D-2A4E-4FFC-81A7-5CF344AFE622}" dt="2022-06-08T01:25:22.743" v="1" actId="20577"/>
        <pc:sldMkLst>
          <pc:docMk/>
          <pc:sldMk cId="903429335" sldId="256"/>
        </pc:sldMkLst>
        <pc:spChg chg="mod">
          <ac:chgData name="Mariem Ayari" userId="S::ayarimariem@edu.bme.hu::6513a5e3-a74f-486b-a08e-818a1804ca2d" providerId="AD" clId="Web-{4D74976D-2A4E-4FFC-81A7-5CF344AFE622}" dt="2022-06-08T01:25:22.743" v="1" actId="20577"/>
          <ac:spMkLst>
            <pc:docMk/>
            <pc:sldMk cId="903429335" sldId="256"/>
            <ac:spMk id="81" creationId="{EE929072-1732-4EF3-A57B-819AED3DB575}"/>
          </ac:spMkLst>
        </pc:spChg>
      </pc:sldChg>
    </pc:docChg>
  </pc:docChgLst>
  <pc:docChgLst>
    <pc:chgData name="Almadanat Kathrine" userId="S::kathrinealmadanat@edu.bme.hu::7f9ff91b-207e-49de-ac1b-9005dd1fd94f" providerId="AD" clId="Web-{FD46790F-562B-8A82-E222-D9EA72C1A46D}"/>
    <pc:docChg chg="addSld delSld">
      <pc:chgData name="Almadanat Kathrine" userId="S::kathrinealmadanat@edu.bme.hu::7f9ff91b-207e-49de-ac1b-9005dd1fd94f" providerId="AD" clId="Web-{FD46790F-562B-8A82-E222-D9EA72C1A46D}" dt="2022-05-17T05:03:13.344" v="1"/>
      <pc:docMkLst>
        <pc:docMk/>
      </pc:docMkLst>
      <pc:sldChg chg="add del">
        <pc:chgData name="Almadanat Kathrine" userId="S::kathrinealmadanat@edu.bme.hu::7f9ff91b-207e-49de-ac1b-9005dd1fd94f" providerId="AD" clId="Web-{FD46790F-562B-8A82-E222-D9EA72C1A46D}" dt="2022-05-17T05:03:13.344" v="1"/>
        <pc:sldMkLst>
          <pc:docMk/>
          <pc:sldMk cId="903429335" sldId="256"/>
        </pc:sldMkLst>
      </pc:sldChg>
    </pc:docChg>
  </pc:docChgLst>
  <pc:docChgLst>
    <pc:chgData name="Sooronbaev Adilet" userId="17c092e4-c08c-418a-9a4b-dac60119ef78" providerId="ADAL" clId="{C990B773-861B-4874-95C5-D6961B0831F6}"/>
    <pc:docChg chg="modSld">
      <pc:chgData name="Sooronbaev Adilet" userId="17c092e4-c08c-418a-9a4b-dac60119ef78" providerId="ADAL" clId="{C990B773-861B-4874-95C5-D6961B0831F6}" dt="2022-05-09T15:49:56.550" v="3" actId="14100"/>
      <pc:docMkLst>
        <pc:docMk/>
      </pc:docMkLst>
      <pc:sldChg chg="modSp mod">
        <pc:chgData name="Sooronbaev Adilet" userId="17c092e4-c08c-418a-9a4b-dac60119ef78" providerId="ADAL" clId="{C990B773-861B-4874-95C5-D6961B0831F6}" dt="2022-05-09T15:49:56.550" v="3" actId="14100"/>
        <pc:sldMkLst>
          <pc:docMk/>
          <pc:sldMk cId="3115093952" sldId="265"/>
        </pc:sldMkLst>
        <pc:spChg chg="mod">
          <ac:chgData name="Sooronbaev Adilet" userId="17c092e4-c08c-418a-9a4b-dac60119ef78" providerId="ADAL" clId="{C990B773-861B-4874-95C5-D6961B0831F6}" dt="2022-05-09T15:49:56.550" v="3" actId="14100"/>
          <ac:spMkLst>
            <pc:docMk/>
            <pc:sldMk cId="3115093952" sldId="265"/>
            <ac:spMk id="7" creationId="{7259ADE8-8BD4-4DD5-AE37-B14227959D6A}"/>
          </ac:spMkLst>
        </pc:spChg>
      </pc:sldChg>
      <pc:sldChg chg="modSp mod">
        <pc:chgData name="Sooronbaev Adilet" userId="17c092e4-c08c-418a-9a4b-dac60119ef78" providerId="ADAL" clId="{C990B773-861B-4874-95C5-D6961B0831F6}" dt="2022-05-09T15:40:31.052" v="1" actId="1076"/>
        <pc:sldMkLst>
          <pc:docMk/>
          <pc:sldMk cId="3218245776" sldId="266"/>
        </pc:sldMkLst>
        <pc:spChg chg="mod">
          <ac:chgData name="Sooronbaev Adilet" userId="17c092e4-c08c-418a-9a4b-dac60119ef78" providerId="ADAL" clId="{C990B773-861B-4874-95C5-D6961B0831F6}" dt="2022-05-09T15:40:31.052" v="1" actId="1076"/>
          <ac:spMkLst>
            <pc:docMk/>
            <pc:sldMk cId="3218245776" sldId="266"/>
            <ac:spMk id="4" creationId="{54B926B5-C87E-49C4-9193-8FC458066BBB}"/>
          </ac:spMkLst>
        </pc:spChg>
        <pc:spChg chg="mod">
          <ac:chgData name="Sooronbaev Adilet" userId="17c092e4-c08c-418a-9a4b-dac60119ef78" providerId="ADAL" clId="{C990B773-861B-4874-95C5-D6961B0831F6}" dt="2022-05-09T15:40:12.439" v="0" actId="1076"/>
          <ac:spMkLst>
            <pc:docMk/>
            <pc:sldMk cId="3218245776" sldId="266"/>
            <ac:spMk id="6" creationId="{14D09AB6-FAC5-4635-A608-6060FDB649B2}"/>
          </ac:spMkLst>
        </pc:spChg>
      </pc:sldChg>
    </pc:docChg>
  </pc:docChgLst>
  <pc:docChgLst>
    <pc:chgData name="Chung Ahyun" userId="S::achung@edu.bme.hu::509370d3-98f7-4bb7-9acb-064bcbfbbb74" providerId="AD" clId="Web-{79E56FF1-10B8-4B0C-9650-45E282960E81}"/>
    <pc:docChg chg="modSld">
      <pc:chgData name="Chung Ahyun" userId="S::achung@edu.bme.hu::509370d3-98f7-4bb7-9acb-064bcbfbbb74" providerId="AD" clId="Web-{79E56FF1-10B8-4B0C-9650-45E282960E81}" dt="2022-06-01T01:05:52.089" v="1"/>
      <pc:docMkLst>
        <pc:docMk/>
      </pc:docMkLst>
      <pc:sldChg chg="addSp modSp">
        <pc:chgData name="Chung Ahyun" userId="S::achung@edu.bme.hu::509370d3-98f7-4bb7-9acb-064bcbfbbb74" providerId="AD" clId="Web-{79E56FF1-10B8-4B0C-9650-45E282960E81}" dt="2022-06-01T01:05:52.089" v="1"/>
        <pc:sldMkLst>
          <pc:docMk/>
          <pc:sldMk cId="3218245776" sldId="266"/>
        </pc:sldMkLst>
        <pc:spChg chg="add mod">
          <ac:chgData name="Chung Ahyun" userId="S::achung@edu.bme.hu::509370d3-98f7-4bb7-9acb-064bcbfbbb74" providerId="AD" clId="Web-{79E56FF1-10B8-4B0C-9650-45E282960E81}" dt="2022-06-01T01:05:52.089" v="1"/>
          <ac:spMkLst>
            <pc:docMk/>
            <pc:sldMk cId="3218245776" sldId="266"/>
            <ac:spMk id="2" creationId="{B42E2821-2878-2B9A-9D77-42A4A9A90E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B3B546-9D5E-4A52-B12E-53AABBB85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F150B3-5B90-4786-9916-1311C8CAF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C4B6154-A32F-4FF1-BFDE-2D2F39FF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9679F4-6160-4D8D-84AB-0BC2680F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F7F7C4-F7F3-464F-A759-71DF4946A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64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E62E3B3-7D97-4629-9421-A476C8A3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DB25DA4-3513-4573-A9A2-FEF39A745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52FA025-6178-4113-8547-D1744F76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5D18D4-81B1-4AE5-AC5C-61821793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5030C9-3D3C-4E53-9677-76A96C9B3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450418FF-7C1E-4DAA-998C-44AA3F5E3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C05CD94-D07D-4642-BF55-0F6664CA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09D8C4-04CB-454A-9151-05CEF656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049671-1490-49BC-8003-9A83F72F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6C70E7A-CD6E-42A8-8198-12ABBEC5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85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32FC8F-2A48-4618-AF02-2039E303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F757DA-E6AA-408D-8386-0610DB77A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DACB98C-5E39-4A2C-A5DD-BF2148F7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DF2006-1FE8-49D1-AD64-337220AC4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4840C90-FD78-4C8C-9930-BE4074E4D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55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6D63EF-A7DE-4EF8-A720-99FDE58E8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D5B415E-134D-4864-87D0-555E6808D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86E987-62CF-42E6-8275-551DBFA1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1DF85B-DF6E-4213-87B4-C1D68C6C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53850F-D813-48F1-B44B-012FDF2E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01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545884-43F8-46B9-959D-48E4CCC31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3A9BB52-975A-4375-A39E-9BD3A0F37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C060167-0A56-4922-974E-56249554B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C6FD02E-3F3F-489C-9D73-8D36D077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94905A3-3988-4A5D-B340-C0769CD5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0EAE51-3522-470C-BF02-4B34840A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2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B38833-C5A8-4024-813D-12C574F3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146D4EC-7B48-4820-A21C-41539FCF2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43F942-53AA-4BE2-ADF5-940DD26AE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E64E40C-F854-416B-8853-52C62EABE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7BDAE9B-4C2D-4D2F-BD2B-DAF2DF325F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EF183BC-1E46-41EB-9563-F48BE66D9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9E4383D8-F6AB-45CA-813D-CF725905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23E8BEC9-CFCC-4BD6-B445-A9CEFDEF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97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4C5181-8958-4966-A841-6D0F9CFA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327F08D-1492-4619-8C8E-54349384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05B4947-CE6D-40E9-A228-27D360FA3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B176EB46-5CB4-43F3-A3A7-EAF28963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3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AE731F0-9352-44B7-ADB1-884CEC65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8C63CC7-0E70-4AE1-9632-3EA5125D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249D77D-C1F4-413B-B7EC-3F2D24A4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6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8B7510-340A-4536-B601-E9F76B04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A2E51D-01B1-48CF-9E38-83722CD7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DD483F-04F0-405F-8C49-94D3F8514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EED4B4-B0F3-4140-A2EF-59F29284C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638CAE4-39E9-411D-B515-36F78777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6CCCBAE-FB97-4598-8BE3-9F7EF13D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40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E903E-E57D-483E-B756-A4C81F43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9AD5421-32E1-4D4F-B9A7-2806B80B4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B2D6548-035D-40C2-BCF2-F8D4E72C4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F8F7077-B080-40A4-B122-28B4A007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9150E53-E255-490C-B868-55D3AF4A3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AE0421A-EDA0-4882-B7CE-8FAC9765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03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1C85BAC8-B72E-44BB-8650-204544FF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A84004C-E850-48F6-8BC4-0DAE08734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83B47F-DC2C-402B-AF83-F475A3F19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56398-B1C6-4526-8CD3-7C32FC5A4BC5}" type="datetimeFigureOut">
              <a:rPr lang="en-US" smtClean="0"/>
              <a:t>6/7/2022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6612270-6583-442B-BFB4-04BDEF937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FA84E6-66AE-4A93-8FBF-6649CA939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82F83-FD0D-40EB-AFAB-04949AB95FD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4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zövegdoboz 80">
            <a:extLst>
              <a:ext uri="{FF2B5EF4-FFF2-40B4-BE49-F238E27FC236}">
                <a16:creationId xmlns:a16="http://schemas.microsoft.com/office/drawing/2014/main" id="{EE929072-1732-4EF3-A57B-819AED3DB575}"/>
              </a:ext>
            </a:extLst>
          </p:cNvPr>
          <p:cNvSpPr txBox="1"/>
          <p:nvPr/>
        </p:nvSpPr>
        <p:spPr>
          <a:xfrm>
            <a:off x="209550" y="1601124"/>
            <a:ext cx="11822868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2800" dirty="0">
                <a:solidFill>
                  <a:srgbClr val="003399"/>
                </a:solidFill>
              </a:rPr>
              <a:t>5.</a:t>
            </a:r>
            <a:r>
              <a:rPr lang="en-US" sz="2800" dirty="0">
                <a:solidFill>
                  <a:srgbClr val="003399"/>
                </a:solidFill>
              </a:rPr>
              <a:t> We perform a multi slit experiment, using 4 slits. The wavelength of the light is 500 nm and the distance of the screen from the slits is 10m.</a:t>
            </a:r>
            <a:br>
              <a:rPr lang="hu-HU" sz="2800" dirty="0"/>
            </a:br>
            <a:endParaRPr lang="en-US" sz="2800">
              <a:solidFill>
                <a:srgbClr val="003399"/>
              </a:solidFill>
            </a:endParaRPr>
          </a:p>
          <a:p>
            <a:r>
              <a:rPr lang="en-US" sz="2800" dirty="0">
                <a:solidFill>
                  <a:srgbClr val="003399"/>
                </a:solidFill>
              </a:rPr>
              <a:t>a. Determine the distance of the slits, if the 3</a:t>
            </a:r>
            <a:r>
              <a:rPr lang="en-US" sz="2800" baseline="30000" dirty="0">
                <a:solidFill>
                  <a:srgbClr val="003399"/>
                </a:solidFill>
              </a:rPr>
              <a:t>rd</a:t>
            </a:r>
            <a:r>
              <a:rPr lang="hu-HU" sz="2800" dirty="0">
                <a:solidFill>
                  <a:srgbClr val="003399"/>
                </a:solidFill>
              </a:rPr>
              <a:t> </a:t>
            </a:r>
            <a:r>
              <a:rPr lang="en-US" sz="2800" dirty="0">
                <a:solidFill>
                  <a:srgbClr val="003399"/>
                </a:solidFill>
              </a:rPr>
              <a:t> and 4</a:t>
            </a:r>
            <a:r>
              <a:rPr lang="en-US" sz="2800" baseline="30000" dirty="0">
                <a:solidFill>
                  <a:srgbClr val="003399"/>
                </a:solidFill>
              </a:rPr>
              <a:t>th</a:t>
            </a:r>
            <a:r>
              <a:rPr lang="hu-HU" sz="2800" dirty="0">
                <a:solidFill>
                  <a:srgbClr val="003399"/>
                </a:solidFill>
              </a:rPr>
              <a:t> </a:t>
            </a:r>
            <a:r>
              <a:rPr lang="en-US" sz="2800" dirty="0">
                <a:solidFill>
                  <a:srgbClr val="003399"/>
                </a:solidFill>
              </a:rPr>
              <a:t> order diffraction fringes are 10 mm away from each other. </a:t>
            </a:r>
            <a:endParaRPr lang="hu-HU" sz="2800">
              <a:solidFill>
                <a:srgbClr val="003399"/>
              </a:solidFill>
            </a:endParaRPr>
          </a:p>
          <a:p>
            <a:endParaRPr lang="en-US" sz="2800">
              <a:solidFill>
                <a:srgbClr val="003399"/>
              </a:solidFill>
            </a:endParaRPr>
          </a:p>
          <a:p>
            <a:r>
              <a:rPr lang="en-US" sz="2800" dirty="0">
                <a:solidFill>
                  <a:srgbClr val="003399"/>
                </a:solidFill>
              </a:rPr>
              <a:t>b. How many mayor and minor fringes are visible on the diffraction pattern if the coherence length of the light is 3 </a:t>
            </a:r>
            <a:r>
              <a:rPr lang="en-US" sz="2800" dirty="0" err="1">
                <a:solidFill>
                  <a:srgbClr val="003399"/>
                </a:solidFill>
              </a:rPr>
              <a:t>μm</a:t>
            </a:r>
            <a:r>
              <a:rPr lang="en-US" sz="2800" dirty="0">
                <a:solidFill>
                  <a:srgbClr val="003399"/>
                </a:solidFill>
              </a:rPr>
              <a:t>? </a:t>
            </a:r>
            <a:endParaRPr lang="en-US" sz="2800" dirty="0">
              <a:solidFill>
                <a:srgbClr val="003399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342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5" descr="Multislit">
            <a:extLst>
              <a:ext uri="{FF2B5EF4-FFF2-40B4-BE49-F238E27FC236}">
                <a16:creationId xmlns:a16="http://schemas.microsoft.com/office/drawing/2014/main" id="{A668D8A6-E9B5-4352-A351-311AAB3FA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182" y="4024069"/>
            <a:ext cx="3231229" cy="258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54B926B5-C87E-49C4-9193-8FC458066BBB}"/>
                  </a:ext>
                </a:extLst>
              </p:cNvPr>
              <p:cNvSpPr txBox="1"/>
              <p:nvPr/>
            </p:nvSpPr>
            <p:spPr>
              <a:xfrm>
                <a:off x="491834" y="160841"/>
                <a:ext cx="460247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𝑠𝑙𝑖𝑡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54B926B5-C87E-49C4-9193-8FC458066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4" y="160841"/>
                <a:ext cx="460247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7FEA5E94-1984-4F72-AD31-A66F9C5E1DFB}"/>
                  </a:ext>
                </a:extLst>
              </p:cNvPr>
              <p:cNvSpPr txBox="1"/>
              <p:nvPr/>
            </p:nvSpPr>
            <p:spPr>
              <a:xfrm>
                <a:off x="491835" y="747741"/>
                <a:ext cx="63245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=500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=5⋅</m:t>
                    </m:r>
                    <m:sSup>
                      <m:sSup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7FEA5E94-1984-4F72-AD31-A66F9C5E1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5" y="747741"/>
                <a:ext cx="63245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14D09AB6-FAC5-4635-A608-6060FDB649B2}"/>
                  </a:ext>
                </a:extLst>
              </p:cNvPr>
              <p:cNvSpPr txBox="1"/>
              <p:nvPr/>
            </p:nvSpPr>
            <p:spPr>
              <a:xfrm>
                <a:off x="383769" y="1405988"/>
                <a:ext cx="63245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=10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14D09AB6-FAC5-4635-A608-6060FDB64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69" y="1405988"/>
                <a:ext cx="632459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7259ADE8-8BD4-4DD5-AE37-B14227959D6A}"/>
                  </a:ext>
                </a:extLst>
              </p:cNvPr>
              <p:cNvSpPr txBox="1"/>
              <p:nvPr/>
            </p:nvSpPr>
            <p:spPr>
              <a:xfrm>
                <a:off x="491834" y="3014790"/>
                <a:ext cx="24397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8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7259ADE8-8BD4-4DD5-AE37-B14227959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4" y="3014790"/>
                <a:ext cx="243978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AF51ACEF-1CA9-497F-B1A8-466A127084C7}"/>
                  </a:ext>
                </a:extLst>
              </p:cNvPr>
              <p:cNvSpPr txBox="1"/>
              <p:nvPr/>
            </p:nvSpPr>
            <p:spPr>
              <a:xfrm>
                <a:off x="491834" y="2061151"/>
                <a:ext cx="48948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=10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𝑚𝑚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AF51ACEF-1CA9-497F-B1A8-466A12708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4" y="2061151"/>
                <a:ext cx="489481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16D829EF-820D-4D8E-B761-969CBA53AE9D}"/>
                  </a:ext>
                </a:extLst>
              </p:cNvPr>
              <p:cNvSpPr txBox="1"/>
              <p:nvPr/>
            </p:nvSpPr>
            <p:spPr>
              <a:xfrm>
                <a:off x="497374" y="3671495"/>
                <a:ext cx="3474722" cy="6665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8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800" b="0" i="0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tg</m:t>
                        </m:r>
                      </m:fName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9" name="Szövegdoboz 8">
                <a:extLst>
                  <a:ext uri="{FF2B5EF4-FFF2-40B4-BE49-F238E27FC236}">
                    <a16:creationId xmlns:a16="http://schemas.microsoft.com/office/drawing/2014/main" id="{16D829EF-820D-4D8E-B761-969CBA53A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374" y="3671495"/>
                <a:ext cx="3474722" cy="6665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Jobb oldali kapcsos zárójel 9">
            <a:extLst>
              <a:ext uri="{FF2B5EF4-FFF2-40B4-BE49-F238E27FC236}">
                <a16:creationId xmlns:a16="http://schemas.microsoft.com/office/drawing/2014/main" id="{D86D1D18-E259-4016-B34B-B0C42267B316}"/>
              </a:ext>
            </a:extLst>
          </p:cNvPr>
          <p:cNvSpPr/>
          <p:nvPr/>
        </p:nvSpPr>
        <p:spPr>
          <a:xfrm>
            <a:off x="3329938" y="2968165"/>
            <a:ext cx="216131" cy="1284339"/>
          </a:xfrm>
          <a:prstGeom prst="rightBrace">
            <a:avLst/>
          </a:prstGeom>
          <a:ln w="28575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1B9F1EA1-BAB4-4EDE-A82A-C330D4466EEE}"/>
                  </a:ext>
                </a:extLst>
              </p:cNvPr>
              <p:cNvSpPr txBox="1"/>
              <p:nvPr/>
            </p:nvSpPr>
            <p:spPr>
              <a:xfrm>
                <a:off x="3734493" y="3196598"/>
                <a:ext cx="2439786" cy="8274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hu-HU" sz="2800" i="1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hu-HU" sz="2800" b="0" i="1" smtClean="0">
                          <a:solidFill>
                            <a:srgbClr val="003399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hu-HU" sz="28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hu-HU" sz="28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8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hu-HU" sz="2800" b="0" i="1" smtClean="0">
                                  <a:solidFill>
                                    <a:srgbClr val="003399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hu-HU" sz="2800" b="0" i="1" smtClean="0">
                              <a:solidFill>
                                <a:srgbClr val="003399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11" name="Szövegdoboz 10">
                <a:extLst>
                  <a:ext uri="{FF2B5EF4-FFF2-40B4-BE49-F238E27FC236}">
                    <a16:creationId xmlns:a16="http://schemas.microsoft.com/office/drawing/2014/main" id="{1B9F1EA1-BAB4-4EDE-A82A-C330D4466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493" y="3196598"/>
                <a:ext cx="2439786" cy="8274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317E4951-EF87-4589-9B87-6FFF404772F6}"/>
                  </a:ext>
                </a:extLst>
              </p:cNvPr>
              <p:cNvSpPr txBox="1"/>
              <p:nvPr/>
            </p:nvSpPr>
            <p:spPr>
              <a:xfrm>
                <a:off x="3967597" y="4233138"/>
                <a:ext cx="2825632" cy="725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12" name="Szövegdoboz 11">
                <a:extLst>
                  <a:ext uri="{FF2B5EF4-FFF2-40B4-BE49-F238E27FC236}">
                    <a16:creationId xmlns:a16="http://schemas.microsoft.com/office/drawing/2014/main" id="{317E4951-EF87-4589-9B87-6FFF4047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597" y="4233138"/>
                <a:ext cx="2825632" cy="7253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776B7E74-33DA-469B-BA57-1238A996F9DC}"/>
                  </a:ext>
                </a:extLst>
              </p:cNvPr>
              <p:cNvSpPr txBox="1"/>
              <p:nvPr/>
            </p:nvSpPr>
            <p:spPr>
              <a:xfrm>
                <a:off x="3967597" y="5095018"/>
                <a:ext cx="2825632" cy="7253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13" name="Szövegdoboz 12">
                <a:extLst>
                  <a:ext uri="{FF2B5EF4-FFF2-40B4-BE49-F238E27FC236}">
                    <a16:creationId xmlns:a16="http://schemas.microsoft.com/office/drawing/2014/main" id="{776B7E74-33DA-469B-BA57-1238A996F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597" y="5095018"/>
                <a:ext cx="2825632" cy="7253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DF98B1E2-292D-4A0F-8A41-0BA262E39F4E}"/>
                  </a:ext>
                </a:extLst>
              </p:cNvPr>
              <p:cNvSpPr txBox="1"/>
              <p:nvPr/>
            </p:nvSpPr>
            <p:spPr>
              <a:xfrm>
                <a:off x="3967596" y="6017895"/>
                <a:ext cx="7778287" cy="814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5⋅</m:t>
                        </m:r>
                        <m:sSup>
                          <m:sSupPr>
                            <m:ctrlP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⋅10</m:t>
                        </m:r>
                      </m:num>
                      <m:den>
                        <m:sSup>
                          <m:sSupPr>
                            <m:ctrlP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5⋅</m:t>
                    </m:r>
                    <m:sSup>
                      <m:sSupPr>
                        <m:ctrlP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=0.5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𝑚𝑚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14" name="Szövegdoboz 13">
                <a:extLst>
                  <a:ext uri="{FF2B5EF4-FFF2-40B4-BE49-F238E27FC236}">
                    <a16:creationId xmlns:a16="http://schemas.microsoft.com/office/drawing/2014/main" id="{DF98B1E2-292D-4A0F-8A41-0BA262E39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596" y="6017895"/>
                <a:ext cx="7778287" cy="81483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C8E1E746-60E9-4A09-8B03-3ED45DB5795D}"/>
              </a:ext>
            </a:extLst>
          </p:cNvPr>
          <p:cNvCxnSpPr>
            <a:cxnSpLocks/>
          </p:cNvCxnSpPr>
          <p:nvPr/>
        </p:nvCxnSpPr>
        <p:spPr>
          <a:xfrm>
            <a:off x="2774" y="2784529"/>
            <a:ext cx="75069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0" descr="multisplit3">
            <a:extLst>
              <a:ext uri="{FF2B5EF4-FFF2-40B4-BE49-F238E27FC236}">
                <a16:creationId xmlns:a16="http://schemas.microsoft.com/office/drawing/2014/main" id="{4D47503B-BD5E-45D4-9168-02FB4B1B4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182" y="389911"/>
            <a:ext cx="3253044" cy="364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F0488C26-B964-40C2-9A9A-9111C4B33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6044" y="87852"/>
            <a:ext cx="39459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200" b="0">
                <a:solidFill>
                  <a:srgbClr val="003399"/>
                </a:solidFill>
              </a:rPr>
              <a:t>Source of figure</a:t>
            </a:r>
            <a:r>
              <a:rPr lang="hu-HU" sz="1200" b="0">
                <a:solidFill>
                  <a:srgbClr val="003399"/>
                </a:solidFill>
              </a:rPr>
              <a:t>s</a:t>
            </a:r>
            <a:r>
              <a:rPr lang="en-GB" sz="1200" b="0">
                <a:solidFill>
                  <a:srgbClr val="003399"/>
                </a:solidFill>
              </a:rPr>
              <a:t>: </a:t>
            </a:r>
            <a:r>
              <a:rPr lang="hu-HU" sz="1200" b="0">
                <a:solidFill>
                  <a:srgbClr val="003399"/>
                </a:solidFill>
              </a:rPr>
              <a:t>Hudson-Nelson: Útban a modern fizikához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2E2821-2878-2B9A-9D77-42A4A9A90ED3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824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 animBg="1"/>
      <p:bldP spid="11" grpId="0"/>
      <p:bldP spid="12" grpId="0"/>
      <p:bldP spid="13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54B926B5-C87E-49C4-9193-8FC458066BBB}"/>
                  </a:ext>
                </a:extLst>
              </p:cNvPr>
              <p:cNvSpPr txBox="1"/>
              <p:nvPr/>
            </p:nvSpPr>
            <p:spPr>
              <a:xfrm>
                <a:off x="491837" y="85012"/>
                <a:ext cx="460247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𝑠𝑙𝑖𝑡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54B926B5-C87E-49C4-9193-8FC458066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7" y="85012"/>
                <a:ext cx="460247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7FEA5E94-1984-4F72-AD31-A66F9C5E1DFB}"/>
                  </a:ext>
                </a:extLst>
              </p:cNvPr>
              <p:cNvSpPr txBox="1"/>
              <p:nvPr/>
            </p:nvSpPr>
            <p:spPr>
              <a:xfrm>
                <a:off x="491835" y="747741"/>
                <a:ext cx="63245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=500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=5⋅</m:t>
                    </m:r>
                    <m:sSup>
                      <m:sSup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5" name="Szövegdoboz 4">
                <a:extLst>
                  <a:ext uri="{FF2B5EF4-FFF2-40B4-BE49-F238E27FC236}">
                    <a16:creationId xmlns:a16="http://schemas.microsoft.com/office/drawing/2014/main" id="{7FEA5E94-1984-4F72-AD31-A66F9C5E1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5" y="747741"/>
                <a:ext cx="632459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14D09AB6-FAC5-4635-A608-6060FDB649B2}"/>
                  </a:ext>
                </a:extLst>
              </p:cNvPr>
              <p:cNvSpPr txBox="1"/>
              <p:nvPr/>
            </p:nvSpPr>
            <p:spPr>
              <a:xfrm>
                <a:off x="491834" y="1404446"/>
                <a:ext cx="632459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=10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14D09AB6-FAC5-4635-A608-6060FDB64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4" y="1404446"/>
                <a:ext cx="632459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7259ADE8-8BD4-4DD5-AE37-B14227959D6A}"/>
                  </a:ext>
                </a:extLst>
              </p:cNvPr>
              <p:cNvSpPr txBox="1"/>
              <p:nvPr/>
            </p:nvSpPr>
            <p:spPr>
              <a:xfrm>
                <a:off x="989351" y="3036663"/>
                <a:ext cx="7958958" cy="764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3⋅</m:t>
                        </m:r>
                        <m:sSup>
                          <m:sSupPr>
                            <m:ctrlP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</m:num>
                      <m:den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5⋅</m:t>
                        </m:r>
                        <m:sSup>
                          <m:sSupPr>
                            <m:ctrlP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hu-HU" sz="2800" i="1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−7</m:t>
                            </m:r>
                          </m:sup>
                        </m:sSup>
                      </m:den>
                    </m:f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7" name="Szövegdoboz 6">
                <a:extLst>
                  <a:ext uri="{FF2B5EF4-FFF2-40B4-BE49-F238E27FC236}">
                    <a16:creationId xmlns:a16="http://schemas.microsoft.com/office/drawing/2014/main" id="{7259ADE8-8BD4-4DD5-AE37-B14227959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51" y="3036663"/>
                <a:ext cx="7958958" cy="764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AF51ACEF-1CA9-497F-B1A8-466A127084C7}"/>
                  </a:ext>
                </a:extLst>
              </p:cNvPr>
              <p:cNvSpPr txBox="1"/>
              <p:nvPr/>
            </p:nvSpPr>
            <p:spPr>
              <a:xfrm>
                <a:off x="491834" y="2061151"/>
                <a:ext cx="489481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=3⋅</m:t>
                    </m:r>
                    <m:sSup>
                      <m:sSup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8" name="Szövegdoboz 7">
                <a:extLst>
                  <a:ext uri="{FF2B5EF4-FFF2-40B4-BE49-F238E27FC236}">
                    <a16:creationId xmlns:a16="http://schemas.microsoft.com/office/drawing/2014/main" id="{AF51ACEF-1CA9-497F-B1A8-466A12708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4" y="2061151"/>
                <a:ext cx="489481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Egyenes összekötő 14">
            <a:extLst>
              <a:ext uri="{FF2B5EF4-FFF2-40B4-BE49-F238E27FC236}">
                <a16:creationId xmlns:a16="http://schemas.microsoft.com/office/drawing/2014/main" id="{C8E1E746-60E9-4A09-8B03-3ED45DB5795D}"/>
              </a:ext>
            </a:extLst>
          </p:cNvPr>
          <p:cNvCxnSpPr>
            <a:cxnSpLocks/>
          </p:cNvCxnSpPr>
          <p:nvPr/>
        </p:nvCxnSpPr>
        <p:spPr>
          <a:xfrm>
            <a:off x="2774" y="2784529"/>
            <a:ext cx="71877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3849B407-969B-4F10-AD5B-2979D7E81A85}"/>
                  </a:ext>
                </a:extLst>
              </p:cNvPr>
              <p:cNvSpPr txBox="1"/>
              <p:nvPr/>
            </p:nvSpPr>
            <p:spPr>
              <a:xfrm>
                <a:off x="491833" y="4732556"/>
                <a:ext cx="6025341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𝑚𝑎𝑗𝑜𝑟</m:t>
                        </m:r>
                      </m:sub>
                    </m:sSub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=2⋅</m:t>
                    </m:r>
                    <m:sSub>
                      <m:sSubPr>
                        <m:ctrlP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+1=13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17" name="Szövegdoboz 16">
                <a:extLst>
                  <a:ext uri="{FF2B5EF4-FFF2-40B4-BE49-F238E27FC236}">
                    <a16:creationId xmlns:a16="http://schemas.microsoft.com/office/drawing/2014/main" id="{3849B407-969B-4F10-AD5B-2979D7E81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3" y="4732556"/>
                <a:ext cx="6025341" cy="5579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9E369E07-DC98-4DE7-92E0-D3266D6C3AF4}"/>
                  </a:ext>
                </a:extLst>
              </p:cNvPr>
              <p:cNvSpPr txBox="1"/>
              <p:nvPr/>
            </p:nvSpPr>
            <p:spPr>
              <a:xfrm>
                <a:off x="491833" y="5474207"/>
                <a:ext cx="11811003" cy="12953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𝑚𝑖𝑛𝑜𝑟</m:t>
                        </m:r>
                      </m:sub>
                    </m:sSub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hu-HU" sz="280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hu-HU" sz="280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lang="hu-HU" sz="2800" i="1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hu-HU" sz="2800" i="1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800" i="1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hu-HU" sz="2800" i="1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𝑚𝑎𝑗𝑜𝑟</m:t>
                                    </m:r>
                                  </m:sub>
                                </m:sSub>
                                <m:r>
                                  <a:rPr lang="hu-HU" sz="2800" i="1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𝑔𝑎𝑝𝑠</m:t>
                            </m:r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𝑏𝑒𝑡𝑤𝑒𝑒𝑛</m:t>
                            </m:r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𝑚𝑎𝑗𝑜𝑟</m:t>
                            </m:r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𝑓𝑟𝑖𝑛𝑔𝑒𝑠</m:t>
                            </m:r>
                          </m:e>
                        </m:eqArr>
                      </m:lim>
                    </m:limLow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⋅</m:t>
                    </m:r>
                    <m:limLow>
                      <m:limLowPr>
                        <m:ctrlPr>
                          <a:rPr lang="hu-HU" sz="2800" b="0" i="1" smtClean="0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ctrlPr>
                                  <a:rPr lang="hu-HU" sz="2800" i="1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hu-HU" sz="2800" i="1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hu-HU" sz="2800" i="1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hu-HU" sz="2800" i="1">
                                        <a:solidFill>
                                          <a:srgbClr val="00339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𝑠𝑙𝑖𝑡</m:t>
                                    </m:r>
                                  </m:sub>
                                </m:sSub>
                                <m:r>
                                  <a:rPr lang="hu-HU" sz="2800" i="1">
                                    <a:solidFill>
                                      <a:srgbClr val="003399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𝑚𝑖𝑛𝑜𝑟</m:t>
                            </m:r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𝑓𝑟𝑖𝑛𝑔𝑒𝑠</m:t>
                            </m:r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𝑏𝑒𝑡𝑤𝑒𝑒𝑛</m:t>
                            </m:r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𝑚𝑎𝑗𝑜𝑟</m:t>
                            </m:r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hu-HU" sz="2800" b="0" i="1" smtClean="0">
                                <a:solidFill>
                                  <a:srgbClr val="003399"/>
                                </a:solidFill>
                                <a:latin typeface="Cambria Math" panose="02040503050406030204" pitchFamily="18" charset="0"/>
                              </a:rPr>
                              <m:t>𝑜𝑛𝑒𝑠</m:t>
                            </m:r>
                          </m:e>
                        </m:eqArr>
                      </m:lim>
                    </m:limLow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=12⋅2=24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18" name="Szövegdoboz 17">
                <a:extLst>
                  <a:ext uri="{FF2B5EF4-FFF2-40B4-BE49-F238E27FC236}">
                    <a16:creationId xmlns:a16="http://schemas.microsoft.com/office/drawing/2014/main" id="{9E369E07-DC98-4DE7-92E0-D3266D6C3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3" y="5474207"/>
                <a:ext cx="11811003" cy="12953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3">
            <a:extLst>
              <a:ext uri="{FF2B5EF4-FFF2-40B4-BE49-F238E27FC236}">
                <a16:creationId xmlns:a16="http://schemas.microsoft.com/office/drawing/2014/main" id="{E438127F-DB0C-42E7-A2BF-00C3C9BB7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6044" y="87852"/>
            <a:ext cx="394595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1200" b="0">
                <a:solidFill>
                  <a:srgbClr val="003399"/>
                </a:solidFill>
              </a:rPr>
              <a:t>Source of figure</a:t>
            </a:r>
            <a:r>
              <a:rPr lang="hu-HU" sz="1200" b="0">
                <a:solidFill>
                  <a:srgbClr val="003399"/>
                </a:solidFill>
              </a:rPr>
              <a:t>s</a:t>
            </a:r>
            <a:r>
              <a:rPr lang="en-GB" sz="1200" b="0">
                <a:solidFill>
                  <a:srgbClr val="003399"/>
                </a:solidFill>
              </a:rPr>
              <a:t>: </a:t>
            </a:r>
            <a:r>
              <a:rPr lang="hu-HU" sz="1200" b="0">
                <a:solidFill>
                  <a:srgbClr val="003399"/>
                </a:solidFill>
              </a:rPr>
              <a:t>Hudson-Nelson: Útban a modern fizikához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42CEE760-C6E5-4726-ABBA-01B908094516}"/>
                  </a:ext>
                </a:extLst>
              </p:cNvPr>
              <p:cNvSpPr txBox="1"/>
              <p:nvPr/>
            </p:nvSpPr>
            <p:spPr>
              <a:xfrm>
                <a:off x="491833" y="3981375"/>
                <a:ext cx="460247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r>
                  <a:rPr lang="hu-HU" sz="2800" err="1">
                    <a:solidFill>
                      <a:srgbClr val="003399"/>
                    </a:solidFill>
                  </a:rPr>
                  <a:t>goes</a:t>
                </a:r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:r>
                  <a:rPr lang="hu-HU" sz="2800" err="1">
                    <a:solidFill>
                      <a:srgbClr val="003399"/>
                    </a:solidFill>
                  </a:rPr>
                  <a:t>from</a:t>
                </a:r>
                <a:r>
                  <a:rPr lang="hu-HU" sz="2800">
                    <a:solidFill>
                      <a:srgbClr val="00339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hu-HU" sz="2800" i="1">
                        <a:solidFill>
                          <a:srgbClr val="003399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hu-HU" sz="2800">
                    <a:solidFill>
                      <a:srgbClr val="003399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hu-HU" sz="2800" i="1">
                            <a:solidFill>
                              <a:srgbClr val="003399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US" sz="2800">
                  <a:solidFill>
                    <a:srgbClr val="003399"/>
                  </a:solidFill>
                </a:endParaRPr>
              </a:p>
            </p:txBody>
          </p:sp>
        </mc:Choice>
        <mc:Fallback xmlns="">
          <p:sp>
            <p:nvSpPr>
              <p:cNvPr id="21" name="Szövegdoboz 20">
                <a:extLst>
                  <a:ext uri="{FF2B5EF4-FFF2-40B4-BE49-F238E27FC236}">
                    <a16:creationId xmlns:a16="http://schemas.microsoft.com/office/drawing/2014/main" id="{42CEE760-C6E5-4726-ABBA-01B908094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3" y="3981375"/>
                <a:ext cx="4602478" cy="523220"/>
              </a:xfrm>
              <a:prstGeom prst="rect">
                <a:avLst/>
              </a:prstGeom>
              <a:blipFill>
                <a:blip r:embed="rId9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0" descr="multisplit3">
            <a:extLst>
              <a:ext uri="{FF2B5EF4-FFF2-40B4-BE49-F238E27FC236}">
                <a16:creationId xmlns:a16="http://schemas.microsoft.com/office/drawing/2014/main" id="{E9023897-0CBB-4395-8127-89A83DC36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884" y="714697"/>
            <a:ext cx="4120342" cy="462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09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7" grpId="0"/>
      <p:bldP spid="18" grpId="0"/>
      <p:bldP spid="21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07D75FB426970D4B961AA71478735432" ma:contentTypeVersion="7" ma:contentTypeDescription="Új dokumentum létrehozása." ma:contentTypeScope="" ma:versionID="aad530a33dd4eebf9aee1a9a785cbe58">
  <xsd:schema xmlns:xsd="http://www.w3.org/2001/XMLSchema" xmlns:xs="http://www.w3.org/2001/XMLSchema" xmlns:p="http://schemas.microsoft.com/office/2006/metadata/properties" xmlns:ns2="d8d9648c-98a7-4acb-8fc4-0c3875ad9092" xmlns:ns3="ccf3ce56-4e29-485b-8005-e26a011f2811" targetNamespace="http://schemas.microsoft.com/office/2006/metadata/properties" ma:root="true" ma:fieldsID="aa4100b24edceb4880d27c70c0f43137" ns2:_="" ns3:_="">
    <xsd:import namespace="d8d9648c-98a7-4acb-8fc4-0c3875ad9092"/>
    <xsd:import namespace="ccf3ce56-4e29-485b-8005-e26a011f28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d9648c-98a7-4acb-8fc4-0c3875ad90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f3ce56-4e29-485b-8005-e26a011f2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62F2DAD-700A-42D1-8286-636494F80C97}">
  <ds:schemaRefs>
    <ds:schemaRef ds:uri="1675dd34-800a-4ad8-ac03-9cd85194a50b"/>
    <ds:schemaRef ds:uri="da52454b-68d3-4fe1-b734-d2106e1be07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41CA580-3D33-44F4-9CA7-61746D3196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275619-AB89-4763-BD38-C0AF9B723A5C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3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Office-téma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Gábor Dobos</dc:creator>
  <cp:revision>6</cp:revision>
  <dcterms:created xsi:type="dcterms:W3CDTF">2020-05-18T03:56:43Z</dcterms:created>
  <dcterms:modified xsi:type="dcterms:W3CDTF">2022-06-08T01:25:32Z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0x01010007D75FB426970D4B961AA71478735432</vt:lpwstr>
  </property>
  <property fmtid="{D5CDD505-2E9C-101B-9397-08002B2CF9AE}" pid="3" name="MediaServiceImageTags">
    <vt:lpwstr/>
  </property>
</Properties>
</file>