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FF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B3FAB-04D3-4E2A-9C5F-57B97986E1DF}" v="1" dt="2022-05-09T22:18:44.040"/>
    <p1510:client id="{A7BFDCA8-2F6E-4BC3-B755-AF9A330F0B61}" v="2" dt="2022-05-09T16:14:38.381"/>
    <p1510:client id="{E7E2834D-79B3-4881-B95E-8BE772CE66A9}" v="2" dt="2022-05-22T22:58:3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Dobos" userId="0f403b24-bb3e-4619-8f25-c339eaa83823" providerId="ADAL" clId="{37557CF5-0D95-48D2-A1F1-CAC3B9CD82D5}"/>
    <pc:docChg chg="undo custSel addSld delSld modSld">
      <pc:chgData name="Gábor Dobos" userId="0f403b24-bb3e-4619-8f25-c339eaa83823" providerId="ADAL" clId="{37557CF5-0D95-48D2-A1F1-CAC3B9CD82D5}" dt="2020-05-19T11:03:15.938" v="851" actId="20577"/>
      <pc:docMkLst>
        <pc:docMk/>
      </pc:docMkLst>
      <pc:sldChg chg="modSp mod">
        <pc:chgData name="Gábor Dobos" userId="0f403b24-bb3e-4619-8f25-c339eaa83823" providerId="ADAL" clId="{37557CF5-0D95-48D2-A1F1-CAC3B9CD82D5}" dt="2020-05-19T10:59:48.284" v="817" actId="6549"/>
        <pc:sldMkLst>
          <pc:docMk/>
          <pc:sldMk cId="903429335" sldId="256"/>
        </pc:sldMkLst>
        <pc:spChg chg="mod">
          <ac:chgData name="Gábor Dobos" userId="0f403b24-bb3e-4619-8f25-c339eaa83823" providerId="ADAL" clId="{37557CF5-0D95-48D2-A1F1-CAC3B9CD82D5}" dt="2020-05-19T10:59:48.284" v="817" actId="6549"/>
          <ac:spMkLst>
            <pc:docMk/>
            <pc:sldMk cId="903429335" sldId="256"/>
            <ac:spMk id="81" creationId="{EE929072-1732-4EF3-A57B-819AED3DB575}"/>
          </ac:spMkLst>
        </pc:spChg>
      </pc:sldChg>
      <pc:sldChg chg="del">
        <pc:chgData name="Gábor Dobos" userId="0f403b24-bb3e-4619-8f25-c339eaa83823" providerId="ADAL" clId="{37557CF5-0D95-48D2-A1F1-CAC3B9CD82D5}" dt="2020-05-19T04:31:15.460" v="217" actId="47"/>
        <pc:sldMkLst>
          <pc:docMk/>
          <pc:sldMk cId="3115093952" sldId="265"/>
        </pc:sldMkLst>
      </pc:sldChg>
      <pc:sldChg chg="addSp delSp modSp mod delAnim modAnim">
        <pc:chgData name="Gábor Dobos" userId="0f403b24-bb3e-4619-8f25-c339eaa83823" providerId="ADAL" clId="{37557CF5-0D95-48D2-A1F1-CAC3B9CD82D5}" dt="2020-05-19T11:03:15.938" v="851" actId="20577"/>
        <pc:sldMkLst>
          <pc:docMk/>
          <pc:sldMk cId="3218245776" sldId="266"/>
        </pc:sldMkLst>
        <pc:spChg chg="mod">
          <ac:chgData name="Gábor Dobos" userId="0f403b24-bb3e-4619-8f25-c339eaa83823" providerId="ADAL" clId="{37557CF5-0D95-48D2-A1F1-CAC3B9CD82D5}" dt="2020-05-19T04:36:41.311" v="406" actId="1035"/>
          <ac:spMkLst>
            <pc:docMk/>
            <pc:sldMk cId="3218245776" sldId="266"/>
            <ac:spMk id="4" creationId="{54B926B5-C87E-49C4-9193-8FC458066BBB}"/>
          </ac:spMkLst>
        </pc:spChg>
        <pc:spChg chg="mod">
          <ac:chgData name="Gábor Dobos" userId="0f403b24-bb3e-4619-8f25-c339eaa83823" providerId="ADAL" clId="{37557CF5-0D95-48D2-A1F1-CAC3B9CD82D5}" dt="2020-05-19T11:01:09.431" v="835" actId="6549"/>
          <ac:spMkLst>
            <pc:docMk/>
            <pc:sldMk cId="3218245776" sldId="266"/>
            <ac:spMk id="5" creationId="{7FEA5E94-1984-4F72-AD31-A66F9C5E1DFB}"/>
          </ac:spMkLst>
        </pc:spChg>
        <pc:spChg chg="mod">
          <ac:chgData name="Gábor Dobos" userId="0f403b24-bb3e-4619-8f25-c339eaa83823" providerId="ADAL" clId="{37557CF5-0D95-48D2-A1F1-CAC3B9CD82D5}" dt="2020-05-19T10:40:34.010" v="801" actId="21"/>
          <ac:spMkLst>
            <pc:docMk/>
            <pc:sldMk cId="3218245776" sldId="266"/>
            <ac:spMk id="6" creationId="{14D09AB6-FAC5-4635-A608-6060FDB649B2}"/>
          </ac:spMkLst>
        </pc:spChg>
        <pc:spChg chg="mod">
          <ac:chgData name="Gábor Dobos" userId="0f403b24-bb3e-4619-8f25-c339eaa83823" providerId="ADAL" clId="{37557CF5-0D95-48D2-A1F1-CAC3B9CD82D5}" dt="2020-05-19T10:35:24.657" v="648" actId="1035"/>
          <ac:spMkLst>
            <pc:docMk/>
            <pc:sldMk cId="3218245776" sldId="266"/>
            <ac:spMk id="7" creationId="{7259ADE8-8BD4-4DD5-AE37-B14227959D6A}"/>
          </ac:spMkLst>
        </pc:spChg>
        <pc:spChg chg="del mod">
          <ac:chgData name="Gábor Dobos" userId="0f403b24-bb3e-4619-8f25-c339eaa83823" providerId="ADAL" clId="{37557CF5-0D95-48D2-A1F1-CAC3B9CD82D5}" dt="2020-05-19T03:47:27.940" v="129" actId="478"/>
          <ac:spMkLst>
            <pc:docMk/>
            <pc:sldMk cId="3218245776" sldId="266"/>
            <ac:spMk id="8" creationId="{AF51ACEF-1CA9-497F-B1A8-466A127084C7}"/>
          </ac:spMkLst>
        </pc:spChg>
        <pc:spChg chg="del">
          <ac:chgData name="Gábor Dobos" userId="0f403b24-bb3e-4619-8f25-c339eaa83823" providerId="ADAL" clId="{37557CF5-0D95-48D2-A1F1-CAC3B9CD82D5}" dt="2020-05-19T03:47:59.403" v="134" actId="478"/>
          <ac:spMkLst>
            <pc:docMk/>
            <pc:sldMk cId="3218245776" sldId="266"/>
            <ac:spMk id="9" creationId="{16D829EF-820D-4D8E-B761-969CBA53AE9D}"/>
          </ac:spMkLst>
        </pc:spChg>
        <pc:spChg chg="mod">
          <ac:chgData name="Gábor Dobos" userId="0f403b24-bb3e-4619-8f25-c339eaa83823" providerId="ADAL" clId="{37557CF5-0D95-48D2-A1F1-CAC3B9CD82D5}" dt="2020-05-19T04:39:20.786" v="424" actId="1076"/>
          <ac:spMkLst>
            <pc:docMk/>
            <pc:sldMk cId="3218245776" sldId="266"/>
            <ac:spMk id="10" creationId="{D86D1D18-E259-4016-B34B-B0C42267B316}"/>
          </ac:spMkLst>
        </pc:spChg>
        <pc:spChg chg="del">
          <ac:chgData name="Gábor Dobos" userId="0f403b24-bb3e-4619-8f25-c339eaa83823" providerId="ADAL" clId="{37557CF5-0D95-48D2-A1F1-CAC3B9CD82D5}" dt="2020-05-19T03:48:03.891" v="135" actId="478"/>
          <ac:spMkLst>
            <pc:docMk/>
            <pc:sldMk cId="3218245776" sldId="266"/>
            <ac:spMk id="11" creationId="{1B9F1EA1-BAB4-4EDE-A82A-C330D4466EEE}"/>
          </ac:spMkLst>
        </pc:spChg>
        <pc:spChg chg="del">
          <ac:chgData name="Gábor Dobos" userId="0f403b24-bb3e-4619-8f25-c339eaa83823" providerId="ADAL" clId="{37557CF5-0D95-48D2-A1F1-CAC3B9CD82D5}" dt="2020-05-19T03:47:59.403" v="134" actId="478"/>
          <ac:spMkLst>
            <pc:docMk/>
            <pc:sldMk cId="3218245776" sldId="266"/>
            <ac:spMk id="12" creationId="{317E4951-EF87-4589-9B87-6FFF404772F6}"/>
          </ac:spMkLst>
        </pc:spChg>
        <pc:spChg chg="del">
          <ac:chgData name="Gábor Dobos" userId="0f403b24-bb3e-4619-8f25-c339eaa83823" providerId="ADAL" clId="{37557CF5-0D95-48D2-A1F1-CAC3B9CD82D5}" dt="2020-05-19T03:47:59.403" v="134" actId="478"/>
          <ac:spMkLst>
            <pc:docMk/>
            <pc:sldMk cId="3218245776" sldId="266"/>
            <ac:spMk id="13" creationId="{776B7E74-33DA-469B-BA57-1238A996F9DC}"/>
          </ac:spMkLst>
        </pc:spChg>
        <pc:spChg chg="add del mod">
          <ac:chgData name="Gábor Dobos" userId="0f403b24-bb3e-4619-8f25-c339eaa83823" providerId="ADAL" clId="{37557CF5-0D95-48D2-A1F1-CAC3B9CD82D5}" dt="2020-05-19T10:35:09.842" v="600" actId="478"/>
          <ac:spMkLst>
            <pc:docMk/>
            <pc:sldMk cId="3218245776" sldId="266"/>
            <ac:spMk id="14" creationId="{8A995570-9AB0-426E-87AF-F0A80ED4D6A5}"/>
          </ac:spMkLst>
        </pc:spChg>
        <pc:spChg chg="del">
          <ac:chgData name="Gábor Dobos" userId="0f403b24-bb3e-4619-8f25-c339eaa83823" providerId="ADAL" clId="{37557CF5-0D95-48D2-A1F1-CAC3B9CD82D5}" dt="2020-05-19T03:48:05.927" v="136" actId="478"/>
          <ac:spMkLst>
            <pc:docMk/>
            <pc:sldMk cId="3218245776" sldId="266"/>
            <ac:spMk id="14" creationId="{DF98B1E2-292D-4A0F-8A41-0BA262E39F4E}"/>
          </ac:spMkLst>
        </pc:spChg>
        <pc:spChg chg="add mod">
          <ac:chgData name="Gábor Dobos" userId="0f403b24-bb3e-4619-8f25-c339eaa83823" providerId="ADAL" clId="{37557CF5-0D95-48D2-A1F1-CAC3B9CD82D5}" dt="2020-05-19T11:00:32.677" v="829" actId="6549"/>
          <ac:spMkLst>
            <pc:docMk/>
            <pc:sldMk cId="3218245776" sldId="266"/>
            <ac:spMk id="16" creationId="{78EAA997-7868-4494-9ACF-88313607CA92}"/>
          </ac:spMkLst>
        </pc:spChg>
        <pc:spChg chg="add mod">
          <ac:chgData name="Gábor Dobos" userId="0f403b24-bb3e-4619-8f25-c339eaa83823" providerId="ADAL" clId="{37557CF5-0D95-48D2-A1F1-CAC3B9CD82D5}" dt="2020-05-19T11:01:53.185" v="839" actId="20577"/>
          <ac:spMkLst>
            <pc:docMk/>
            <pc:sldMk cId="3218245776" sldId="266"/>
            <ac:spMk id="17" creationId="{DF4E7D89-97EC-4F3A-A280-D13EE60D00F2}"/>
          </ac:spMkLst>
        </pc:spChg>
        <pc:spChg chg="add del mod">
          <ac:chgData name="Gábor Dobos" userId="0f403b24-bb3e-4619-8f25-c339eaa83823" providerId="ADAL" clId="{37557CF5-0D95-48D2-A1F1-CAC3B9CD82D5}" dt="2020-05-19T03:48:27.832" v="144" actId="478"/>
          <ac:spMkLst>
            <pc:docMk/>
            <pc:sldMk cId="3218245776" sldId="266"/>
            <ac:spMk id="18" creationId="{2E300E5F-1FF7-4437-9C7C-40CEF596226F}"/>
          </ac:spMkLst>
        </pc:spChg>
        <pc:spChg chg="add mod">
          <ac:chgData name="Gábor Dobos" userId="0f403b24-bb3e-4619-8f25-c339eaa83823" providerId="ADAL" clId="{37557CF5-0D95-48D2-A1F1-CAC3B9CD82D5}" dt="2020-05-19T10:36:24.488" v="694" actId="14100"/>
          <ac:spMkLst>
            <pc:docMk/>
            <pc:sldMk cId="3218245776" sldId="266"/>
            <ac:spMk id="18" creationId="{A7D153F5-3F5C-44F0-A2C1-6C09D30479AD}"/>
          </ac:spMkLst>
        </pc:spChg>
        <pc:spChg chg="add mod">
          <ac:chgData name="Gábor Dobos" userId="0f403b24-bb3e-4619-8f25-c339eaa83823" providerId="ADAL" clId="{37557CF5-0D95-48D2-A1F1-CAC3B9CD82D5}" dt="2020-05-19T11:03:15.938" v="851" actId="20577"/>
          <ac:spMkLst>
            <pc:docMk/>
            <pc:sldMk cId="3218245776" sldId="266"/>
            <ac:spMk id="20" creationId="{98989B44-B1DB-45A0-B5B7-D897E872BE33}"/>
          </ac:spMkLst>
        </pc:spChg>
        <pc:spChg chg="add mod">
          <ac:chgData name="Gábor Dobos" userId="0f403b24-bb3e-4619-8f25-c339eaa83823" providerId="ADAL" clId="{37557CF5-0D95-48D2-A1F1-CAC3B9CD82D5}" dt="2020-05-19T04:39:29.253" v="426" actId="14100"/>
          <ac:spMkLst>
            <pc:docMk/>
            <pc:sldMk cId="3218245776" sldId="266"/>
            <ac:spMk id="21" creationId="{6095F2BC-42B7-4BE6-89E7-816724552D58}"/>
          </ac:spMkLst>
        </pc:spChg>
        <pc:spChg chg="add mod">
          <ac:chgData name="Gábor Dobos" userId="0f403b24-bb3e-4619-8f25-c339eaa83823" providerId="ADAL" clId="{37557CF5-0D95-48D2-A1F1-CAC3B9CD82D5}" dt="2020-05-19T10:37:43.331" v="735" actId="20577"/>
          <ac:spMkLst>
            <pc:docMk/>
            <pc:sldMk cId="3218245776" sldId="266"/>
            <ac:spMk id="22" creationId="{E5403171-7F70-4DB2-A9C0-C7400753926B}"/>
          </ac:spMkLst>
        </pc:spChg>
        <pc:spChg chg="add mod">
          <ac:chgData name="Gábor Dobos" userId="0f403b24-bb3e-4619-8f25-c339eaa83823" providerId="ADAL" clId="{37557CF5-0D95-48D2-A1F1-CAC3B9CD82D5}" dt="2020-05-19T10:36:53.990" v="712" actId="1076"/>
          <ac:spMkLst>
            <pc:docMk/>
            <pc:sldMk cId="3218245776" sldId="266"/>
            <ac:spMk id="23" creationId="{3ECC187F-D5FD-4E2C-AF61-CAD7387AFAC8}"/>
          </ac:spMkLst>
        </pc:spChg>
        <pc:spChg chg="add del mod">
          <ac:chgData name="Gábor Dobos" userId="0f403b24-bb3e-4619-8f25-c339eaa83823" providerId="ADAL" clId="{37557CF5-0D95-48D2-A1F1-CAC3B9CD82D5}" dt="2020-05-19T10:37:17.200" v="719" actId="478"/>
          <ac:spMkLst>
            <pc:docMk/>
            <pc:sldMk cId="3218245776" sldId="266"/>
            <ac:spMk id="24" creationId="{75063EAB-1D16-4730-8CEE-8C67BD8599B8}"/>
          </ac:spMkLst>
        </pc:spChg>
        <pc:spChg chg="add mod">
          <ac:chgData name="Gábor Dobos" userId="0f403b24-bb3e-4619-8f25-c339eaa83823" providerId="ADAL" clId="{37557CF5-0D95-48D2-A1F1-CAC3B9CD82D5}" dt="2020-05-19T11:02:17.264" v="841" actId="20577"/>
          <ac:spMkLst>
            <pc:docMk/>
            <pc:sldMk cId="3218245776" sldId="266"/>
            <ac:spMk id="25" creationId="{EB1F71D0-D7B0-436E-8FD8-2119CFD75C53}"/>
          </ac:spMkLst>
        </pc:spChg>
        <pc:spChg chg="add mod">
          <ac:chgData name="Gábor Dobos" userId="0f403b24-bb3e-4619-8f25-c339eaa83823" providerId="ADAL" clId="{37557CF5-0D95-48D2-A1F1-CAC3B9CD82D5}" dt="2020-05-19T10:40:55.699" v="811" actId="1076"/>
          <ac:spMkLst>
            <pc:docMk/>
            <pc:sldMk cId="3218245776" sldId="266"/>
            <ac:spMk id="26" creationId="{DB44D739-BB14-419E-A87B-389FE1711D14}"/>
          </ac:spMkLst>
        </pc:spChg>
        <pc:cxnChg chg="add mod">
          <ac:chgData name="Gábor Dobos" userId="0f403b24-bb3e-4619-8f25-c339eaa83823" providerId="ADAL" clId="{37557CF5-0D95-48D2-A1F1-CAC3B9CD82D5}" dt="2020-05-19T10:35:34.950" v="677" actId="1036"/>
          <ac:cxnSpMkLst>
            <pc:docMk/>
            <pc:sldMk cId="3218245776" sldId="266"/>
            <ac:cxnSpMk id="13" creationId="{A346DECF-A61C-44BD-9528-C27BCAE1995F}"/>
          </ac:cxnSpMkLst>
        </pc:cxnChg>
        <pc:cxnChg chg="mod">
          <ac:chgData name="Gábor Dobos" userId="0f403b24-bb3e-4619-8f25-c339eaa83823" providerId="ADAL" clId="{37557CF5-0D95-48D2-A1F1-CAC3B9CD82D5}" dt="2020-05-19T10:35:15.830" v="622" actId="1035"/>
          <ac:cxnSpMkLst>
            <pc:docMk/>
            <pc:sldMk cId="3218245776" sldId="266"/>
            <ac:cxnSpMk id="15" creationId="{C8E1E746-60E9-4A09-8B03-3ED45DB5795D}"/>
          </ac:cxnSpMkLst>
        </pc:cxnChg>
        <pc:cxnChg chg="add mod">
          <ac:chgData name="Gábor Dobos" userId="0f403b24-bb3e-4619-8f25-c339eaa83823" providerId="ADAL" clId="{37557CF5-0D95-48D2-A1F1-CAC3B9CD82D5}" dt="2020-05-19T10:36:58.721" v="717" actId="1035"/>
          <ac:cxnSpMkLst>
            <pc:docMk/>
            <pc:sldMk cId="3218245776" sldId="266"/>
            <ac:cxnSpMk id="19" creationId="{5960FE36-D428-48D3-AED4-4AC521DA0A3D}"/>
          </ac:cxnSpMkLst>
        </pc:cxnChg>
      </pc:sldChg>
      <pc:sldChg chg="addSp delSp modSp new mod modAnim">
        <pc:chgData name="Gábor Dobos" userId="0f403b24-bb3e-4619-8f25-c339eaa83823" providerId="ADAL" clId="{37557CF5-0D95-48D2-A1F1-CAC3B9CD82D5}" dt="2020-05-19T10:39:56.543" v="799" actId="1076"/>
        <pc:sldMkLst>
          <pc:docMk/>
          <pc:sldMk cId="168080900" sldId="267"/>
        </pc:sldMkLst>
        <pc:spChg chg="del">
          <ac:chgData name="Gábor Dobos" userId="0f403b24-bb3e-4619-8f25-c339eaa83823" providerId="ADAL" clId="{37557CF5-0D95-48D2-A1F1-CAC3B9CD82D5}" dt="2020-05-19T10:31:49.737" v="428" actId="478"/>
          <ac:spMkLst>
            <pc:docMk/>
            <pc:sldMk cId="168080900" sldId="267"/>
            <ac:spMk id="2" creationId="{84A5EB57-AD29-4927-B92A-BCDB30948DE4}"/>
          </ac:spMkLst>
        </pc:spChg>
        <pc:spChg chg="del">
          <ac:chgData name="Gábor Dobos" userId="0f403b24-bb3e-4619-8f25-c339eaa83823" providerId="ADAL" clId="{37557CF5-0D95-48D2-A1F1-CAC3B9CD82D5}" dt="2020-05-19T10:31:49.737" v="428" actId="478"/>
          <ac:spMkLst>
            <pc:docMk/>
            <pc:sldMk cId="168080900" sldId="267"/>
            <ac:spMk id="3" creationId="{6E4DCF49-A575-4234-8598-C1B0AD69DFB3}"/>
          </ac:spMkLst>
        </pc:spChg>
        <pc:spChg chg="add mod">
          <ac:chgData name="Gábor Dobos" userId="0f403b24-bb3e-4619-8f25-c339eaa83823" providerId="ADAL" clId="{37557CF5-0D95-48D2-A1F1-CAC3B9CD82D5}" dt="2020-05-19T10:39:43.573" v="797" actId="1076"/>
          <ac:spMkLst>
            <pc:docMk/>
            <pc:sldMk cId="168080900" sldId="267"/>
            <ac:spMk id="7" creationId="{017B293F-4E1E-4615-8D58-DCFA8CF1C887}"/>
          </ac:spMkLst>
        </pc:spChg>
        <pc:spChg chg="add mod">
          <ac:chgData name="Gábor Dobos" userId="0f403b24-bb3e-4619-8f25-c339eaa83823" providerId="ADAL" clId="{37557CF5-0D95-48D2-A1F1-CAC3B9CD82D5}" dt="2020-05-19T10:39:56.543" v="799" actId="1076"/>
          <ac:spMkLst>
            <pc:docMk/>
            <pc:sldMk cId="168080900" sldId="267"/>
            <ac:spMk id="8" creationId="{D21C0C24-3D28-4AE4-B04E-892947B674D4}"/>
          </ac:spMkLst>
        </pc:spChg>
        <pc:picChg chg="add del mod">
          <ac:chgData name="Gábor Dobos" userId="0f403b24-bb3e-4619-8f25-c339eaa83823" providerId="ADAL" clId="{37557CF5-0D95-48D2-A1F1-CAC3B9CD82D5}" dt="2020-05-19T10:32:27.551" v="438" actId="478"/>
          <ac:picMkLst>
            <pc:docMk/>
            <pc:sldMk cId="168080900" sldId="267"/>
            <ac:picMk id="4" creationId="{F607C7EE-27C0-4473-A017-0AFBBED4BB11}"/>
          </ac:picMkLst>
        </pc:picChg>
        <pc:picChg chg="add mod">
          <ac:chgData name="Gábor Dobos" userId="0f403b24-bb3e-4619-8f25-c339eaa83823" providerId="ADAL" clId="{37557CF5-0D95-48D2-A1F1-CAC3B9CD82D5}" dt="2020-05-19T10:32:54.398" v="447" actId="14100"/>
          <ac:picMkLst>
            <pc:docMk/>
            <pc:sldMk cId="168080900" sldId="267"/>
            <ac:picMk id="5" creationId="{34EDB967-BB69-43CF-8464-6FA4A92A557A}"/>
          </ac:picMkLst>
        </pc:picChg>
        <pc:picChg chg="add mod">
          <ac:chgData name="Gábor Dobos" userId="0f403b24-bb3e-4619-8f25-c339eaa83823" providerId="ADAL" clId="{37557CF5-0D95-48D2-A1F1-CAC3B9CD82D5}" dt="2020-05-19T10:33:00.519" v="448" actId="14100"/>
          <ac:picMkLst>
            <pc:docMk/>
            <pc:sldMk cId="168080900" sldId="267"/>
            <ac:picMk id="6" creationId="{ACF4F3A7-7C74-4AA5-B4F6-BB55FA9B5ADA}"/>
          </ac:picMkLst>
        </pc:picChg>
      </pc:sldChg>
    </pc:docChg>
  </pc:docChgLst>
  <pc:docChgLst>
    <pc:chgData name="Sooronbaev Adilet" userId="17c092e4-c08c-418a-9a4b-dac60119ef78" providerId="ADAL" clId="{A7BFDCA8-2F6E-4BC3-B755-AF9A330F0B61}"/>
    <pc:docChg chg="undo custSel modSld">
      <pc:chgData name="Sooronbaev Adilet" userId="17c092e4-c08c-418a-9a4b-dac60119ef78" providerId="ADAL" clId="{A7BFDCA8-2F6E-4BC3-B755-AF9A330F0B61}" dt="2022-05-09T16:26:43.145" v="6" actId="14100"/>
      <pc:docMkLst>
        <pc:docMk/>
      </pc:docMkLst>
      <pc:sldChg chg="modSp mod modAnim">
        <pc:chgData name="Sooronbaev Adilet" userId="17c092e4-c08c-418a-9a4b-dac60119ef78" providerId="ADAL" clId="{A7BFDCA8-2F6E-4BC3-B755-AF9A330F0B61}" dt="2022-05-09T16:26:43.145" v="6" actId="14100"/>
        <pc:sldMkLst>
          <pc:docMk/>
          <pc:sldMk cId="3218245776" sldId="266"/>
        </pc:sldMkLst>
        <pc:spChg chg="mod">
          <ac:chgData name="Sooronbaev Adilet" userId="17c092e4-c08c-418a-9a4b-dac60119ef78" providerId="ADAL" clId="{A7BFDCA8-2F6E-4BC3-B755-AF9A330F0B61}" dt="2022-05-09T16:14:39.698" v="3" actId="1076"/>
          <ac:spMkLst>
            <pc:docMk/>
            <pc:sldMk cId="3218245776" sldId="266"/>
            <ac:spMk id="4" creationId="{54B926B5-C87E-49C4-9193-8FC458066BBB}"/>
          </ac:spMkLst>
        </pc:spChg>
        <pc:spChg chg="mod">
          <ac:chgData name="Sooronbaev Adilet" userId="17c092e4-c08c-418a-9a4b-dac60119ef78" providerId="ADAL" clId="{A7BFDCA8-2F6E-4BC3-B755-AF9A330F0B61}" dt="2022-05-09T16:26:13.781" v="4" actId="1076"/>
          <ac:spMkLst>
            <pc:docMk/>
            <pc:sldMk cId="3218245776" sldId="266"/>
            <ac:spMk id="7" creationId="{7259ADE8-8BD4-4DD5-AE37-B14227959D6A}"/>
          </ac:spMkLst>
        </pc:spChg>
        <pc:spChg chg="mod">
          <ac:chgData name="Sooronbaev Adilet" userId="17c092e4-c08c-418a-9a4b-dac60119ef78" providerId="ADAL" clId="{A7BFDCA8-2F6E-4BC3-B755-AF9A330F0B61}" dt="2022-05-09T16:26:43.145" v="6" actId="14100"/>
          <ac:spMkLst>
            <pc:docMk/>
            <pc:sldMk cId="3218245776" sldId="266"/>
            <ac:spMk id="17" creationId="{DF4E7D89-97EC-4F3A-A280-D13EE60D00F2}"/>
          </ac:spMkLst>
        </pc:spChg>
        <pc:spChg chg="mod">
          <ac:chgData name="Sooronbaev Adilet" userId="17c092e4-c08c-418a-9a4b-dac60119ef78" providerId="ADAL" clId="{A7BFDCA8-2F6E-4BC3-B755-AF9A330F0B61}" dt="2022-05-09T16:14:37.443" v="1"/>
          <ac:spMkLst>
            <pc:docMk/>
            <pc:sldMk cId="3218245776" sldId="266"/>
            <ac:spMk id="21" creationId="{6095F2BC-42B7-4BE6-89E7-816724552D58}"/>
          </ac:spMkLst>
        </pc:spChg>
      </pc:sldChg>
    </pc:docChg>
  </pc:docChgLst>
  <pc:docChgLst>
    <pc:chgData name="Hammad Sara" userId="S::sara.hammad@edu.bme.hu::4ae4de58-3fd6-4125-89fd-3aaf52f765e6" providerId="AD" clId="Web-{8AFB3FAB-04D3-4E2A-9C5F-57B97986E1DF}"/>
    <pc:docChg chg="modSld">
      <pc:chgData name="Hammad Sara" userId="S::sara.hammad@edu.bme.hu::4ae4de58-3fd6-4125-89fd-3aaf52f765e6" providerId="AD" clId="Web-{8AFB3FAB-04D3-4E2A-9C5F-57B97986E1DF}" dt="2022-05-09T22:18:44.040" v="0" actId="1076"/>
      <pc:docMkLst>
        <pc:docMk/>
      </pc:docMkLst>
      <pc:sldChg chg="modSp">
        <pc:chgData name="Hammad Sara" userId="S::sara.hammad@edu.bme.hu::4ae4de58-3fd6-4125-89fd-3aaf52f765e6" providerId="AD" clId="Web-{8AFB3FAB-04D3-4E2A-9C5F-57B97986E1DF}" dt="2022-05-09T22:18:44.040" v="0" actId="1076"/>
        <pc:sldMkLst>
          <pc:docMk/>
          <pc:sldMk cId="3218245776" sldId="266"/>
        </pc:sldMkLst>
        <pc:spChg chg="mod">
          <ac:chgData name="Hammad Sara" userId="S::sara.hammad@edu.bme.hu::4ae4de58-3fd6-4125-89fd-3aaf52f765e6" providerId="AD" clId="Web-{8AFB3FAB-04D3-4E2A-9C5F-57B97986E1DF}" dt="2022-05-09T22:18:44.040" v="0" actId="1076"/>
          <ac:spMkLst>
            <pc:docMk/>
            <pc:sldMk cId="3218245776" sldId="266"/>
            <ac:spMk id="5" creationId="{7FEA5E94-1984-4F72-AD31-A66F9C5E1DFB}"/>
          </ac:spMkLst>
        </pc:spChg>
      </pc:sldChg>
    </pc:docChg>
  </pc:docChgLst>
  <pc:docChgLst>
    <pc:chgData name="Davran Mehmet Fatih" userId="S::mehmetfatihdavran@edu.bme.hu::04fd9302-da42-445b-b2ee-82417e0ea8cf" providerId="AD" clId="Web-{E7E2834D-79B3-4881-B95E-8BE772CE66A9}"/>
    <pc:docChg chg="sldOrd">
      <pc:chgData name="Davran Mehmet Fatih" userId="S::mehmetfatihdavran@edu.bme.hu::04fd9302-da42-445b-b2ee-82417e0ea8cf" providerId="AD" clId="Web-{E7E2834D-79B3-4881-B95E-8BE772CE66A9}" dt="2022-05-22T22:58:30.023" v="1"/>
      <pc:docMkLst>
        <pc:docMk/>
      </pc:docMkLst>
      <pc:sldChg chg="ord">
        <pc:chgData name="Davran Mehmet Fatih" userId="S::mehmetfatihdavran@edu.bme.hu::04fd9302-da42-445b-b2ee-82417e0ea8cf" providerId="AD" clId="Web-{E7E2834D-79B3-4881-B95E-8BE772CE66A9}" dt="2022-05-22T22:58:30.023" v="1"/>
        <pc:sldMkLst>
          <pc:docMk/>
          <pc:sldMk cId="16808090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zövegdoboz 80">
            <a:extLst>
              <a:ext uri="{FF2B5EF4-FFF2-40B4-BE49-F238E27FC236}">
                <a16:creationId xmlns:a16="http://schemas.microsoft.com/office/drawing/2014/main" id="{EE929072-1732-4EF3-A57B-819AED3DB575}"/>
              </a:ext>
            </a:extLst>
          </p:cNvPr>
          <p:cNvSpPr txBox="1"/>
          <p:nvPr/>
        </p:nvSpPr>
        <p:spPr>
          <a:xfrm>
            <a:off x="209550" y="1601124"/>
            <a:ext cx="11772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>
                <a:solidFill>
                  <a:srgbClr val="003399"/>
                </a:solidFill>
              </a:rPr>
              <a:t>3.</a:t>
            </a:r>
            <a:r>
              <a:rPr lang="en-US" sz="2800">
                <a:solidFill>
                  <a:srgbClr val="003399"/>
                </a:solidFill>
              </a:rPr>
              <a:t> A grating has </a:t>
            </a:r>
            <a:r>
              <a:rPr lang="hu-HU" sz="2800">
                <a:solidFill>
                  <a:srgbClr val="003399"/>
                </a:solidFill>
              </a:rPr>
              <a:t>5</a:t>
            </a:r>
            <a:r>
              <a:rPr lang="en-US" sz="2800">
                <a:solidFill>
                  <a:srgbClr val="003399"/>
                </a:solidFill>
              </a:rPr>
              <a:t>000 lines on 5 cm. On the diffraction pattern every </a:t>
            </a:r>
            <a:r>
              <a:rPr lang="hu-HU" sz="2800">
                <a:solidFill>
                  <a:srgbClr val="003399"/>
                </a:solidFill>
              </a:rPr>
              <a:t>5</a:t>
            </a:r>
            <a:r>
              <a:rPr lang="en-US" sz="2800" baseline="30000" err="1">
                <a:solidFill>
                  <a:srgbClr val="003399"/>
                </a:solidFill>
              </a:rPr>
              <a:t>th</a:t>
            </a:r>
            <a:r>
              <a:rPr lang="hu-HU" sz="2800">
                <a:solidFill>
                  <a:srgbClr val="003399"/>
                </a:solidFill>
              </a:rPr>
              <a:t> </a:t>
            </a:r>
            <a:r>
              <a:rPr lang="en-US" sz="2800">
                <a:solidFill>
                  <a:srgbClr val="003399"/>
                </a:solidFill>
              </a:rPr>
              <a:t> bright fringe is missing.</a:t>
            </a:r>
            <a:br>
              <a:rPr lang="hu-HU" sz="2800">
                <a:solidFill>
                  <a:srgbClr val="003399"/>
                </a:solidFill>
              </a:rPr>
            </a:br>
            <a:endParaRPr lang="en-US" sz="2800">
              <a:solidFill>
                <a:srgbClr val="003399"/>
              </a:solidFill>
            </a:endParaRPr>
          </a:p>
          <a:p>
            <a:r>
              <a:rPr lang="en-US" sz="2800">
                <a:solidFill>
                  <a:srgbClr val="003399"/>
                </a:solidFill>
              </a:rPr>
              <a:t>a. Determine the wavelength for which the angle between the two second order bright fringes is 10°! </a:t>
            </a:r>
            <a:endParaRPr lang="hu-HU" sz="2800">
              <a:solidFill>
                <a:srgbClr val="003399"/>
              </a:solidFill>
            </a:endParaRPr>
          </a:p>
          <a:p>
            <a:endParaRPr lang="hu-HU" sz="2800">
              <a:solidFill>
                <a:srgbClr val="003399"/>
              </a:solidFill>
            </a:endParaRPr>
          </a:p>
          <a:p>
            <a:r>
              <a:rPr lang="hu-HU" sz="2800" err="1">
                <a:solidFill>
                  <a:srgbClr val="003399"/>
                </a:solidFill>
              </a:rPr>
              <a:t>b.</a:t>
            </a:r>
            <a:r>
              <a:rPr lang="hu-HU" sz="2800">
                <a:solidFill>
                  <a:srgbClr val="003399"/>
                </a:solidFill>
              </a:rPr>
              <a:t> </a:t>
            </a:r>
            <a:r>
              <a:rPr lang="hu-HU" sz="2800" err="1">
                <a:solidFill>
                  <a:srgbClr val="003399"/>
                </a:solidFill>
              </a:rPr>
              <a:t>Determine</a:t>
            </a:r>
            <a:r>
              <a:rPr lang="hu-HU" sz="2800">
                <a:solidFill>
                  <a:srgbClr val="003399"/>
                </a:solidFill>
              </a:rPr>
              <a:t> </a:t>
            </a:r>
            <a:r>
              <a:rPr lang="hu-HU" sz="2800" err="1">
                <a:solidFill>
                  <a:srgbClr val="003399"/>
                </a:solidFill>
              </a:rPr>
              <a:t>the</a:t>
            </a:r>
            <a:r>
              <a:rPr lang="hu-HU" sz="2800">
                <a:solidFill>
                  <a:srgbClr val="003399"/>
                </a:solidFill>
              </a:rPr>
              <a:t> </a:t>
            </a:r>
            <a:r>
              <a:rPr lang="hu-HU" sz="2800" err="1">
                <a:solidFill>
                  <a:srgbClr val="003399"/>
                </a:solidFill>
              </a:rPr>
              <a:t>width</a:t>
            </a:r>
            <a:r>
              <a:rPr lang="hu-HU" sz="2800">
                <a:solidFill>
                  <a:srgbClr val="003399"/>
                </a:solidFill>
              </a:rPr>
              <a:t> of </a:t>
            </a:r>
            <a:r>
              <a:rPr lang="hu-HU" sz="2800" err="1">
                <a:solidFill>
                  <a:srgbClr val="003399"/>
                </a:solidFill>
              </a:rPr>
              <a:t>the</a:t>
            </a:r>
            <a:r>
              <a:rPr lang="hu-HU" sz="2800">
                <a:solidFill>
                  <a:srgbClr val="003399"/>
                </a:solidFill>
              </a:rPr>
              <a:t> </a:t>
            </a:r>
            <a:r>
              <a:rPr lang="hu-HU" sz="2800" err="1">
                <a:solidFill>
                  <a:srgbClr val="003399"/>
                </a:solidFill>
              </a:rPr>
              <a:t>slits</a:t>
            </a:r>
            <a:br>
              <a:rPr lang="hu-HU" sz="2800">
                <a:solidFill>
                  <a:srgbClr val="003399"/>
                </a:solidFill>
              </a:rPr>
            </a:br>
            <a:endParaRPr lang="en-US" sz="2800">
              <a:solidFill>
                <a:srgbClr val="003399"/>
              </a:solidFill>
            </a:endParaRPr>
          </a:p>
          <a:p>
            <a:r>
              <a:rPr lang="hu-HU" sz="2800">
                <a:solidFill>
                  <a:srgbClr val="003399"/>
                </a:solidFill>
              </a:rPr>
              <a:t>c</a:t>
            </a:r>
            <a:r>
              <a:rPr lang="en-US" sz="2800">
                <a:solidFill>
                  <a:srgbClr val="003399"/>
                </a:solidFill>
              </a:rPr>
              <a:t>. Determine the coherence length of the light source if the 20th order bright fringes are visible, but the 21st order fringes are not! </a:t>
            </a:r>
          </a:p>
        </p:txBody>
      </p:sp>
    </p:spTree>
    <p:extLst>
      <p:ext uri="{BB962C8B-B14F-4D97-AF65-F5344CB8AC3E}">
        <p14:creationId xmlns:p14="http://schemas.microsoft.com/office/powerpoint/2010/main" val="9034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raunhofer">
            <a:extLst>
              <a:ext uri="{FF2B5EF4-FFF2-40B4-BE49-F238E27FC236}">
                <a16:creationId xmlns:a16="http://schemas.microsoft.com/office/drawing/2014/main" id="{34EDB967-BB69-43CF-8464-6FA4A92A5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93" y="1555423"/>
            <a:ext cx="6058607" cy="368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Multislit">
            <a:extLst>
              <a:ext uri="{FF2B5EF4-FFF2-40B4-BE49-F238E27FC236}">
                <a16:creationId xmlns:a16="http://schemas.microsoft.com/office/drawing/2014/main" id="{ACF4F3A7-7C74-4AA5-B4F6-BB55FA9B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3" y="1528391"/>
            <a:ext cx="4647741" cy="37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17B293F-4E1E-4615-8D58-DCFA8CF1C887}"/>
                  </a:ext>
                </a:extLst>
              </p:cNvPr>
              <p:cNvSpPr txBox="1"/>
              <p:nvPr/>
            </p:nvSpPr>
            <p:spPr>
              <a:xfrm>
                <a:off x="1073724" y="5718196"/>
                <a:ext cx="44383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800" b="0" err="1">
                    <a:solidFill>
                      <a:srgbClr val="003399"/>
                    </a:solidFill>
                  </a:rPr>
                  <a:t>Bright</a:t>
                </a:r>
                <a:r>
                  <a:rPr lang="hu-HU" sz="2800" b="0">
                    <a:solidFill>
                      <a:srgbClr val="003399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	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017B293F-4E1E-4615-8D58-DCFA8CF1C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4" y="5718196"/>
                <a:ext cx="4438386" cy="523220"/>
              </a:xfrm>
              <a:prstGeom prst="rect">
                <a:avLst/>
              </a:prstGeom>
              <a:blipFill>
                <a:blip r:embed="rId4"/>
                <a:stretch>
                  <a:fillRect l="-274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21C0C24-3D28-4AE4-B04E-892947B674D4}"/>
                  </a:ext>
                </a:extLst>
              </p:cNvPr>
              <p:cNvSpPr txBox="1"/>
              <p:nvPr/>
            </p:nvSpPr>
            <p:spPr>
              <a:xfrm>
                <a:off x="7665716" y="5718196"/>
                <a:ext cx="41084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800" b="0">
                    <a:solidFill>
                      <a:srgbClr val="003399"/>
                    </a:solidFill>
                  </a:rPr>
                  <a:t>Dark: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	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D21C0C24-3D28-4AE4-B04E-892947B67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16" y="5718196"/>
                <a:ext cx="4108448" cy="523220"/>
              </a:xfrm>
              <a:prstGeom prst="rect">
                <a:avLst/>
              </a:prstGeom>
              <a:blipFill>
                <a:blip r:embed="rId5"/>
                <a:stretch>
                  <a:fillRect l="-296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B926B5-C87E-49C4-9193-8FC458066BBB}"/>
                  </a:ext>
                </a:extLst>
              </p:cNvPr>
              <p:cNvSpPr txBox="1"/>
              <p:nvPr/>
            </p:nvSpPr>
            <p:spPr>
              <a:xfrm>
                <a:off x="491832" y="208341"/>
                <a:ext cx="46024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B926B5-C87E-49C4-9193-8FC45806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2" y="208341"/>
                <a:ext cx="46024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FEA5E94-1984-4F72-AD31-A66F9C5E1DFB}"/>
                  </a:ext>
                </a:extLst>
              </p:cNvPr>
              <p:cNvSpPr txBox="1"/>
              <p:nvPr/>
            </p:nvSpPr>
            <p:spPr>
              <a:xfrm>
                <a:off x="491836" y="1546951"/>
                <a:ext cx="4226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=5⋅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FEA5E94-1984-4F72-AD31-A66F9C5E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" y="1546951"/>
                <a:ext cx="42260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14D09AB6-FAC5-4635-A608-6060FDB649B2}"/>
                  </a:ext>
                </a:extLst>
              </p:cNvPr>
              <p:cNvSpPr txBox="1"/>
              <p:nvPr/>
            </p:nvSpPr>
            <p:spPr>
              <a:xfrm>
                <a:off x="491832" y="2271021"/>
                <a:ext cx="94917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=2..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=−2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=10°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			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14D09AB6-FAC5-4635-A608-6060FDB64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2" y="2271021"/>
                <a:ext cx="94917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259ADE8-8BD4-4DD5-AE37-B14227959D6A}"/>
                  </a:ext>
                </a:extLst>
              </p:cNvPr>
              <p:cNvSpPr txBox="1"/>
              <p:nvPr/>
            </p:nvSpPr>
            <p:spPr>
              <a:xfrm>
                <a:off x="700865" y="2969885"/>
                <a:ext cx="75715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	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259ADE8-8BD4-4DD5-AE37-B1422795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5" y="2969885"/>
                <a:ext cx="75715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D86D1D18-E259-4016-B34B-B0C42267B316}"/>
              </a:ext>
            </a:extLst>
          </p:cNvPr>
          <p:cNvSpPr/>
          <p:nvPr/>
        </p:nvSpPr>
        <p:spPr>
          <a:xfrm>
            <a:off x="5094310" y="850414"/>
            <a:ext cx="216131" cy="1284339"/>
          </a:xfrm>
          <a:prstGeom prst="rightBrac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8E1E746-60E9-4A09-8B03-3ED45DB5795D}"/>
              </a:ext>
            </a:extLst>
          </p:cNvPr>
          <p:cNvCxnSpPr>
            <a:cxnSpLocks/>
          </p:cNvCxnSpPr>
          <p:nvPr/>
        </p:nvCxnSpPr>
        <p:spPr>
          <a:xfrm>
            <a:off x="46416" y="2820864"/>
            <a:ext cx="12023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78EAA997-7868-4494-9ACF-88313607CA92}"/>
                  </a:ext>
                </a:extLst>
              </p:cNvPr>
              <p:cNvSpPr txBox="1"/>
              <p:nvPr/>
            </p:nvSpPr>
            <p:spPr>
              <a:xfrm>
                <a:off x="6058248" y="1103869"/>
                <a:ext cx="5502672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sSub>
                          <m:sSub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𝑠𝑙𝑖𝑡</m:t>
                            </m:r>
                          </m:sub>
                        </m:s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5⋅</m:t>
                        </m:r>
                        <m:sSup>
                          <m:sSup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5000</m:t>
                        </m:r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6" name="Szövegdoboz 15">
                <a:extLst>
                  <a:ext uri="{FF2B5EF4-FFF2-40B4-BE49-F238E27FC236}">
                    <a16:creationId xmlns:a16="http://schemas.microsoft.com/office/drawing/2014/main" id="{78EAA997-7868-4494-9ACF-88313607C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48" y="1103869"/>
                <a:ext cx="5502672" cy="764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DF4E7D89-97EC-4F3A-A280-D13EE60D00F2}"/>
                  </a:ext>
                </a:extLst>
              </p:cNvPr>
              <p:cNvSpPr txBox="1"/>
              <p:nvPr/>
            </p:nvSpPr>
            <p:spPr>
              <a:xfrm>
                <a:off x="700865" y="3593171"/>
                <a:ext cx="10285160" cy="768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2800" b="0" i="0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sup>
                        </m:sSup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280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5°</m:t>
                            </m:r>
                          </m:e>
                        </m:func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=0.436⋅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=436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	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DF4E7D89-97EC-4F3A-A280-D13EE60D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65" y="3593171"/>
                <a:ext cx="10285160" cy="7689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5960FE36-D428-48D3-AED4-4AC521DA0A3D}"/>
              </a:ext>
            </a:extLst>
          </p:cNvPr>
          <p:cNvCxnSpPr>
            <a:cxnSpLocks/>
          </p:cNvCxnSpPr>
          <p:nvPr/>
        </p:nvCxnSpPr>
        <p:spPr>
          <a:xfrm>
            <a:off x="46416" y="6087881"/>
            <a:ext cx="12023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98989B44-B1DB-45A0-B5B7-D897E872BE33}"/>
                  </a:ext>
                </a:extLst>
              </p:cNvPr>
              <p:cNvSpPr txBox="1"/>
              <p:nvPr/>
            </p:nvSpPr>
            <p:spPr>
              <a:xfrm>
                <a:off x="428102" y="6193485"/>
                <a:ext cx="109437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=20⋅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36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=8.72⋅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8.72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	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98989B44-B1DB-45A0-B5B7-D897E872B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2" y="6193485"/>
                <a:ext cx="1094370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6095F2BC-42B7-4BE6-89E7-816724552D58}"/>
                  </a:ext>
                </a:extLst>
              </p:cNvPr>
              <p:cNvSpPr txBox="1"/>
              <p:nvPr/>
            </p:nvSpPr>
            <p:spPr>
              <a:xfrm>
                <a:off x="491832" y="957546"/>
                <a:ext cx="36521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𝑠𝑙𝑖𝑡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=5000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6095F2BC-42B7-4BE6-89E7-816724552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2" y="957546"/>
                <a:ext cx="365215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A346DECF-A61C-44BD-9528-C27BCAE1995F}"/>
              </a:ext>
            </a:extLst>
          </p:cNvPr>
          <p:cNvCxnSpPr>
            <a:cxnSpLocks/>
          </p:cNvCxnSpPr>
          <p:nvPr/>
        </p:nvCxnSpPr>
        <p:spPr>
          <a:xfrm>
            <a:off x="47984" y="4430332"/>
            <a:ext cx="12023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A7D153F5-3F5C-44F0-A2C1-6C09D30479AD}"/>
                  </a:ext>
                </a:extLst>
              </p:cNvPr>
              <p:cNvSpPr txBox="1"/>
              <p:nvPr/>
            </p:nvSpPr>
            <p:spPr>
              <a:xfrm>
                <a:off x="491833" y="4579353"/>
                <a:ext cx="44383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800" b="0" err="1">
                    <a:solidFill>
                      <a:srgbClr val="003399"/>
                    </a:solidFill>
                  </a:rPr>
                  <a:t>Bright</a:t>
                </a:r>
                <a:r>
                  <a:rPr lang="hu-HU" sz="2800" b="0">
                    <a:solidFill>
                      <a:srgbClr val="003399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	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A7D153F5-3F5C-44F0-A2C1-6C09D304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3" y="4579353"/>
                <a:ext cx="4438386" cy="523220"/>
              </a:xfrm>
              <a:prstGeom prst="rect">
                <a:avLst/>
              </a:prstGeom>
              <a:blipFill>
                <a:blip r:embed="rId10"/>
                <a:stretch>
                  <a:fillRect l="-288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E5403171-7F70-4DB2-A9C0-C7400753926B}"/>
                  </a:ext>
                </a:extLst>
              </p:cNvPr>
              <p:cNvSpPr txBox="1"/>
              <p:nvPr/>
            </p:nvSpPr>
            <p:spPr>
              <a:xfrm>
                <a:off x="491832" y="5251593"/>
                <a:ext cx="41084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800" b="0">
                    <a:solidFill>
                      <a:srgbClr val="003399"/>
                    </a:solidFill>
                  </a:rPr>
                  <a:t>Dark: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	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2" name="Szövegdoboz 21">
                <a:extLst>
                  <a:ext uri="{FF2B5EF4-FFF2-40B4-BE49-F238E27FC236}">
                    <a16:creationId xmlns:a16="http://schemas.microsoft.com/office/drawing/2014/main" id="{E5403171-7F70-4DB2-A9C0-C74007539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2" y="5251593"/>
                <a:ext cx="4108448" cy="523220"/>
              </a:xfrm>
              <a:prstGeom prst="rect">
                <a:avLst/>
              </a:prstGeom>
              <a:blipFill>
                <a:blip r:embed="rId11"/>
                <a:stretch>
                  <a:fillRect l="-311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Jobb oldali kapcsos zárójel 22">
            <a:extLst>
              <a:ext uri="{FF2B5EF4-FFF2-40B4-BE49-F238E27FC236}">
                <a16:creationId xmlns:a16="http://schemas.microsoft.com/office/drawing/2014/main" id="{3ECC187F-D5FD-4E2C-AF61-CAD7387AFAC8}"/>
              </a:ext>
            </a:extLst>
          </p:cNvPr>
          <p:cNvSpPr/>
          <p:nvPr/>
        </p:nvSpPr>
        <p:spPr>
          <a:xfrm>
            <a:off x="4061457" y="4579504"/>
            <a:ext cx="216131" cy="1284339"/>
          </a:xfrm>
          <a:prstGeom prst="rightBrac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EB1F71D0-D7B0-436E-8FD8-2119CFD75C53}"/>
                  </a:ext>
                </a:extLst>
              </p:cNvPr>
              <p:cNvSpPr txBox="1"/>
              <p:nvPr/>
            </p:nvSpPr>
            <p:spPr>
              <a:xfrm>
                <a:off x="4600280" y="4811875"/>
                <a:ext cx="7469800" cy="9630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  ⇒   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f>
                        <m:fPr>
                          <m:ctrlP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hu-HU" sz="280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sup>
                          </m:sSup>
                        </m:num>
                        <m:den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5" name="Szövegdoboz 24">
                <a:extLst>
                  <a:ext uri="{FF2B5EF4-FFF2-40B4-BE49-F238E27FC236}">
                    <a16:creationId xmlns:a16="http://schemas.microsoft.com/office/drawing/2014/main" id="{EB1F71D0-D7B0-436E-8FD8-2119CFD7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280" y="4811875"/>
                <a:ext cx="7469800" cy="9630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DB44D739-BB14-419E-A87B-389FE1711D14}"/>
                  </a:ext>
                </a:extLst>
              </p:cNvPr>
              <p:cNvSpPr txBox="1"/>
              <p:nvPr/>
            </p:nvSpPr>
            <p:spPr>
              <a:xfrm>
                <a:off x="6096000" y="2207172"/>
                <a:ext cx="25510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DB44D739-BB14-419E-A87B-389FE1711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07172"/>
                <a:ext cx="255107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2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 animBg="1"/>
      <p:bldP spid="16" grpId="0"/>
      <p:bldP spid="17" grpId="0"/>
      <p:bldP spid="20" grpId="0"/>
      <p:bldP spid="21" grpId="0"/>
      <p:bldP spid="18" grpId="0"/>
      <p:bldP spid="22" grpId="0"/>
      <p:bldP spid="23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935FD9-F162-4916-8A48-41DEAAD053E0}"/>
</file>

<file path=customXml/itemProps2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F2DAD-700A-42D1-8286-636494F80C97}">
  <ds:schemaRefs>
    <ds:schemaRef ds:uri="1675dd34-800a-4ad8-ac03-9cd85194a50b"/>
    <ds:schemaRef ds:uri="da52454b-68d3-4fe1-b734-d2106e1be0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Office-téma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revision>3</cp:revision>
  <dcterms:created xsi:type="dcterms:W3CDTF">2020-05-18T03:56:43Z</dcterms:created>
  <dcterms:modified xsi:type="dcterms:W3CDTF">2022-05-22T22:58:39Z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  <property fmtid="{D5CDD505-2E9C-101B-9397-08002B2CF9AE}" pid="3" name="MediaServiceImageTags">
    <vt:lpwstr/>
  </property>
</Properties>
</file>