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6" r:id="rId6"/>
    <p:sldId id="330" r:id="rId7"/>
    <p:sldId id="308" r:id="rId8"/>
    <p:sldId id="331" r:id="rId9"/>
    <p:sldId id="296" r:id="rId10"/>
    <p:sldId id="304" r:id="rId11"/>
    <p:sldId id="305" r:id="rId12"/>
    <p:sldId id="309" r:id="rId13"/>
    <p:sldId id="266" r:id="rId14"/>
    <p:sldId id="271" r:id="rId15"/>
    <p:sldId id="274" r:id="rId16"/>
    <p:sldId id="353" r:id="rId17"/>
    <p:sldId id="354" r:id="rId18"/>
    <p:sldId id="356" r:id="rId19"/>
    <p:sldId id="285" r:id="rId20"/>
    <p:sldId id="286" r:id="rId21"/>
    <p:sldId id="287" r:id="rId22"/>
    <p:sldId id="397" r:id="rId23"/>
    <p:sldId id="409" r:id="rId24"/>
    <p:sldId id="404" r:id="rId25"/>
    <p:sldId id="410" r:id="rId26"/>
    <p:sldId id="401" r:id="rId27"/>
    <p:sldId id="400" r:id="rId28"/>
    <p:sldId id="405" r:id="rId29"/>
    <p:sldId id="399" r:id="rId30"/>
    <p:sldId id="310" r:id="rId31"/>
    <p:sldId id="311" r:id="rId32"/>
    <p:sldId id="312" r:id="rId33"/>
    <p:sldId id="313" r:id="rId34"/>
    <p:sldId id="398" r:id="rId35"/>
    <p:sldId id="347" r:id="rId36"/>
    <p:sldId id="348" r:id="rId37"/>
    <p:sldId id="350" r:id="rId38"/>
    <p:sldId id="349" r:id="rId39"/>
    <p:sldId id="351" r:id="rId40"/>
    <p:sldId id="332" r:id="rId41"/>
    <p:sldId id="324" r:id="rId42"/>
    <p:sldId id="323" r:id="rId43"/>
    <p:sldId id="333" r:id="rId44"/>
    <p:sldId id="334" r:id="rId45"/>
    <p:sldId id="335" r:id="rId46"/>
    <p:sldId id="357" r:id="rId47"/>
  </p:sldIdLst>
  <p:sldSz cx="9144000" cy="6858000" type="screen4x3"/>
  <p:notesSz cx="9144000" cy="6858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8A04DC-54F1-3BD9-50EF-22D7BD82A252}" v="12" dt="2023-04-26T02:21:01.072"/>
    <p1510:client id="{4561F044-4D90-4BEF-961C-C37336985986}" v="1" dt="2023-06-13T18:58:33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5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bos Gábor" userId="0f403b24-bb3e-4619-8f25-c339eaa83823" providerId="ADAL" clId="{3572CF2E-0F1D-4FB2-A80E-4E35695D4212}"/>
    <pc:docChg chg="delSld">
      <pc:chgData name="Dobos Gábor" userId="0f403b24-bb3e-4619-8f25-c339eaa83823" providerId="ADAL" clId="{3572CF2E-0F1D-4FB2-A80E-4E35695D4212}" dt="2022-04-13T04:09:11.482" v="0" actId="47"/>
      <pc:docMkLst>
        <pc:docMk/>
      </pc:docMkLst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50478121" sldId="340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272443500" sldId="341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332680312" sldId="342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097891390" sldId="343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952306968" sldId="345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588186895" sldId="352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4174965528" sldId="367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724847718" sldId="369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267157977" sldId="370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740218788" sldId="371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670058793" sldId="372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830257017" sldId="373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617009629" sldId="374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082589242" sldId="375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229246034" sldId="376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155547688" sldId="377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4092327802" sldId="378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478554925" sldId="379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370106475" sldId="380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934927917" sldId="381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228536785" sldId="382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988474604" sldId="383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546815262" sldId="384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794148939" sldId="385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86141465" sldId="386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644779226" sldId="387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342087056" sldId="388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707950115" sldId="389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137440115" sldId="390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728429770" sldId="391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3401590103" sldId="396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139384662" sldId="407"/>
        </pc:sldMkLst>
      </pc:sldChg>
      <pc:sldChg chg="del">
        <pc:chgData name="Dobos Gábor" userId="0f403b24-bb3e-4619-8f25-c339eaa83823" providerId="ADAL" clId="{3572CF2E-0F1D-4FB2-A80E-4E35695D4212}" dt="2022-04-13T04:09:11.482" v="0" actId="47"/>
        <pc:sldMkLst>
          <pc:docMk/>
          <pc:sldMk cId="215671635" sldId="408"/>
        </pc:sldMkLst>
      </pc:sldChg>
    </pc:docChg>
  </pc:docChgLst>
  <pc:docChgLst>
    <pc:chgData name="Dobos Gábor" userId="S::dobosg@edu.bme.hu::0f403b24-bb3e-4619-8f25-c339eaa83823" providerId="AD" clId="Web-{158A04DC-54F1-3BD9-50EF-22D7BD82A252}"/>
    <pc:docChg chg="delSld">
      <pc:chgData name="Dobos Gábor" userId="S::dobosg@edu.bme.hu::0f403b24-bb3e-4619-8f25-c339eaa83823" providerId="AD" clId="Web-{158A04DC-54F1-3BD9-50EF-22D7BD82A252}" dt="2023-04-26T02:21:01.072" v="11"/>
      <pc:docMkLst>
        <pc:docMk/>
      </pc:docMkLst>
      <pc:sldChg chg="del">
        <pc:chgData name="Dobos Gábor" userId="S::dobosg@edu.bme.hu::0f403b24-bb3e-4619-8f25-c339eaa83823" providerId="AD" clId="Web-{158A04DC-54F1-3BD9-50EF-22D7BD82A252}" dt="2023-04-26T02:21:01.072" v="11"/>
        <pc:sldMkLst>
          <pc:docMk/>
          <pc:sldMk cId="492799387" sldId="336"/>
        </pc:sldMkLst>
      </pc:sldChg>
      <pc:sldChg chg="del">
        <pc:chgData name="Dobos Gábor" userId="S::dobosg@edu.bme.hu::0f403b24-bb3e-4619-8f25-c339eaa83823" providerId="AD" clId="Web-{158A04DC-54F1-3BD9-50EF-22D7BD82A252}" dt="2023-04-26T02:21:00.931" v="10"/>
        <pc:sldMkLst>
          <pc:docMk/>
          <pc:sldMk cId="4062613702" sldId="338"/>
        </pc:sldMkLst>
      </pc:sldChg>
      <pc:sldChg chg="del">
        <pc:chgData name="Dobos Gábor" userId="S::dobosg@edu.bme.hu::0f403b24-bb3e-4619-8f25-c339eaa83823" providerId="AD" clId="Web-{158A04DC-54F1-3BD9-50EF-22D7BD82A252}" dt="2023-04-26T02:21:00.744" v="9"/>
        <pc:sldMkLst>
          <pc:docMk/>
          <pc:sldMk cId="2138875810" sldId="339"/>
        </pc:sldMkLst>
      </pc:sldChg>
      <pc:sldChg chg="del">
        <pc:chgData name="Dobos Gábor" userId="S::dobosg@edu.bme.hu::0f403b24-bb3e-4619-8f25-c339eaa83823" providerId="AD" clId="Web-{158A04DC-54F1-3BD9-50EF-22D7BD82A252}" dt="2023-04-26T02:21:00.369" v="8"/>
        <pc:sldMkLst>
          <pc:docMk/>
          <pc:sldMk cId="968417479" sldId="359"/>
        </pc:sldMkLst>
      </pc:sldChg>
      <pc:sldChg chg="del">
        <pc:chgData name="Dobos Gábor" userId="S::dobosg@edu.bme.hu::0f403b24-bb3e-4619-8f25-c339eaa83823" providerId="AD" clId="Web-{158A04DC-54F1-3BD9-50EF-22D7BD82A252}" dt="2023-04-26T02:21:00.369" v="7"/>
        <pc:sldMkLst>
          <pc:docMk/>
          <pc:sldMk cId="1122337334" sldId="360"/>
        </pc:sldMkLst>
      </pc:sldChg>
      <pc:sldChg chg="del">
        <pc:chgData name="Dobos Gábor" userId="S::dobosg@edu.bme.hu::0f403b24-bb3e-4619-8f25-c339eaa83823" providerId="AD" clId="Web-{158A04DC-54F1-3BD9-50EF-22D7BD82A252}" dt="2023-04-26T02:21:00.228" v="5"/>
        <pc:sldMkLst>
          <pc:docMk/>
          <pc:sldMk cId="3485862500" sldId="361"/>
        </pc:sldMkLst>
      </pc:sldChg>
      <pc:sldChg chg="del">
        <pc:chgData name="Dobos Gábor" userId="S::dobosg@edu.bme.hu::0f403b24-bb3e-4619-8f25-c339eaa83823" providerId="AD" clId="Web-{158A04DC-54F1-3BD9-50EF-22D7BD82A252}" dt="2023-04-26T02:21:00.228" v="4"/>
        <pc:sldMkLst>
          <pc:docMk/>
          <pc:sldMk cId="11491977" sldId="362"/>
        </pc:sldMkLst>
      </pc:sldChg>
      <pc:sldChg chg="del">
        <pc:chgData name="Dobos Gábor" userId="S::dobosg@edu.bme.hu::0f403b24-bb3e-4619-8f25-c339eaa83823" providerId="AD" clId="Web-{158A04DC-54F1-3BD9-50EF-22D7BD82A252}" dt="2023-04-26T02:21:00.181" v="3"/>
        <pc:sldMkLst>
          <pc:docMk/>
          <pc:sldMk cId="3927361184" sldId="363"/>
        </pc:sldMkLst>
      </pc:sldChg>
      <pc:sldChg chg="del">
        <pc:chgData name="Dobos Gábor" userId="S::dobosg@edu.bme.hu::0f403b24-bb3e-4619-8f25-c339eaa83823" providerId="AD" clId="Web-{158A04DC-54F1-3BD9-50EF-22D7BD82A252}" dt="2023-04-26T02:21:00.134" v="2"/>
        <pc:sldMkLst>
          <pc:docMk/>
          <pc:sldMk cId="1557790627" sldId="364"/>
        </pc:sldMkLst>
      </pc:sldChg>
      <pc:sldChg chg="del">
        <pc:chgData name="Dobos Gábor" userId="S::dobosg@edu.bme.hu::0f403b24-bb3e-4619-8f25-c339eaa83823" providerId="AD" clId="Web-{158A04DC-54F1-3BD9-50EF-22D7BD82A252}" dt="2023-04-26T02:21:00.056" v="1"/>
        <pc:sldMkLst>
          <pc:docMk/>
          <pc:sldMk cId="3914926834" sldId="365"/>
        </pc:sldMkLst>
      </pc:sldChg>
      <pc:sldChg chg="del">
        <pc:chgData name="Dobos Gábor" userId="S::dobosg@edu.bme.hu::0f403b24-bb3e-4619-8f25-c339eaa83823" providerId="AD" clId="Web-{158A04DC-54F1-3BD9-50EF-22D7BD82A252}" dt="2023-04-26T02:21:00.041" v="0"/>
        <pc:sldMkLst>
          <pc:docMk/>
          <pc:sldMk cId="998184507" sldId="366"/>
        </pc:sldMkLst>
      </pc:sldChg>
      <pc:sldChg chg="del">
        <pc:chgData name="Dobos Gábor" userId="S::dobosg@edu.bme.hu::0f403b24-bb3e-4619-8f25-c339eaa83823" providerId="AD" clId="Web-{158A04DC-54F1-3BD9-50EF-22D7BD82A252}" dt="2023-04-26T02:21:00.338" v="6"/>
        <pc:sldMkLst>
          <pc:docMk/>
          <pc:sldMk cId="1827923051" sldId="406"/>
        </pc:sldMkLst>
      </pc:sldChg>
    </pc:docChg>
  </pc:docChgLst>
  <pc:docChgLst>
    <pc:chgData name="Dobos Gábor" userId="0f403b24-bb3e-4619-8f25-c339eaa83823" providerId="ADAL" clId="{FA791CD9-9664-4F23-A771-B004EBB17908}"/>
    <pc:docChg chg="undo custSel addSld delSld modSld">
      <pc:chgData name="Dobos Gábor" userId="0f403b24-bb3e-4619-8f25-c339eaa83823" providerId="ADAL" clId="{FA791CD9-9664-4F23-A771-B004EBB17908}" dt="2021-03-23T05:18:39.030" v="1318" actId="20577"/>
      <pc:docMkLst>
        <pc:docMk/>
      </pc:docMkLst>
      <pc:sldChg chg="addSp delSp modSp mod">
        <pc:chgData name="Dobos Gábor" userId="0f403b24-bb3e-4619-8f25-c339eaa83823" providerId="ADAL" clId="{FA791CD9-9664-4F23-A771-B004EBB17908}" dt="2021-03-23T03:02:39.667" v="726" actId="1037"/>
        <pc:sldMkLst>
          <pc:docMk/>
          <pc:sldMk cId="0" sldId="266"/>
        </pc:sldMkLst>
        <pc:spChg chg="add mod">
          <ac:chgData name="Dobos Gábor" userId="0f403b24-bb3e-4619-8f25-c339eaa83823" providerId="ADAL" clId="{FA791CD9-9664-4F23-A771-B004EBB17908}" dt="2021-03-23T03:01:06.644" v="681" actId="403"/>
          <ac:spMkLst>
            <pc:docMk/>
            <pc:sldMk cId="0" sldId="266"/>
            <ac:spMk id="9831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1:12.109" v="684" actId="403"/>
          <ac:spMkLst>
            <pc:docMk/>
            <pc:sldMk cId="0" sldId="266"/>
            <ac:spMk id="9832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2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2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3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3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3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3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39.667" v="726" actId="1037"/>
          <ac:spMkLst>
            <pc:docMk/>
            <pc:sldMk cId="0" sldId="266"/>
            <ac:spMk id="98337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1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66"/>
            <ac:graphicFrameMk id="18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03:23.330" v="747" actId="1076"/>
        <pc:sldMkLst>
          <pc:docMk/>
          <pc:sldMk cId="0" sldId="271"/>
        </pc:sldMkLst>
        <pc:spChg chg="add mod">
          <ac:chgData name="Dobos Gábor" userId="0f403b24-bb3e-4619-8f25-c339eaa83823" providerId="ADAL" clId="{FA791CD9-9664-4F23-A771-B004EBB17908}" dt="2021-03-23T03:02:53.328" v="732" actId="403"/>
          <ac:spMkLst>
            <pc:docMk/>
            <pc:sldMk cId="0" sldId="271"/>
            <ac:spMk id="11878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2:56.591" v="734" actId="403"/>
          <ac:spMkLst>
            <pc:docMk/>
            <pc:sldMk cId="0" sldId="271"/>
            <ac:spMk id="11879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3:23.330" v="747" actId="1076"/>
          <ac:spMkLst>
            <pc:docMk/>
            <pc:sldMk cId="0" sldId="271"/>
            <ac:spMk id="11879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3:10.741" v="741" actId="403"/>
          <ac:spMkLst>
            <pc:docMk/>
            <pc:sldMk cId="0" sldId="271"/>
            <ac:spMk id="11879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3:18.516" v="746" actId="27636"/>
          <ac:spMkLst>
            <pc:docMk/>
            <pc:sldMk cId="0" sldId="271"/>
            <ac:spMk id="118794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1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1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1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1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1"/>
            <ac:graphicFrameMk id="10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03:48.455" v="756" actId="404"/>
        <pc:sldMkLst>
          <pc:docMk/>
          <pc:sldMk cId="0" sldId="274"/>
        </pc:sldMkLst>
        <pc:spChg chg="add mod">
          <ac:chgData name="Dobos Gábor" userId="0f403b24-bb3e-4619-8f25-c339eaa83823" providerId="ADAL" clId="{FA791CD9-9664-4F23-A771-B004EBB17908}" dt="2021-03-23T03:03:38.346" v="751" actId="403"/>
          <ac:spMkLst>
            <pc:docMk/>
            <pc:sldMk cId="0" sldId="274"/>
            <ac:spMk id="12390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3:48.455" v="756" actId="404"/>
          <ac:spMkLst>
            <pc:docMk/>
            <pc:sldMk cId="0" sldId="274"/>
            <ac:spMk id="123910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4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74"/>
            <ac:graphicFrameMk id="4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46:43.391" v="244" actId="27636"/>
        <pc:sldMkLst>
          <pc:docMk/>
          <pc:sldMk cId="0" sldId="285"/>
        </pc:sldMkLst>
        <pc:spChg chg="add mod">
          <ac:chgData name="Dobos Gábor" userId="0f403b24-bb3e-4619-8f25-c339eaa83823" providerId="ADAL" clId="{FA791CD9-9664-4F23-A771-B004EBB17908}" dt="2021-03-23T02:46:43.391" v="244" actId="27636"/>
          <ac:spMkLst>
            <pc:docMk/>
            <pc:sldMk cId="0" sldId="285"/>
            <ac:spMk id="17920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6:43.210" v="243" actId="27636"/>
          <ac:spMkLst>
            <pc:docMk/>
            <pc:sldMk cId="0" sldId="285"/>
            <ac:spMk id="179206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5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5"/>
            <ac:graphicFrameMk id="4" creationId="{00000000-0000-0000-0000-000000000000}"/>
          </ac:graphicFrameMkLst>
        </pc:graphicFrameChg>
      </pc:sldChg>
      <pc:sldChg chg="addSp delSp modSp mod delAnim modAnim">
        <pc:chgData name="Dobos Gábor" userId="0f403b24-bb3e-4619-8f25-c339eaa83823" providerId="ADAL" clId="{FA791CD9-9664-4F23-A771-B004EBB17908}" dt="2021-03-23T03:06:40.811" v="769" actId="27636"/>
        <pc:sldMkLst>
          <pc:docMk/>
          <pc:sldMk cId="0" sldId="286"/>
        </pc:sldMkLst>
        <pc:spChg chg="add mod">
          <ac:chgData name="Dobos Gábor" userId="0f403b24-bb3e-4619-8f25-c339eaa83823" providerId="ADAL" clId="{FA791CD9-9664-4F23-A771-B004EBB17908}" dt="2021-03-23T03:06:24.418" v="760" actId="27636"/>
          <ac:spMkLst>
            <pc:docMk/>
            <pc:sldMk cId="0" sldId="286"/>
            <ac:spMk id="18022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6:33.635" v="766" actId="27636"/>
          <ac:spMkLst>
            <pc:docMk/>
            <pc:sldMk cId="0" sldId="286"/>
            <ac:spMk id="18022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6:40.811" v="769" actId="27636"/>
          <ac:spMkLst>
            <pc:docMk/>
            <pc:sldMk cId="0" sldId="286"/>
            <ac:spMk id="18022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6:30.099" v="764" actId="27636"/>
          <ac:spMkLst>
            <pc:docMk/>
            <pc:sldMk cId="0" sldId="286"/>
            <ac:spMk id="18023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6:36.695" v="767" actId="14100"/>
          <ac:spMkLst>
            <pc:docMk/>
            <pc:sldMk cId="0" sldId="286"/>
            <ac:spMk id="180231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6"/>
            <ac:graphicFrameMk id="10" creationId="{00000000-0000-0000-0000-000000000000}"/>
          </ac:graphicFrameMkLst>
        </pc:graphicFrameChg>
        <pc:picChg chg="mod">
          <ac:chgData name="Dobos Gábor" userId="0f403b24-bb3e-4619-8f25-c339eaa83823" providerId="ADAL" clId="{FA791CD9-9664-4F23-A771-B004EBB17908}" dt="2021-03-23T03:06:07.060" v="758" actId="1076"/>
          <ac:picMkLst>
            <pc:docMk/>
            <pc:sldMk cId="0" sldId="286"/>
            <ac:picMk id="180232" creationId="{00000000-0000-0000-0000-000000000000}"/>
          </ac:picMkLst>
        </pc:picChg>
      </pc:sldChg>
      <pc:sldChg chg="addSp delSp modSp mod">
        <pc:chgData name="Dobos Gábor" userId="0f403b24-bb3e-4619-8f25-c339eaa83823" providerId="ADAL" clId="{FA791CD9-9664-4F23-A771-B004EBB17908}" dt="2021-03-23T03:07:40.192" v="806" actId="403"/>
        <pc:sldMkLst>
          <pc:docMk/>
          <pc:sldMk cId="0" sldId="287"/>
        </pc:sldMkLst>
        <pc:spChg chg="mod">
          <ac:chgData name="Dobos Gábor" userId="0f403b24-bb3e-4619-8f25-c339eaa83823" providerId="ADAL" clId="{FA791CD9-9664-4F23-A771-B004EBB17908}" dt="2021-03-23T03:06:51.628" v="771" actId="1076"/>
          <ac:spMkLst>
            <pc:docMk/>
            <pc:sldMk cId="0" sldId="287"/>
            <ac:spMk id="18125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6:55.654" v="773" actId="27636"/>
          <ac:spMkLst>
            <pc:docMk/>
            <pc:sldMk cId="0" sldId="287"/>
            <ac:spMk id="18125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01.617" v="777" actId="27636"/>
          <ac:spMkLst>
            <pc:docMk/>
            <pc:sldMk cId="0" sldId="287"/>
            <ac:spMk id="18125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6:45.824" v="252" actId="27636"/>
          <ac:spMkLst>
            <pc:docMk/>
            <pc:sldMk cId="0" sldId="287"/>
            <ac:spMk id="18125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40.192" v="806" actId="403"/>
          <ac:spMkLst>
            <pc:docMk/>
            <pc:sldMk cId="0" sldId="287"/>
            <ac:spMk id="18125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33.282" v="800" actId="404"/>
          <ac:spMkLst>
            <pc:docMk/>
            <pc:sldMk cId="0" sldId="287"/>
            <ac:spMk id="18125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06.218" v="781" actId="27636"/>
          <ac:spMkLst>
            <pc:docMk/>
            <pc:sldMk cId="0" sldId="287"/>
            <ac:spMk id="18125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27.088" v="796" actId="404"/>
          <ac:spMkLst>
            <pc:docMk/>
            <pc:sldMk cId="0" sldId="287"/>
            <ac:spMk id="18125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7:13.802" v="785" actId="404"/>
          <ac:spMkLst>
            <pc:docMk/>
            <pc:sldMk cId="0" sldId="287"/>
            <ac:spMk id="181258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0" sldId="287"/>
            <ac:spMk id="181259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1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0" sldId="287"/>
            <ac:graphicFrameMk id="18" creationId="{00000000-0000-0000-0000-000000000000}"/>
          </ac:graphicFrameMkLst>
        </pc:graphicFrameChg>
      </pc:sldChg>
      <pc:sldChg chg="del">
        <pc:chgData name="Dobos Gábor" userId="0f403b24-bb3e-4619-8f25-c339eaa83823" providerId="ADAL" clId="{FA791CD9-9664-4F23-A771-B004EBB17908}" dt="2021-03-23T02:46:59.903" v="303" actId="47"/>
        <pc:sldMkLst>
          <pc:docMk/>
          <pc:sldMk cId="2397345828" sldId="288"/>
        </pc:sldMkLst>
      </pc:sldChg>
      <pc:sldChg chg="addSp delSp modSp mod">
        <pc:chgData name="Dobos Gábor" userId="0f403b24-bb3e-4619-8f25-c339eaa83823" providerId="ADAL" clId="{FA791CD9-9664-4F23-A771-B004EBB17908}" dt="2021-03-23T02:56:46.838" v="553" actId="14100"/>
        <pc:sldMkLst>
          <pc:docMk/>
          <pc:sldMk cId="4205659124" sldId="296"/>
        </pc:sldMkLst>
        <pc:spChg chg="add mod">
          <ac:chgData name="Dobos Gábor" userId="0f403b24-bb3e-4619-8f25-c339eaa83823" providerId="ADAL" clId="{FA791CD9-9664-4F23-A771-B004EBB17908}" dt="2021-03-23T02:56:28.744" v="548" actId="403"/>
          <ac:spMkLst>
            <pc:docMk/>
            <pc:sldMk cId="4205659124" sldId="296"/>
            <ac:spMk id="8602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6:31.674" v="550" actId="27636"/>
          <ac:spMkLst>
            <pc:docMk/>
            <pc:sldMk cId="4205659124" sldId="296"/>
            <ac:spMk id="8602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6:04.700" v="544" actId="27636"/>
          <ac:spMkLst>
            <pc:docMk/>
            <pc:sldMk cId="4205659124" sldId="296"/>
            <ac:spMk id="86026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4205659124" sldId="296"/>
            <ac:spMk id="8602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6:46.838" v="553" actId="14100"/>
          <ac:spMkLst>
            <pc:docMk/>
            <pc:sldMk cId="4205659124" sldId="296"/>
            <ac:spMk id="86030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205659124" sldId="296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205659124" sldId="296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205659124" sldId="296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205659124" sldId="296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205659124" sldId="296"/>
            <ac:graphicFrameMk id="10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57:38.381" v="574" actId="1035"/>
        <pc:sldMkLst>
          <pc:docMk/>
          <pc:sldMk cId="1208079220" sldId="304"/>
        </pc:sldMkLst>
        <pc:spChg chg="mod">
          <ac:chgData name="Dobos Gábor" userId="0f403b24-bb3e-4619-8f25-c339eaa83823" providerId="ADAL" clId="{FA791CD9-9664-4F23-A771-B004EBB17908}" dt="2021-03-23T02:57:28.142" v="565" actId="1035"/>
          <ac:spMkLst>
            <pc:docMk/>
            <pc:sldMk cId="1208079220" sldId="304"/>
            <ac:spMk id="9113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7:34.174" v="570" actId="14100"/>
          <ac:spMkLst>
            <pc:docMk/>
            <pc:sldMk cId="1208079220" sldId="304"/>
            <ac:spMk id="9114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7:38.381" v="574" actId="1035"/>
          <ac:spMkLst>
            <pc:docMk/>
            <pc:sldMk cId="1208079220" sldId="304"/>
            <ac:spMk id="91142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208079220" sldId="304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208079220" sldId="304"/>
            <ac:graphicFrameMk id="4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59:27.415" v="619" actId="403"/>
        <pc:sldMkLst>
          <pc:docMk/>
          <pc:sldMk cId="1157762127" sldId="305"/>
        </pc:sldMkLst>
        <pc:spChg chg="add mod">
          <ac:chgData name="Dobos Gábor" userId="0f403b24-bb3e-4619-8f25-c339eaa83823" providerId="ADAL" clId="{FA791CD9-9664-4F23-A771-B004EBB17908}" dt="2021-03-23T02:59:27.415" v="619" actId="403"/>
          <ac:spMkLst>
            <pc:docMk/>
            <pc:sldMk cId="1157762127" sldId="305"/>
            <ac:spMk id="9421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9:12.988" v="614" actId="1076"/>
          <ac:spMkLst>
            <pc:docMk/>
            <pc:sldMk cId="1157762127" sldId="305"/>
            <ac:spMk id="9421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9:18.323" v="616" actId="27636"/>
          <ac:spMkLst>
            <pc:docMk/>
            <pc:sldMk cId="1157762127" sldId="305"/>
            <ac:spMk id="9421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9:18.246" v="615" actId="113"/>
          <ac:spMkLst>
            <pc:docMk/>
            <pc:sldMk cId="1157762127" sldId="305"/>
            <ac:spMk id="94217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2:58:00.194" v="580" actId="27636"/>
          <ac:spMkLst>
            <pc:docMk/>
            <pc:sldMk cId="1157762127" sldId="305"/>
            <ac:spMk id="94218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57762127" sldId="305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57762127" sldId="305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57762127" sldId="305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57762127" sldId="305"/>
            <ac:graphicFrameMk id="8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48:39.631" v="397" actId="27636"/>
        <pc:sldMkLst>
          <pc:docMk/>
          <pc:sldMk cId="2795220841" sldId="306"/>
        </pc:sldMkLst>
        <pc:spChg chg="add mod">
          <ac:chgData name="Dobos Gábor" userId="0f403b24-bb3e-4619-8f25-c339eaa83823" providerId="ADAL" clId="{FA791CD9-9664-4F23-A771-B004EBB17908}" dt="2021-03-23T02:48:03.820" v="377" actId="14100"/>
          <ac:spMkLst>
            <pc:docMk/>
            <pc:sldMk cId="2795220841" sldId="306"/>
            <ac:spMk id="1126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17.069" v="385" actId="27636"/>
          <ac:spMkLst>
            <pc:docMk/>
            <pc:sldMk cId="2795220841" sldId="306"/>
            <ac:spMk id="1127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7:50.472" v="376" actId="27636"/>
          <ac:spMkLst>
            <pc:docMk/>
            <pc:sldMk cId="2795220841" sldId="306"/>
            <ac:spMk id="1127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13.635" v="383" actId="27636"/>
          <ac:spMkLst>
            <pc:docMk/>
            <pc:sldMk cId="2795220841" sldId="306"/>
            <ac:spMk id="1127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20.723" v="387" actId="27636"/>
          <ac:spMkLst>
            <pc:docMk/>
            <pc:sldMk cId="2795220841" sldId="306"/>
            <ac:spMk id="1127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28.278" v="389" actId="27636"/>
          <ac:spMkLst>
            <pc:docMk/>
            <pc:sldMk cId="2795220841" sldId="306"/>
            <ac:spMk id="11275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2:47:29.158" v="363" actId="27636"/>
          <ac:spMkLst>
            <pc:docMk/>
            <pc:sldMk cId="2795220841" sldId="306"/>
            <ac:spMk id="11277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2:47:29.158" v="363" actId="27636"/>
          <ac:spMkLst>
            <pc:docMk/>
            <pc:sldMk cId="2795220841" sldId="306"/>
            <ac:spMk id="1127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31.405" v="391" actId="27636"/>
          <ac:spMkLst>
            <pc:docMk/>
            <pc:sldMk cId="2795220841" sldId="306"/>
            <ac:spMk id="1127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34.296" v="393" actId="27636"/>
          <ac:spMkLst>
            <pc:docMk/>
            <pc:sldMk cId="2795220841" sldId="306"/>
            <ac:spMk id="1128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37.206" v="395" actId="27636"/>
          <ac:spMkLst>
            <pc:docMk/>
            <pc:sldMk cId="2795220841" sldId="306"/>
            <ac:spMk id="1128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39.631" v="397" actId="27636"/>
          <ac:spMkLst>
            <pc:docMk/>
            <pc:sldMk cId="2795220841" sldId="306"/>
            <ac:spMk id="1128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07.159" v="379" actId="27636"/>
          <ac:spMkLst>
            <pc:docMk/>
            <pc:sldMk cId="2795220841" sldId="306"/>
            <ac:spMk id="1128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8:10.553" v="381" actId="27636"/>
          <ac:spMkLst>
            <pc:docMk/>
            <pc:sldMk cId="2795220841" sldId="306"/>
            <ac:spMk id="11286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2:47:29.158" v="363" actId="27636"/>
          <ac:spMkLst>
            <pc:docMk/>
            <pc:sldMk cId="2795220841" sldId="306"/>
            <ac:spMk id="11287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1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1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2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2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95220841" sldId="306"/>
            <ac:graphicFrameMk id="24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52:20.019" v="452" actId="27636"/>
        <pc:sldMkLst>
          <pc:docMk/>
          <pc:sldMk cId="3386324817" sldId="308"/>
        </pc:sldMkLst>
        <pc:spChg chg="mod">
          <ac:chgData name="Dobos Gábor" userId="0f403b24-bb3e-4619-8f25-c339eaa83823" providerId="ADAL" clId="{FA791CD9-9664-4F23-A771-B004EBB17908}" dt="2021-03-23T02:51:58.904" v="438" actId="1076"/>
          <ac:spMkLst>
            <pc:docMk/>
            <pc:sldMk cId="3386324817" sldId="308"/>
            <ac:spMk id="1741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2:09.491" v="447" actId="27636"/>
          <ac:spMkLst>
            <pc:docMk/>
            <pc:sldMk cId="3386324817" sldId="308"/>
            <ac:spMk id="1741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2:16.744" v="450" actId="27636"/>
          <ac:spMkLst>
            <pc:docMk/>
            <pc:sldMk cId="3386324817" sldId="308"/>
            <ac:spMk id="1741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2:20.019" v="452" actId="27636"/>
          <ac:spMkLst>
            <pc:docMk/>
            <pc:sldMk cId="3386324817" sldId="308"/>
            <ac:spMk id="1742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2:13.118" v="448" actId="14100"/>
          <ac:spMkLst>
            <pc:docMk/>
            <pc:sldMk cId="3386324817" sldId="308"/>
            <ac:spMk id="17425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386324817" sldId="308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386324817" sldId="308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386324817" sldId="308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386324817" sldId="308"/>
            <ac:graphicFrameMk id="8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00:23.275" v="641" actId="1076"/>
        <pc:sldMkLst>
          <pc:docMk/>
          <pc:sldMk cId="2753415930" sldId="309"/>
        </pc:sldMkLst>
        <pc:spChg chg="add mod">
          <ac:chgData name="Dobos Gábor" userId="0f403b24-bb3e-4619-8f25-c339eaa83823" providerId="ADAL" clId="{FA791CD9-9664-4F23-A771-B004EBB17908}" dt="2021-03-23T03:00:05.425" v="638" actId="403"/>
          <ac:spMkLst>
            <pc:docMk/>
            <pc:sldMk cId="2753415930" sldId="309"/>
            <ac:spMk id="9830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9:51.574" v="631" actId="27636"/>
          <ac:spMkLst>
            <pc:docMk/>
            <pc:sldMk cId="2753415930" sldId="309"/>
            <ac:spMk id="9831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0:17.962" v="640" actId="114"/>
          <ac:spMkLst>
            <pc:docMk/>
            <pc:sldMk cId="2753415930" sldId="309"/>
            <ac:spMk id="9831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0:23.275" v="641" actId="1076"/>
          <ac:spMkLst>
            <pc:docMk/>
            <pc:sldMk cId="2753415930" sldId="309"/>
            <ac:spMk id="98314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00:17.962" v="640" actId="114"/>
          <ac:spMkLst>
            <pc:docMk/>
            <pc:sldMk cId="2753415930" sldId="309"/>
            <ac:spMk id="9831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00:17.962" v="640" actId="114"/>
          <ac:spMkLst>
            <pc:docMk/>
            <pc:sldMk cId="2753415930" sldId="309"/>
            <ac:spMk id="98321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53415930" sldId="309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53415930" sldId="309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53415930" sldId="309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53415930" sldId="309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753415930" sldId="309"/>
            <ac:graphicFrameMk id="10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13:01.038" v="885" actId="403"/>
        <pc:sldMkLst>
          <pc:docMk/>
          <pc:sldMk cId="1451121197" sldId="310"/>
        </pc:sldMkLst>
        <pc:spChg chg="add mod">
          <ac:chgData name="Dobos Gábor" userId="0f403b24-bb3e-4619-8f25-c339eaa83823" providerId="ADAL" clId="{FA791CD9-9664-4F23-A771-B004EBB17908}" dt="2021-03-23T03:12:31.123" v="872" actId="1076"/>
          <ac:spMkLst>
            <pc:docMk/>
            <pc:sldMk cId="1451121197" sldId="310"/>
            <ac:spMk id="18330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2:50.803" v="877" actId="403"/>
          <ac:spMkLst>
            <pc:docMk/>
            <pc:sldMk cId="1451121197" sldId="310"/>
            <ac:spMk id="18330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2:08.594" v="860" actId="403"/>
          <ac:spMkLst>
            <pc:docMk/>
            <pc:sldMk cId="1451121197" sldId="310"/>
            <ac:spMk id="18330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1:58.941" v="856" actId="403"/>
          <ac:spMkLst>
            <pc:docMk/>
            <pc:sldMk cId="1451121197" sldId="310"/>
            <ac:spMk id="18330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2:46.650" v="875" actId="403"/>
          <ac:spMkLst>
            <pc:docMk/>
            <pc:sldMk cId="1451121197" sldId="310"/>
            <ac:spMk id="18331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3:01.038" v="885" actId="403"/>
          <ac:spMkLst>
            <pc:docMk/>
            <pc:sldMk cId="1451121197" sldId="310"/>
            <ac:spMk id="183313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451121197" sldId="310"/>
            <ac:graphicFrameMk id="12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5:18:39.030" v="1318" actId="20577"/>
        <pc:sldMkLst>
          <pc:docMk/>
          <pc:sldMk cId="3042147733" sldId="311"/>
        </pc:sldMkLst>
        <pc:spChg chg="add mod">
          <ac:chgData name="Dobos Gábor" userId="0f403b24-bb3e-4619-8f25-c339eaa83823" providerId="ADAL" clId="{FA791CD9-9664-4F23-A771-B004EBB17908}" dt="2021-03-23T03:15:47.968" v="954" actId="1076"/>
          <ac:spMkLst>
            <pc:docMk/>
            <pc:sldMk cId="3042147733" sldId="311"/>
            <ac:spMk id="18842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5:18:39.030" v="1318" actId="20577"/>
          <ac:spMkLst>
            <pc:docMk/>
            <pc:sldMk cId="3042147733" sldId="311"/>
            <ac:spMk id="18843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5:36.768" v="952" actId="14100"/>
          <ac:spMkLst>
            <pc:docMk/>
            <pc:sldMk cId="3042147733" sldId="311"/>
            <ac:spMk id="18843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4:15.706" v="916" actId="1076"/>
          <ac:spMkLst>
            <pc:docMk/>
            <pc:sldMk cId="3042147733" sldId="311"/>
            <ac:spMk id="18843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3:57.644" v="903" actId="404"/>
          <ac:spMkLst>
            <pc:docMk/>
            <pc:sldMk cId="3042147733" sldId="311"/>
            <ac:spMk id="18843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4:19.279" v="918" actId="27636"/>
          <ac:spMkLst>
            <pc:docMk/>
            <pc:sldMk cId="3042147733" sldId="311"/>
            <ac:spMk id="188438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13:47.962" v="897" actId="1076"/>
          <ac:spMkLst>
            <pc:docMk/>
            <pc:sldMk cId="3042147733" sldId="311"/>
            <ac:spMk id="188439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13:47.962" v="897" actId="1076"/>
          <ac:spMkLst>
            <pc:docMk/>
            <pc:sldMk cId="3042147733" sldId="311"/>
            <ac:spMk id="188440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13:47.962" v="897" actId="1076"/>
          <ac:spMkLst>
            <pc:docMk/>
            <pc:sldMk cId="3042147733" sldId="311"/>
            <ac:spMk id="188441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13:47.962" v="897" actId="1076"/>
          <ac:spMkLst>
            <pc:docMk/>
            <pc:sldMk cId="3042147733" sldId="311"/>
            <ac:spMk id="188442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042147733" sldId="311"/>
            <ac:graphicFrameMk id="12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18:34.176" v="1018" actId="1076"/>
        <pc:sldMkLst>
          <pc:docMk/>
          <pc:sldMk cId="1521583443" sldId="312"/>
        </pc:sldMkLst>
        <pc:spChg chg="add mod">
          <ac:chgData name="Dobos Gábor" userId="0f403b24-bb3e-4619-8f25-c339eaa83823" providerId="ADAL" clId="{FA791CD9-9664-4F23-A771-B004EBB17908}" dt="2021-03-23T03:18:19.999" v="1014" actId="1076"/>
          <ac:spMkLst>
            <pc:docMk/>
            <pc:sldMk cId="1521583443" sldId="312"/>
            <ac:spMk id="11" creationId="{2B17041E-5B32-49D3-8AB9-46EA83EA75E3}"/>
          </ac:spMkLst>
        </pc:spChg>
        <pc:spChg chg="add mod">
          <ac:chgData name="Dobos Gábor" userId="0f403b24-bb3e-4619-8f25-c339eaa83823" providerId="ADAL" clId="{FA791CD9-9664-4F23-A771-B004EBB17908}" dt="2021-03-23T03:18:16.935" v="1013" actId="1076"/>
          <ac:spMkLst>
            <pc:docMk/>
            <pc:sldMk cId="1521583443" sldId="312"/>
            <ac:spMk id="12" creationId="{B743115C-C58C-4B51-B127-2C25455BC0E2}"/>
          </ac:spMkLst>
        </pc:spChg>
        <pc:spChg chg="add mod">
          <ac:chgData name="Dobos Gábor" userId="0f403b24-bb3e-4619-8f25-c339eaa83823" providerId="ADAL" clId="{FA791CD9-9664-4F23-A771-B004EBB17908}" dt="2021-03-23T03:18:10.447" v="1011" actId="1076"/>
          <ac:spMkLst>
            <pc:docMk/>
            <pc:sldMk cId="1521583443" sldId="312"/>
            <ac:spMk id="13" creationId="{BFC50DEB-8F8C-429D-B8DF-2102E0EFE268}"/>
          </ac:spMkLst>
        </pc:spChg>
        <pc:spChg chg="add mod">
          <ac:chgData name="Dobos Gábor" userId="0f403b24-bb3e-4619-8f25-c339eaa83823" providerId="ADAL" clId="{FA791CD9-9664-4F23-A771-B004EBB17908}" dt="2021-03-23T03:18:12.903" v="1012" actId="1076"/>
          <ac:spMkLst>
            <pc:docMk/>
            <pc:sldMk cId="1521583443" sldId="312"/>
            <ac:spMk id="14" creationId="{62AB7A06-AE17-4232-AA53-C29F8582D48D}"/>
          </ac:spMkLst>
        </pc:spChg>
        <pc:spChg chg="add mod">
          <ac:chgData name="Dobos Gábor" userId="0f403b24-bb3e-4619-8f25-c339eaa83823" providerId="ADAL" clId="{FA791CD9-9664-4F23-A771-B004EBB17908}" dt="2021-03-23T03:18:34.176" v="1018" actId="1076"/>
          <ac:spMkLst>
            <pc:docMk/>
            <pc:sldMk cId="1521583443" sldId="312"/>
            <ac:spMk id="19354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8:30.262" v="1017" actId="1076"/>
          <ac:spMkLst>
            <pc:docMk/>
            <pc:sldMk cId="1521583443" sldId="312"/>
            <ac:spMk id="19354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8:22.982" v="1015" actId="1076"/>
          <ac:spMkLst>
            <pc:docMk/>
            <pc:sldMk cId="1521583443" sldId="312"/>
            <ac:spMk id="19355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18:27.454" v="1016" actId="1076"/>
          <ac:spMkLst>
            <pc:docMk/>
            <pc:sldMk cId="1521583443" sldId="312"/>
            <ac:spMk id="193553" creationId="{00000000-0000-0000-0000-000000000000}"/>
          </ac:spMkLst>
        </pc:spChg>
        <pc:spChg chg="add del mod">
          <ac:chgData name="Dobos Gábor" userId="0f403b24-bb3e-4619-8f25-c339eaa83823" providerId="ADAL" clId="{FA791CD9-9664-4F23-A771-B004EBB17908}" dt="2021-03-23T03:16:08.444" v="955" actId="478"/>
          <ac:spMkLst>
            <pc:docMk/>
            <pc:sldMk cId="1521583443" sldId="312"/>
            <ac:spMk id="193554" creationId="{00000000-0000-0000-0000-000000000000}"/>
          </ac:spMkLst>
        </pc:spChg>
        <pc:spChg chg="add del mod">
          <ac:chgData name="Dobos Gábor" userId="0f403b24-bb3e-4619-8f25-c339eaa83823" providerId="ADAL" clId="{FA791CD9-9664-4F23-A771-B004EBB17908}" dt="2021-03-23T03:16:08.444" v="955" actId="478"/>
          <ac:spMkLst>
            <pc:docMk/>
            <pc:sldMk cId="1521583443" sldId="312"/>
            <ac:spMk id="193555" creationId="{00000000-0000-0000-0000-000000000000}"/>
          </ac:spMkLst>
        </pc:spChg>
        <pc:spChg chg="add del mod">
          <ac:chgData name="Dobos Gábor" userId="0f403b24-bb3e-4619-8f25-c339eaa83823" providerId="ADAL" clId="{FA791CD9-9664-4F23-A771-B004EBB17908}" dt="2021-03-23T03:16:08.444" v="955" actId="478"/>
          <ac:spMkLst>
            <pc:docMk/>
            <pc:sldMk cId="1521583443" sldId="312"/>
            <ac:spMk id="193556" creationId="{00000000-0000-0000-0000-000000000000}"/>
          </ac:spMkLst>
        </pc:spChg>
        <pc:spChg chg="add del mod">
          <ac:chgData name="Dobos Gábor" userId="0f403b24-bb3e-4619-8f25-c339eaa83823" providerId="ADAL" clId="{FA791CD9-9664-4F23-A771-B004EBB17908}" dt="2021-03-23T03:16:08.444" v="955" actId="478"/>
          <ac:spMkLst>
            <pc:docMk/>
            <pc:sldMk cId="1521583443" sldId="312"/>
            <ac:spMk id="193557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521583443" sldId="312"/>
            <ac:graphicFrameMk id="16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5:18:21.451" v="1316" actId="27636"/>
        <pc:sldMkLst>
          <pc:docMk/>
          <pc:sldMk cId="1128688990" sldId="313"/>
        </pc:sldMkLst>
        <pc:spChg chg="add mod">
          <ac:chgData name="Dobos Gábor" userId="0f403b24-bb3e-4619-8f25-c339eaa83823" providerId="ADAL" clId="{FA791CD9-9664-4F23-A771-B004EBB17908}" dt="2021-03-23T03:22:36.851" v="1074" actId="1076"/>
          <ac:spMkLst>
            <pc:docMk/>
            <pc:sldMk cId="1128688990" sldId="313"/>
            <ac:spMk id="19456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2:36.851" v="1074" actId="1076"/>
          <ac:spMkLst>
            <pc:docMk/>
            <pc:sldMk cId="1128688990" sldId="313"/>
            <ac:spMk id="19456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5:18:11.630" v="1312"/>
          <ac:spMkLst>
            <pc:docMk/>
            <pc:sldMk cId="1128688990" sldId="313"/>
            <ac:spMk id="19456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2:02.916" v="1069" actId="14100"/>
          <ac:spMkLst>
            <pc:docMk/>
            <pc:sldMk cId="1128688990" sldId="313"/>
            <ac:spMk id="19457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5:18:21.451" v="1316" actId="27636"/>
          <ac:spMkLst>
            <pc:docMk/>
            <pc:sldMk cId="1128688990" sldId="313"/>
            <ac:spMk id="19457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7:02.500" v="317" actId="27636"/>
          <ac:spMkLst>
            <pc:docMk/>
            <pc:sldMk cId="1128688990" sldId="313"/>
            <ac:spMk id="194577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2:36.851" v="1074" actId="1076"/>
          <ac:spMkLst>
            <pc:docMk/>
            <pc:sldMk cId="1128688990" sldId="313"/>
            <ac:spMk id="194580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2:22.276" v="1073" actId="1076"/>
          <ac:spMkLst>
            <pc:docMk/>
            <pc:sldMk cId="1128688990" sldId="313"/>
            <ac:spMk id="194581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2:13.748" v="1071" actId="1076"/>
          <ac:spMkLst>
            <pc:docMk/>
            <pc:sldMk cId="1128688990" sldId="313"/>
            <ac:spMk id="194582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2:16.475" v="1072" actId="1076"/>
          <ac:spMkLst>
            <pc:docMk/>
            <pc:sldMk cId="1128688990" sldId="313"/>
            <ac:spMk id="194584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28688990" sldId="313"/>
            <ac:graphicFrameMk id="12" creationId="{00000000-0000-0000-0000-000000000000}"/>
          </ac:graphicFrameMkLst>
        </pc:graphicFrameChg>
      </pc:sldChg>
      <pc:sldChg chg="addSp delSp modSp del mod">
        <pc:chgData name="Dobos Gábor" userId="0f403b24-bb3e-4619-8f25-c339eaa83823" providerId="ADAL" clId="{FA791CD9-9664-4F23-A771-B004EBB17908}" dt="2021-03-23T03:09:40.968" v="808" actId="47"/>
        <pc:sldMkLst>
          <pc:docMk/>
          <pc:sldMk cId="3119220003" sldId="328"/>
        </pc:sldMkLst>
        <pc:spChg chg="add mod">
          <ac:chgData name="Dobos Gábor" userId="0f403b24-bb3e-4619-8f25-c339eaa83823" providerId="ADAL" clId="{FA791CD9-9664-4F23-A771-B004EBB17908}" dt="2021-03-23T02:46:47.183" v="258" actId="27636"/>
          <ac:spMkLst>
            <pc:docMk/>
            <pc:sldMk cId="3119220003" sldId="328"/>
            <ac:spMk id="8602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6:47.327" v="259" actId="27636"/>
          <ac:spMkLst>
            <pc:docMk/>
            <pc:sldMk cId="3119220003" sldId="328"/>
            <ac:spMk id="86025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3119220003" sldId="328"/>
            <ac:spMk id="86026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3119220003" sldId="328"/>
            <ac:spMk id="8602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6:47.653" v="260" actId="27636"/>
          <ac:spMkLst>
            <pc:docMk/>
            <pc:sldMk cId="3119220003" sldId="328"/>
            <ac:spMk id="86030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119220003" sldId="328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119220003" sldId="328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119220003" sldId="328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119220003" sldId="328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119220003" sldId="328"/>
            <ac:graphicFrameMk id="10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50:30.982" v="436" actId="1037"/>
        <pc:sldMkLst>
          <pc:docMk/>
          <pc:sldMk cId="521996505" sldId="330"/>
        </pc:sldMkLst>
        <pc:spChg chg="add mod">
          <ac:chgData name="Dobos Gábor" userId="0f403b24-bb3e-4619-8f25-c339eaa83823" providerId="ADAL" clId="{FA791CD9-9664-4F23-A771-B004EBB17908}" dt="2021-03-23T02:49:26.024" v="413" actId="1035"/>
          <ac:spMkLst>
            <pc:docMk/>
            <pc:sldMk cId="521996505" sldId="330"/>
            <ac:spMk id="1126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9:35.354" v="415" actId="27636"/>
          <ac:spMkLst>
            <pc:docMk/>
            <pc:sldMk cId="521996505" sldId="330"/>
            <ac:spMk id="1126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9:37.680" v="417" actId="27636"/>
          <ac:spMkLst>
            <pc:docMk/>
            <pc:sldMk cId="521996505" sldId="330"/>
            <ac:spMk id="1126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9:13.103" v="408" actId="27636"/>
          <ac:spMkLst>
            <pc:docMk/>
            <pc:sldMk cId="521996505" sldId="330"/>
            <ac:spMk id="1126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0:09.893" v="427" actId="27636"/>
          <ac:spMkLst>
            <pc:docMk/>
            <pc:sldMk cId="521996505" sldId="330"/>
            <ac:spMk id="1127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9:42.105" v="418" actId="403"/>
          <ac:spMkLst>
            <pc:docMk/>
            <pc:sldMk cId="521996505" sldId="330"/>
            <ac:spMk id="1127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9:13.103" v="408" actId="27636"/>
          <ac:spMkLst>
            <pc:docMk/>
            <pc:sldMk cId="521996505" sldId="330"/>
            <ac:spMk id="1127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0:23.236" v="432" actId="403"/>
          <ac:spMkLst>
            <pc:docMk/>
            <pc:sldMk cId="521996505" sldId="330"/>
            <ac:spMk id="11275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2:50:30.982" v="436" actId="1037"/>
          <ac:spMkLst>
            <pc:docMk/>
            <pc:sldMk cId="521996505" sldId="330"/>
            <ac:spMk id="1127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0:13.069" v="429" actId="27636"/>
          <ac:spMkLst>
            <pc:docMk/>
            <pc:sldMk cId="521996505" sldId="330"/>
            <ac:spMk id="1127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0:17.515" v="431" actId="27636"/>
          <ac:spMkLst>
            <pc:docMk/>
            <pc:sldMk cId="521996505" sldId="330"/>
            <ac:spMk id="1127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0:03.403" v="424" actId="14100"/>
          <ac:spMkLst>
            <pc:docMk/>
            <pc:sldMk cId="521996505" sldId="330"/>
            <ac:spMk id="11280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1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1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2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521996505" sldId="330"/>
            <ac:graphicFrameMk id="22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2:53:20.722" v="468" actId="403"/>
        <pc:sldMkLst>
          <pc:docMk/>
          <pc:sldMk cId="4061903348" sldId="331"/>
        </pc:sldMkLst>
        <pc:spChg chg="add mod">
          <ac:chgData name="Dobos Gábor" userId="0f403b24-bb3e-4619-8f25-c339eaa83823" providerId="ADAL" clId="{FA791CD9-9664-4F23-A771-B004EBB17908}" dt="2021-03-23T02:52:55.854" v="461" actId="27636"/>
          <ac:spMkLst>
            <pc:docMk/>
            <pc:sldMk cId="4061903348" sldId="331"/>
            <ac:spMk id="1741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3:10.432" v="464" actId="14100"/>
          <ac:spMkLst>
            <pc:docMk/>
            <pc:sldMk cId="4061903348" sldId="331"/>
            <ac:spMk id="1741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3:20.722" v="468" actId="403"/>
          <ac:spMkLst>
            <pc:docMk/>
            <pc:sldMk cId="4061903348" sldId="331"/>
            <ac:spMk id="1741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53:13.936" v="465" actId="14100"/>
          <ac:spMkLst>
            <pc:docMk/>
            <pc:sldMk cId="4061903348" sldId="331"/>
            <ac:spMk id="17415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061903348" sldId="331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061903348" sldId="331"/>
            <ac:graphicFrameMk id="11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061903348" sldId="331"/>
            <ac:graphicFrameMk id="13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061903348" sldId="331"/>
            <ac:graphicFrameMk id="15" creationId="{00000000-0000-0000-0000-000000000000}"/>
          </ac:graphicFrameMkLst>
        </pc:graphicFrameChg>
        <pc:picChg chg="mod">
          <ac:chgData name="Dobos Gábor" userId="0f403b24-bb3e-4619-8f25-c339eaa83823" providerId="ADAL" clId="{FA791CD9-9664-4F23-A771-B004EBB17908}" dt="2021-03-23T02:52:59.153" v="462" actId="1076"/>
          <ac:picMkLst>
            <pc:docMk/>
            <pc:sldMk cId="4061903348" sldId="331"/>
            <ac:picMk id="3" creationId="{00000000-0000-0000-0000-000000000000}"/>
          </ac:picMkLst>
        </pc:picChg>
      </pc:sldChg>
      <pc:sldChg chg="addSp delSp modSp mod">
        <pc:chgData name="Dobos Gábor" userId="0f403b24-bb3e-4619-8f25-c339eaa83823" providerId="ADAL" clId="{FA791CD9-9664-4F23-A771-B004EBB17908}" dt="2021-03-23T03:29:48.406" v="1233" actId="1076"/>
        <pc:sldMkLst>
          <pc:docMk/>
          <pc:sldMk cId="1929206097" sldId="332"/>
        </pc:sldMkLst>
        <pc:spChg chg="add mod">
          <ac:chgData name="Dobos Gábor" userId="0f403b24-bb3e-4619-8f25-c339eaa83823" providerId="ADAL" clId="{FA791CD9-9664-4F23-A771-B004EBB17908}" dt="2021-03-23T03:29:02.906" v="1214" actId="404"/>
          <ac:spMkLst>
            <pc:docMk/>
            <pc:sldMk cId="1929206097" sldId="332"/>
            <ac:spMk id="26931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9:44.559" v="1231" actId="1076"/>
          <ac:spMkLst>
            <pc:docMk/>
            <pc:sldMk cId="1929206097" sldId="332"/>
            <ac:spMk id="269319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9:46.310" v="1232" actId="1076"/>
          <ac:spMkLst>
            <pc:docMk/>
            <pc:sldMk cId="1929206097" sldId="332"/>
            <ac:spMk id="26932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9:48.406" v="1233" actId="1076"/>
          <ac:spMkLst>
            <pc:docMk/>
            <pc:sldMk cId="1929206097" sldId="332"/>
            <ac:spMk id="269321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929206097" sldId="332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929206097" sldId="332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929206097" sldId="332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929206097" sldId="332"/>
            <ac:graphicFrameMk id="8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26:34.369" v="1141" actId="14100"/>
        <pc:sldMkLst>
          <pc:docMk/>
          <pc:sldMk cId="200961646" sldId="347"/>
        </pc:sldMkLst>
        <pc:spChg chg="mod">
          <ac:chgData name="Dobos Gábor" userId="0f403b24-bb3e-4619-8f25-c339eaa83823" providerId="ADAL" clId="{FA791CD9-9664-4F23-A771-B004EBB17908}" dt="2021-03-23T03:25:18.970" v="1119" actId="1076"/>
          <ac:spMkLst>
            <pc:docMk/>
            <pc:sldMk cId="200961646" sldId="347"/>
            <ac:spMk id="15769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5:24.706" v="1120" actId="1076"/>
          <ac:spMkLst>
            <pc:docMk/>
            <pc:sldMk cId="200961646" sldId="347"/>
            <ac:spMk id="15771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5:24.706" v="1120" actId="1076"/>
          <ac:spMkLst>
            <pc:docMk/>
            <pc:sldMk cId="200961646" sldId="347"/>
            <ac:spMk id="15771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5:24.706" v="1120" actId="1076"/>
          <ac:spMkLst>
            <pc:docMk/>
            <pc:sldMk cId="200961646" sldId="347"/>
            <ac:spMk id="15771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5:43.434" v="1126" actId="14100"/>
          <ac:spMkLst>
            <pc:docMk/>
            <pc:sldMk cId="200961646" sldId="347"/>
            <ac:spMk id="15771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6:00.202" v="1132" actId="1076"/>
          <ac:spMkLst>
            <pc:docMk/>
            <pc:sldMk cId="200961646" sldId="347"/>
            <ac:spMk id="15772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6:34.369" v="1141" actId="14100"/>
          <ac:spMkLst>
            <pc:docMk/>
            <pc:sldMk cId="200961646" sldId="347"/>
            <ac:spMk id="157721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5:24.706" v="1120" actId="1076"/>
          <ac:spMkLst>
            <pc:docMk/>
            <pc:sldMk cId="200961646" sldId="347"/>
            <ac:spMk id="157722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5:24.706" v="1120" actId="1076"/>
          <ac:spMkLst>
            <pc:docMk/>
            <pc:sldMk cId="200961646" sldId="347"/>
            <ac:spMk id="157723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25:45.330" v="1127" actId="1076"/>
          <ac:spMkLst>
            <pc:docMk/>
            <pc:sldMk cId="200961646" sldId="347"/>
            <ac:spMk id="157724" creationId="{00000000-0000-0000-0000-000000000000}"/>
          </ac:spMkLst>
        </pc:spChg>
        <pc:spChg chg="del mod">
          <ac:chgData name="Dobos Gábor" userId="0f403b24-bb3e-4619-8f25-c339eaa83823" providerId="ADAL" clId="{FA791CD9-9664-4F23-A771-B004EBB17908}" dt="2021-03-23T03:25:54.692" v="1131" actId="478"/>
          <ac:spMkLst>
            <pc:docMk/>
            <pc:sldMk cId="200961646" sldId="347"/>
            <ac:spMk id="157725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200961646" sldId="347"/>
            <ac:graphicFrameMk id="12" creationId="{00000000-0000-0000-0000-000000000000}"/>
          </ac:graphicFrameMkLst>
        </pc:graphicFrameChg>
        <pc:picChg chg="mod">
          <ac:chgData name="Dobos Gábor" userId="0f403b24-bb3e-4619-8f25-c339eaa83823" providerId="ADAL" clId="{FA791CD9-9664-4F23-A771-B004EBB17908}" dt="2021-03-23T03:25:18.970" v="1119" actId="1076"/>
          <ac:picMkLst>
            <pc:docMk/>
            <pc:sldMk cId="200961646" sldId="347"/>
            <ac:picMk id="157702" creationId="{00000000-0000-0000-0000-000000000000}"/>
          </ac:picMkLst>
        </pc:picChg>
        <pc:picChg chg="mod">
          <ac:chgData name="Dobos Gábor" userId="0f403b24-bb3e-4619-8f25-c339eaa83823" providerId="ADAL" clId="{FA791CD9-9664-4F23-A771-B004EBB17908}" dt="2021-03-23T03:25:18.970" v="1119" actId="1076"/>
          <ac:picMkLst>
            <pc:docMk/>
            <pc:sldMk cId="200961646" sldId="347"/>
            <ac:picMk id="157703" creationId="{00000000-0000-0000-0000-000000000000}"/>
          </ac:picMkLst>
        </pc:picChg>
      </pc:sldChg>
      <pc:sldChg chg="addSp delSp modSp mod">
        <pc:chgData name="Dobos Gábor" userId="0f403b24-bb3e-4619-8f25-c339eaa83823" providerId="ADAL" clId="{FA791CD9-9664-4F23-A771-B004EBB17908}" dt="2021-03-23T03:28:07.263" v="1188" actId="1076"/>
        <pc:sldMkLst>
          <pc:docMk/>
          <pc:sldMk cId="3577373566" sldId="348"/>
        </pc:sldMkLst>
        <pc:spChg chg="add mod">
          <ac:chgData name="Dobos Gábor" userId="0f403b24-bb3e-4619-8f25-c339eaa83823" providerId="ADAL" clId="{FA791CD9-9664-4F23-A771-B004EBB17908}" dt="2021-03-23T03:27:46.920" v="1182" actId="1076"/>
          <ac:spMkLst>
            <pc:docMk/>
            <pc:sldMk cId="3577373566" sldId="348"/>
            <ac:spMk id="16589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7:55.495" v="1185" actId="1076"/>
          <ac:spMkLst>
            <pc:docMk/>
            <pc:sldMk cId="3577373566" sldId="348"/>
            <ac:spMk id="16589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8:07.263" v="1188" actId="1076"/>
          <ac:spMkLst>
            <pc:docMk/>
            <pc:sldMk cId="3577373566" sldId="348"/>
            <ac:spMk id="16589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8:04.999" v="1187" actId="1076"/>
          <ac:spMkLst>
            <pc:docMk/>
            <pc:sldMk cId="3577373566" sldId="348"/>
            <ac:spMk id="16589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7:00.575" v="1155" actId="27636"/>
          <ac:spMkLst>
            <pc:docMk/>
            <pc:sldMk cId="3577373566" sldId="348"/>
            <ac:spMk id="165900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7:02.842" v="1157" actId="27636"/>
          <ac:spMkLst>
            <pc:docMk/>
            <pc:sldMk cId="3577373566" sldId="348"/>
            <ac:spMk id="165901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7:52.768" v="1184" actId="1076"/>
          <ac:spMkLst>
            <pc:docMk/>
            <pc:sldMk cId="3577373566" sldId="348"/>
            <ac:spMk id="16590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27:15.099" v="1164" actId="404"/>
          <ac:spMkLst>
            <pc:docMk/>
            <pc:sldMk cId="3577373566" sldId="348"/>
            <ac:spMk id="165903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3577373566" sldId="348"/>
            <ac:graphicFrameMk id="16" creationId="{00000000-0000-0000-0000-000000000000}"/>
          </ac:graphicFrameMkLst>
        </pc:graphicFrameChg>
      </pc:sldChg>
      <pc:sldChg chg="addSp delSp modSp mod">
        <pc:chgData name="Dobos Gábor" userId="0f403b24-bb3e-4619-8f25-c339eaa83823" providerId="ADAL" clId="{FA791CD9-9664-4F23-A771-B004EBB17908}" dt="2021-03-23T03:32:04.637" v="1302" actId="1076"/>
        <pc:sldMkLst>
          <pc:docMk/>
          <pc:sldMk cId="1185445908" sldId="350"/>
        </pc:sldMkLst>
        <pc:spChg chg="add mod">
          <ac:chgData name="Dobos Gábor" userId="0f403b24-bb3e-4619-8f25-c339eaa83823" providerId="ADAL" clId="{FA791CD9-9664-4F23-A771-B004EBB17908}" dt="2021-03-23T03:30:01.217" v="1238" actId="403"/>
          <ac:spMkLst>
            <pc:docMk/>
            <pc:sldMk cId="1185445908" sldId="350"/>
            <ac:spMk id="171012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0:43.205" v="1267" actId="27636"/>
          <ac:spMkLst>
            <pc:docMk/>
            <pc:sldMk cId="1185445908" sldId="350"/>
            <ac:spMk id="17101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0:38.853" v="1265" actId="27636"/>
          <ac:spMkLst>
            <pc:docMk/>
            <pc:sldMk cId="1185445908" sldId="350"/>
            <ac:spMk id="17101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0:27.735" v="1263" actId="403"/>
          <ac:spMkLst>
            <pc:docMk/>
            <pc:sldMk cId="1185445908" sldId="350"/>
            <ac:spMk id="17101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0:14.384" v="1247" actId="403"/>
          <ac:spMkLst>
            <pc:docMk/>
            <pc:sldMk cId="1185445908" sldId="350"/>
            <ac:spMk id="171023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1:38.957" v="1286" actId="1076"/>
          <ac:spMkLst>
            <pc:docMk/>
            <pc:sldMk cId="1185445908" sldId="350"/>
            <ac:spMk id="171025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1:38.957" v="1286" actId="1076"/>
          <ac:spMkLst>
            <pc:docMk/>
            <pc:sldMk cId="1185445908" sldId="350"/>
            <ac:spMk id="171026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1:41.758" v="1287" actId="14100"/>
          <ac:spMkLst>
            <pc:docMk/>
            <pc:sldMk cId="1185445908" sldId="350"/>
            <ac:spMk id="17102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1:49.926" v="1291" actId="403"/>
          <ac:spMkLst>
            <pc:docMk/>
            <pc:sldMk cId="1185445908" sldId="350"/>
            <ac:spMk id="171028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3:32:04.637" v="1302" actId="1076"/>
          <ac:spMkLst>
            <pc:docMk/>
            <pc:sldMk cId="1185445908" sldId="350"/>
            <ac:spMk id="171029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31:38.957" v="1286" actId="1076"/>
          <ac:spMkLst>
            <pc:docMk/>
            <pc:sldMk cId="1185445908" sldId="350"/>
            <ac:spMk id="171030" creationId="{00000000-0000-0000-0000-000000000000}"/>
          </ac:spMkLst>
        </pc:spChg>
        <pc:spChg chg="mod">
          <ac:chgData name="Dobos Gábor" userId="0f403b24-bb3e-4619-8f25-c339eaa83823" providerId="ADAL" clId="{FA791CD9-9664-4F23-A771-B004EBB17908}" dt="2021-03-23T03:31:38.957" v="1286" actId="1076"/>
          <ac:spMkLst>
            <pc:docMk/>
            <pc:sldMk cId="1185445908" sldId="350"/>
            <ac:spMk id="171031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10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1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1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1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1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1185445908" sldId="350"/>
            <ac:graphicFrameMk id="20" creationId="{00000000-0000-0000-0000-000000000000}"/>
          </ac:graphicFrameMkLst>
        </pc:graphicFrameChg>
      </pc:sldChg>
      <pc:sldChg chg="addSp delSp modSp del mod">
        <pc:chgData name="Dobos Gábor" userId="0f403b24-bb3e-4619-8f25-c339eaa83823" providerId="ADAL" clId="{FA791CD9-9664-4F23-A771-B004EBB17908}" dt="2021-03-23T03:23:16.179" v="1076" actId="47"/>
        <pc:sldMkLst>
          <pc:docMk/>
          <pc:sldMk cId="448866550" sldId="396"/>
        </pc:sldMkLst>
        <pc:spChg chg="add mod">
          <ac:chgData name="Dobos Gábor" userId="0f403b24-bb3e-4619-8f25-c339eaa83823" providerId="ADAL" clId="{FA791CD9-9664-4F23-A771-B004EBB17908}" dt="2021-03-23T02:47:03.367" v="320" actId="27636"/>
          <ac:spMkLst>
            <pc:docMk/>
            <pc:sldMk cId="448866550" sldId="396"/>
            <ac:spMk id="86024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7:02.906" v="318" actId="27636"/>
          <ac:spMkLst>
            <pc:docMk/>
            <pc:sldMk cId="448866550" sldId="396"/>
            <ac:spMk id="86025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448866550" sldId="396"/>
            <ac:spMk id="86026" creationId="{00000000-0000-0000-0000-000000000000}"/>
          </ac:spMkLst>
        </pc:spChg>
        <pc:spChg chg="add">
          <ac:chgData name="Dobos Gábor" userId="0f403b24-bb3e-4619-8f25-c339eaa83823" providerId="ADAL" clId="{FA791CD9-9664-4F23-A771-B004EBB17908}" dt="2021-03-23T02:46:33.207" v="214"/>
          <ac:spMkLst>
            <pc:docMk/>
            <pc:sldMk cId="448866550" sldId="396"/>
            <ac:spMk id="86027" creationId="{00000000-0000-0000-0000-000000000000}"/>
          </ac:spMkLst>
        </pc:spChg>
        <pc:spChg chg="add mod">
          <ac:chgData name="Dobos Gábor" userId="0f403b24-bb3e-4619-8f25-c339eaa83823" providerId="ADAL" clId="{FA791CD9-9664-4F23-A771-B004EBB17908}" dt="2021-03-23T02:47:03.252" v="319" actId="27636"/>
          <ac:spMkLst>
            <pc:docMk/>
            <pc:sldMk cId="448866550" sldId="396"/>
            <ac:spMk id="86030" creationId="{00000000-0000-0000-0000-000000000000}"/>
          </ac:spMkLst>
        </pc:sp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48866550" sldId="396"/>
            <ac:graphicFrameMk id="2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48866550" sldId="396"/>
            <ac:graphicFrameMk id="4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48866550" sldId="396"/>
            <ac:graphicFrameMk id="6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48866550" sldId="396"/>
            <ac:graphicFrameMk id="8" creationId="{00000000-0000-0000-0000-000000000000}"/>
          </ac:graphicFrameMkLst>
        </pc:graphicFrameChg>
        <pc:graphicFrameChg chg="del mod replId">
          <ac:chgData name="Dobos Gábor" userId="0f403b24-bb3e-4619-8f25-c339eaa83823" providerId="ADAL" clId="{FA791CD9-9664-4F23-A771-B004EBB17908}" dt="2021-03-23T02:46:33.207" v="214"/>
          <ac:graphicFrameMkLst>
            <pc:docMk/>
            <pc:sldMk cId="448866550" sldId="396"/>
            <ac:graphicFrameMk id="10" creationId="{00000000-0000-0000-0000-000000000000}"/>
          </ac:graphicFrameMkLst>
        </pc:graphicFrameChg>
      </pc:sldChg>
      <pc:sldChg chg="add">
        <pc:chgData name="Dobos Gábor" userId="0f403b24-bb3e-4619-8f25-c339eaa83823" providerId="ADAL" clId="{FA791CD9-9664-4F23-A771-B004EBB17908}" dt="2021-03-23T03:09:36.722" v="807" actId="22"/>
        <pc:sldMkLst>
          <pc:docMk/>
          <pc:sldMk cId="521178600" sldId="397"/>
        </pc:sldMkLst>
      </pc:sldChg>
      <pc:sldChg chg="add">
        <pc:chgData name="Dobos Gábor" userId="0f403b24-bb3e-4619-8f25-c339eaa83823" providerId="ADAL" clId="{FA791CD9-9664-4F23-A771-B004EBB17908}" dt="2021-03-23T03:23:13.259" v="1075" actId="22"/>
        <pc:sldMkLst>
          <pc:docMk/>
          <pc:sldMk cId="4049181159" sldId="398"/>
        </pc:sldMkLst>
      </pc:sldChg>
    </pc:docChg>
  </pc:docChgLst>
  <pc:docChgLst>
    <pc:chgData name="Dobos Gábor" userId="0f403b24-bb3e-4619-8f25-c339eaa83823" providerId="ADAL" clId="{E27BA6A3-0B22-4808-9BE7-50571A8888C8}"/>
    <pc:docChg chg="undo custSel addSld delSld modSld sldOrd">
      <pc:chgData name="Dobos Gábor" userId="0f403b24-bb3e-4619-8f25-c339eaa83823" providerId="ADAL" clId="{E27BA6A3-0B22-4808-9BE7-50571A8888C8}" dt="2022-04-12T02:10:25.883" v="315" actId="20577"/>
      <pc:docMkLst>
        <pc:docMk/>
      </pc:docMkLst>
      <pc:sldChg chg="add">
        <pc:chgData name="Dobos Gábor" userId="0f403b24-bb3e-4619-8f25-c339eaa83823" providerId="ADAL" clId="{E27BA6A3-0B22-4808-9BE7-50571A8888C8}" dt="2022-04-12T01:42:55.264" v="271"/>
        <pc:sldMkLst>
          <pc:docMk/>
          <pc:sldMk cId="2732145650" sldId="323"/>
        </pc:sldMkLst>
      </pc:sldChg>
      <pc:sldChg chg="add">
        <pc:chgData name="Dobos Gábor" userId="0f403b24-bb3e-4619-8f25-c339eaa83823" providerId="ADAL" clId="{E27BA6A3-0B22-4808-9BE7-50571A8888C8}" dt="2022-04-12T01:42:55.264" v="271"/>
        <pc:sldMkLst>
          <pc:docMk/>
          <pc:sldMk cId="3630967775" sldId="324"/>
        </pc:sldMkLst>
      </pc:sldChg>
      <pc:sldChg chg="addSp modSp mod">
        <pc:chgData name="Dobos Gábor" userId="0f403b24-bb3e-4619-8f25-c339eaa83823" providerId="ADAL" clId="{E27BA6A3-0B22-4808-9BE7-50571A8888C8}" dt="2022-04-12T02:08:15.443" v="313" actId="14100"/>
        <pc:sldMkLst>
          <pc:docMk/>
          <pc:sldMk cId="1929206097" sldId="332"/>
        </pc:sldMkLst>
        <pc:spChg chg="add mod">
          <ac:chgData name="Dobos Gábor" userId="0f403b24-bb3e-4619-8f25-c339eaa83823" providerId="ADAL" clId="{E27BA6A3-0B22-4808-9BE7-50571A8888C8}" dt="2022-04-12T01:40:24.093" v="260" actId="1037"/>
          <ac:spMkLst>
            <pc:docMk/>
            <pc:sldMk cId="1929206097" sldId="332"/>
            <ac:spMk id="10" creationId="{9E3A6F23-4AAC-4804-818A-E2B50D2AB442}"/>
          </ac:spMkLst>
        </pc:spChg>
        <pc:spChg chg="add mod">
          <ac:chgData name="Dobos Gábor" userId="0f403b24-bb3e-4619-8f25-c339eaa83823" providerId="ADAL" clId="{E27BA6A3-0B22-4808-9BE7-50571A8888C8}" dt="2022-04-12T01:40:24.093" v="260" actId="1037"/>
          <ac:spMkLst>
            <pc:docMk/>
            <pc:sldMk cId="1929206097" sldId="332"/>
            <ac:spMk id="11" creationId="{1EED4484-329F-4F1B-9BD5-0F6734189AA2}"/>
          </ac:spMkLst>
        </pc:spChg>
        <pc:spChg chg="add mod">
          <ac:chgData name="Dobos Gábor" userId="0f403b24-bb3e-4619-8f25-c339eaa83823" providerId="ADAL" clId="{E27BA6A3-0B22-4808-9BE7-50571A8888C8}" dt="2022-04-12T01:40:24.093" v="260" actId="1037"/>
          <ac:spMkLst>
            <pc:docMk/>
            <pc:sldMk cId="1929206097" sldId="332"/>
            <ac:spMk id="13" creationId="{51B07F39-7FCA-42BD-BC80-BF52C24E971C}"/>
          </ac:spMkLst>
        </pc:spChg>
        <pc:spChg chg="add mod">
          <ac:chgData name="Dobos Gábor" userId="0f403b24-bb3e-4619-8f25-c339eaa83823" providerId="ADAL" clId="{E27BA6A3-0B22-4808-9BE7-50571A8888C8}" dt="2022-04-12T02:08:15.443" v="313" actId="14100"/>
          <ac:spMkLst>
            <pc:docMk/>
            <pc:sldMk cId="1929206097" sldId="332"/>
            <ac:spMk id="14" creationId="{54BBEA1E-FC39-4061-80D6-1300FEBC32A8}"/>
          </ac:spMkLst>
        </pc:spChg>
        <pc:spChg chg="add mod">
          <ac:chgData name="Dobos Gábor" userId="0f403b24-bb3e-4619-8f25-c339eaa83823" providerId="ADAL" clId="{E27BA6A3-0B22-4808-9BE7-50571A8888C8}" dt="2022-04-12T01:40:05.830" v="251" actId="1036"/>
          <ac:spMkLst>
            <pc:docMk/>
            <pc:sldMk cId="1929206097" sldId="332"/>
            <ac:spMk id="16" creationId="{2448227D-BFA5-46B9-BBC0-FD52CBECF08D}"/>
          </ac:spMkLst>
        </pc:spChg>
        <pc:spChg chg="add mod">
          <ac:chgData name="Dobos Gábor" userId="0f403b24-bb3e-4619-8f25-c339eaa83823" providerId="ADAL" clId="{E27BA6A3-0B22-4808-9BE7-50571A8888C8}" dt="2022-04-12T01:40:24.093" v="260" actId="1037"/>
          <ac:spMkLst>
            <pc:docMk/>
            <pc:sldMk cId="1929206097" sldId="332"/>
            <ac:spMk id="17" creationId="{6550FDE7-FDFE-4479-8BCB-3D7FD0716620}"/>
          </ac:spMkLst>
        </pc:spChg>
        <pc:spChg chg="mod">
          <ac:chgData name="Dobos Gábor" userId="0f403b24-bb3e-4619-8f25-c339eaa83823" providerId="ADAL" clId="{E27BA6A3-0B22-4808-9BE7-50571A8888C8}" dt="2022-04-12T01:40:05.830" v="251" actId="1036"/>
          <ac:spMkLst>
            <pc:docMk/>
            <pc:sldMk cId="1929206097" sldId="332"/>
            <ac:spMk id="269318" creationId="{00000000-0000-0000-0000-000000000000}"/>
          </ac:spMkLst>
        </pc:spChg>
        <pc:spChg chg="mod">
          <ac:chgData name="Dobos Gábor" userId="0f403b24-bb3e-4619-8f25-c339eaa83823" providerId="ADAL" clId="{E27BA6A3-0B22-4808-9BE7-50571A8888C8}" dt="2022-04-12T01:40:08.487" v="254" actId="1036"/>
          <ac:spMkLst>
            <pc:docMk/>
            <pc:sldMk cId="1929206097" sldId="332"/>
            <ac:spMk id="269319" creationId="{00000000-0000-0000-0000-000000000000}"/>
          </ac:spMkLst>
        </pc:spChg>
        <pc:spChg chg="mod">
          <ac:chgData name="Dobos Gábor" userId="0f403b24-bb3e-4619-8f25-c339eaa83823" providerId="ADAL" clId="{E27BA6A3-0B22-4808-9BE7-50571A8888C8}" dt="2022-04-12T01:40:05.830" v="251" actId="1036"/>
          <ac:spMkLst>
            <pc:docMk/>
            <pc:sldMk cId="1929206097" sldId="332"/>
            <ac:spMk id="269320" creationId="{00000000-0000-0000-0000-000000000000}"/>
          </ac:spMkLst>
        </pc:spChg>
        <pc:spChg chg="mod">
          <ac:chgData name="Dobos Gábor" userId="0f403b24-bb3e-4619-8f25-c339eaa83823" providerId="ADAL" clId="{E27BA6A3-0B22-4808-9BE7-50571A8888C8}" dt="2022-04-12T01:41:12.083" v="266" actId="1582"/>
          <ac:spMkLst>
            <pc:docMk/>
            <pc:sldMk cId="1929206097" sldId="332"/>
            <ac:spMk id="269321" creationId="{00000000-0000-0000-0000-000000000000}"/>
          </ac:spMkLst>
        </pc:spChg>
        <pc:spChg chg="mod">
          <ac:chgData name="Dobos Gábor" userId="0f403b24-bb3e-4619-8f25-c339eaa83823" providerId="ADAL" clId="{E27BA6A3-0B22-4808-9BE7-50571A8888C8}" dt="2022-04-12T01:37:50.974" v="224" actId="1036"/>
          <ac:spMkLst>
            <pc:docMk/>
            <pc:sldMk cId="1929206097" sldId="332"/>
            <ac:spMk id="269322" creationId="{00000000-0000-0000-0000-000000000000}"/>
          </ac:spMkLst>
        </pc:spChg>
        <pc:picChg chg="mod">
          <ac:chgData name="Dobos Gábor" userId="0f403b24-bb3e-4619-8f25-c339eaa83823" providerId="ADAL" clId="{E27BA6A3-0B22-4808-9BE7-50571A8888C8}" dt="2022-04-12T01:40:12.942" v="255" actId="1038"/>
          <ac:picMkLst>
            <pc:docMk/>
            <pc:sldMk cId="1929206097" sldId="332"/>
            <ac:picMk id="269317" creationId="{00000000-0000-0000-0000-000000000000}"/>
          </ac:picMkLst>
        </pc:picChg>
      </pc:sldChg>
      <pc:sldChg chg="modSp add mod">
        <pc:chgData name="Dobos Gábor" userId="0f403b24-bb3e-4619-8f25-c339eaa83823" providerId="ADAL" clId="{E27BA6A3-0B22-4808-9BE7-50571A8888C8}" dt="2022-04-12T02:10:25.883" v="315" actId="20577"/>
        <pc:sldMkLst>
          <pc:docMk/>
          <pc:sldMk cId="2501003017" sldId="333"/>
        </pc:sldMkLst>
        <pc:spChg chg="mod">
          <ac:chgData name="Dobos Gábor" userId="0f403b24-bb3e-4619-8f25-c339eaa83823" providerId="ADAL" clId="{E27BA6A3-0B22-4808-9BE7-50571A8888C8}" dt="2022-04-12T02:10:25.883" v="315" actId="20577"/>
          <ac:spMkLst>
            <pc:docMk/>
            <pc:sldMk cId="2501003017" sldId="333"/>
            <ac:spMk id="202754" creationId="{00000000-0000-0000-0000-000000000000}"/>
          </ac:spMkLst>
        </pc:spChg>
      </pc:sldChg>
      <pc:sldChg chg="add">
        <pc:chgData name="Dobos Gábor" userId="0f403b24-bb3e-4619-8f25-c339eaa83823" providerId="ADAL" clId="{E27BA6A3-0B22-4808-9BE7-50571A8888C8}" dt="2022-04-12T01:42:19.822" v="270"/>
        <pc:sldMkLst>
          <pc:docMk/>
          <pc:sldMk cId="767795731" sldId="334"/>
        </pc:sldMkLst>
      </pc:sldChg>
      <pc:sldChg chg="add">
        <pc:chgData name="Dobos Gábor" userId="0f403b24-bb3e-4619-8f25-c339eaa83823" providerId="ADAL" clId="{E27BA6A3-0B22-4808-9BE7-50571A8888C8}" dt="2022-04-12T01:42:19.822" v="270"/>
        <pc:sldMkLst>
          <pc:docMk/>
          <pc:sldMk cId="1620960020" sldId="335"/>
        </pc:sldMkLst>
      </pc:sldChg>
      <pc:sldChg chg="add">
        <pc:chgData name="Dobos Gábor" userId="0f403b24-bb3e-4619-8f25-c339eaa83823" providerId="ADAL" clId="{E27BA6A3-0B22-4808-9BE7-50571A8888C8}" dt="2022-04-12T01:45:00.185" v="276"/>
        <pc:sldMkLst>
          <pc:docMk/>
          <pc:sldMk cId="492799387" sldId="336"/>
        </pc:sldMkLst>
      </pc:sldChg>
      <pc:sldChg chg="add">
        <pc:chgData name="Dobos Gábor" userId="0f403b24-bb3e-4619-8f25-c339eaa83823" providerId="ADAL" clId="{E27BA6A3-0B22-4808-9BE7-50571A8888C8}" dt="2022-04-12T01:45:00.185" v="276"/>
        <pc:sldMkLst>
          <pc:docMk/>
          <pc:sldMk cId="4062613702" sldId="338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138875810" sldId="339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50478121" sldId="340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272443500" sldId="341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332680312" sldId="342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097891390" sldId="343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952306968" sldId="345"/>
        </pc:sldMkLst>
      </pc:sldChg>
      <pc:sldChg chg="ord">
        <pc:chgData name="Dobos Gábor" userId="0f403b24-bb3e-4619-8f25-c339eaa83823" providerId="ADAL" clId="{E27BA6A3-0B22-4808-9BE7-50571A8888C8}" dt="2022-04-12T01:43:10.478" v="273"/>
        <pc:sldMkLst>
          <pc:docMk/>
          <pc:sldMk cId="1185445908" sldId="350"/>
        </pc:sldMkLst>
      </pc:sldChg>
      <pc:sldChg chg="ord">
        <pc:chgData name="Dobos Gábor" userId="0f403b24-bb3e-4619-8f25-c339eaa83823" providerId="ADAL" clId="{E27BA6A3-0B22-4808-9BE7-50571A8888C8}" dt="2022-04-12T01:44:15.142" v="275"/>
        <pc:sldMkLst>
          <pc:docMk/>
          <pc:sldMk cId="1407854267" sldId="351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588186895" sldId="352"/>
        </pc:sldMkLst>
      </pc:sldChg>
      <pc:sldChg chg="add">
        <pc:chgData name="Dobos Gábor" userId="0f403b24-bb3e-4619-8f25-c339eaa83823" providerId="ADAL" clId="{E27BA6A3-0B22-4808-9BE7-50571A8888C8}" dt="2022-04-12T01:42:19.822" v="270"/>
        <pc:sldMkLst>
          <pc:docMk/>
          <pc:sldMk cId="2538567893" sldId="357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968417479" sldId="359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122337334" sldId="360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485862500" sldId="361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1491977" sldId="362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927361184" sldId="363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557790627" sldId="364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914926834" sldId="365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998184507" sldId="366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4174965528" sldId="367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724847718" sldId="369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267157977" sldId="370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740218788" sldId="371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670058793" sldId="372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830257017" sldId="373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617009629" sldId="374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082589242" sldId="375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229246034" sldId="376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155547688" sldId="377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4092327802" sldId="378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478554925" sldId="379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370106475" sldId="380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934927917" sldId="381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228536785" sldId="382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988474604" sldId="383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546815262" sldId="384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794148939" sldId="385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86141465" sldId="386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644779226" sldId="387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2342087056" sldId="388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707950115" sldId="389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137440115" sldId="390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728429770" sldId="391"/>
        </pc:sldMkLst>
      </pc:sldChg>
      <pc:sldChg chg="del">
        <pc:chgData name="Dobos Gábor" userId="0f403b24-bb3e-4619-8f25-c339eaa83823" providerId="ADAL" clId="{E27BA6A3-0B22-4808-9BE7-50571A8888C8}" dt="2022-04-12T02:02:52.536" v="306" actId="47"/>
        <pc:sldMkLst>
          <pc:docMk/>
          <pc:sldMk cId="599152070" sldId="395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3401590103" sldId="396"/>
        </pc:sldMkLst>
      </pc:sldChg>
      <pc:sldChg chg="addSp modSp new mod ord">
        <pc:chgData name="Dobos Gábor" userId="0f403b24-bb3e-4619-8f25-c339eaa83823" providerId="ADAL" clId="{E27BA6A3-0B22-4808-9BE7-50571A8888C8}" dt="2022-04-12T01:22:48.122" v="96"/>
        <pc:sldMkLst>
          <pc:docMk/>
          <pc:sldMk cId="3237206375" sldId="399"/>
        </pc:sldMkLst>
        <pc:spChg chg="add mod">
          <ac:chgData name="Dobos Gábor" userId="0f403b24-bb3e-4619-8f25-c339eaa83823" providerId="ADAL" clId="{E27BA6A3-0B22-4808-9BE7-50571A8888C8}" dt="2022-04-12T01:17:23.713" v="67" actId="1035"/>
          <ac:spMkLst>
            <pc:docMk/>
            <pc:sldMk cId="3237206375" sldId="399"/>
            <ac:spMk id="5" creationId="{145D8318-68AC-473D-9CE8-7212E2F30240}"/>
          </ac:spMkLst>
        </pc:spChg>
        <pc:picChg chg="add mod">
          <ac:chgData name="Dobos Gábor" userId="0f403b24-bb3e-4619-8f25-c339eaa83823" providerId="ADAL" clId="{E27BA6A3-0B22-4808-9BE7-50571A8888C8}" dt="2022-04-12T01:14:01.315" v="1"/>
          <ac:picMkLst>
            <pc:docMk/>
            <pc:sldMk cId="3237206375" sldId="399"/>
            <ac:picMk id="3" creationId="{BF6C581E-90E9-4366-AABE-70CAFA29CEB2}"/>
          </ac:picMkLst>
        </pc:picChg>
      </pc:sldChg>
      <pc:sldChg chg="modSp add mod">
        <pc:chgData name="Dobos Gábor" userId="0f403b24-bb3e-4619-8f25-c339eaa83823" providerId="ADAL" clId="{E27BA6A3-0B22-4808-9BE7-50571A8888C8}" dt="2022-04-12T02:02:34.421" v="304" actId="1036"/>
        <pc:sldMkLst>
          <pc:docMk/>
          <pc:sldMk cId="414394251" sldId="400"/>
        </pc:sldMkLst>
        <pc:spChg chg="mod">
          <ac:chgData name="Dobos Gábor" userId="0f403b24-bb3e-4619-8f25-c339eaa83823" providerId="ADAL" clId="{E27BA6A3-0B22-4808-9BE7-50571A8888C8}" dt="2022-04-12T02:02:34.421" v="304" actId="1036"/>
          <ac:spMkLst>
            <pc:docMk/>
            <pc:sldMk cId="414394251" sldId="400"/>
            <ac:spMk id="7" creationId="{00000000-0000-0000-0000-000000000000}"/>
          </ac:spMkLst>
        </pc:spChg>
        <pc:spChg chg="mod">
          <ac:chgData name="Dobos Gábor" userId="0f403b24-bb3e-4619-8f25-c339eaa83823" providerId="ADAL" clId="{E27BA6A3-0B22-4808-9BE7-50571A8888C8}" dt="2022-04-12T02:02:31.404" v="301" actId="1076"/>
          <ac:spMkLst>
            <pc:docMk/>
            <pc:sldMk cId="414394251" sldId="400"/>
            <ac:spMk id="8" creationId="{00000000-0000-0000-0000-000000000000}"/>
          </ac:spMkLst>
        </pc:spChg>
      </pc:sldChg>
      <pc:sldChg chg="addSp modSp new mod ord">
        <pc:chgData name="Dobos Gábor" userId="0f403b24-bb3e-4619-8f25-c339eaa83823" providerId="ADAL" clId="{E27BA6A3-0B22-4808-9BE7-50571A8888C8}" dt="2022-04-12T01:59:03.277" v="300" actId="1038"/>
        <pc:sldMkLst>
          <pc:docMk/>
          <pc:sldMk cId="757383097" sldId="401"/>
        </pc:sldMkLst>
        <pc:spChg chg="add mod">
          <ac:chgData name="Dobos Gábor" userId="0f403b24-bb3e-4619-8f25-c339eaa83823" providerId="ADAL" clId="{E27BA6A3-0B22-4808-9BE7-50571A8888C8}" dt="2022-04-12T01:22:23.199" v="92" actId="1037"/>
          <ac:spMkLst>
            <pc:docMk/>
            <pc:sldMk cId="757383097" sldId="401"/>
            <ac:spMk id="4" creationId="{0A544A45-4B27-4044-8569-A8F5825A054F}"/>
          </ac:spMkLst>
        </pc:spChg>
        <pc:spChg chg="add mod">
          <ac:chgData name="Dobos Gábor" userId="0f403b24-bb3e-4619-8f25-c339eaa83823" providerId="ADAL" clId="{E27BA6A3-0B22-4808-9BE7-50571A8888C8}" dt="2022-04-12T01:58:45.132" v="294" actId="1076"/>
          <ac:spMkLst>
            <pc:docMk/>
            <pc:sldMk cId="757383097" sldId="401"/>
            <ac:spMk id="5" creationId="{3A47E9E9-F95A-4B36-AB1F-302CD6787845}"/>
          </ac:spMkLst>
        </pc:spChg>
        <pc:spChg chg="add mod">
          <ac:chgData name="Dobos Gábor" userId="0f403b24-bb3e-4619-8f25-c339eaa83823" providerId="ADAL" clId="{E27BA6A3-0B22-4808-9BE7-50571A8888C8}" dt="2022-04-12T01:59:03.277" v="300" actId="1038"/>
          <ac:spMkLst>
            <pc:docMk/>
            <pc:sldMk cId="757383097" sldId="401"/>
            <ac:spMk id="6" creationId="{B675D9C4-0F22-4DB1-B39A-26885FC0EFCA}"/>
          </ac:spMkLst>
        </pc:spChg>
        <pc:picChg chg="add mod">
          <ac:chgData name="Dobos Gábor" userId="0f403b24-bb3e-4619-8f25-c339eaa83823" providerId="ADAL" clId="{E27BA6A3-0B22-4808-9BE7-50571A8888C8}" dt="2022-04-12T01:21:24.060" v="70"/>
          <ac:picMkLst>
            <pc:docMk/>
            <pc:sldMk cId="757383097" sldId="401"/>
            <ac:picMk id="3" creationId="{57C30EE1-2ED8-4D2E-90A9-51B83402BC69}"/>
          </ac:picMkLst>
        </pc:picChg>
      </pc:sldChg>
      <pc:sldChg chg="add del">
        <pc:chgData name="Dobos Gábor" userId="0f403b24-bb3e-4619-8f25-c339eaa83823" providerId="ADAL" clId="{E27BA6A3-0B22-4808-9BE7-50571A8888C8}" dt="2022-04-12T02:02:50.411" v="305" actId="47"/>
        <pc:sldMkLst>
          <pc:docMk/>
          <pc:sldMk cId="1864389122" sldId="402"/>
        </pc:sldMkLst>
      </pc:sldChg>
      <pc:sldChg chg="new del">
        <pc:chgData name="Dobos Gábor" userId="0f403b24-bb3e-4619-8f25-c339eaa83823" providerId="ADAL" clId="{E27BA6A3-0B22-4808-9BE7-50571A8888C8}" dt="2022-04-12T01:23:43.603" v="100" actId="47"/>
        <pc:sldMkLst>
          <pc:docMk/>
          <pc:sldMk cId="842718891" sldId="403"/>
        </pc:sldMkLst>
      </pc:sldChg>
      <pc:sldChg chg="addSp delSp modSp add mod">
        <pc:chgData name="Dobos Gábor" userId="0f403b24-bb3e-4619-8f25-c339eaa83823" providerId="ADAL" clId="{E27BA6A3-0B22-4808-9BE7-50571A8888C8}" dt="2022-04-12T01:24:23.809" v="109" actId="6549"/>
        <pc:sldMkLst>
          <pc:docMk/>
          <pc:sldMk cId="3798114997" sldId="404"/>
        </pc:sldMkLst>
        <pc:spChg chg="mod">
          <ac:chgData name="Dobos Gábor" userId="0f403b24-bb3e-4619-8f25-c339eaa83823" providerId="ADAL" clId="{E27BA6A3-0B22-4808-9BE7-50571A8888C8}" dt="2022-04-12T01:24:23.809" v="109" actId="6549"/>
          <ac:spMkLst>
            <pc:docMk/>
            <pc:sldMk cId="3798114997" sldId="404"/>
            <ac:spMk id="4" creationId="{0A544A45-4B27-4044-8569-A8F5825A054F}"/>
          </ac:spMkLst>
        </pc:spChg>
        <pc:picChg chg="del">
          <ac:chgData name="Dobos Gábor" userId="0f403b24-bb3e-4619-8f25-c339eaa83823" providerId="ADAL" clId="{E27BA6A3-0B22-4808-9BE7-50571A8888C8}" dt="2022-04-12T01:23:51.887" v="101" actId="478"/>
          <ac:picMkLst>
            <pc:docMk/>
            <pc:sldMk cId="3798114997" sldId="404"/>
            <ac:picMk id="3" creationId="{57C30EE1-2ED8-4D2E-90A9-51B83402BC69}"/>
          </ac:picMkLst>
        </pc:picChg>
        <pc:picChg chg="add mod">
          <ac:chgData name="Dobos Gábor" userId="0f403b24-bb3e-4619-8f25-c339eaa83823" providerId="ADAL" clId="{E27BA6A3-0B22-4808-9BE7-50571A8888C8}" dt="2022-04-12T01:23:57.566" v="104" actId="962"/>
          <ac:picMkLst>
            <pc:docMk/>
            <pc:sldMk cId="3798114997" sldId="404"/>
            <ac:picMk id="5" creationId="{EF6FA59D-E3C1-40A8-A5DD-14C819BD8663}"/>
          </ac:picMkLst>
        </pc:picChg>
      </pc:sldChg>
      <pc:sldChg chg="addSp delSp modSp add mod">
        <pc:chgData name="Dobos Gábor" userId="0f403b24-bb3e-4619-8f25-c339eaa83823" providerId="ADAL" clId="{E27BA6A3-0B22-4808-9BE7-50571A8888C8}" dt="2022-04-12T01:26:11.214" v="121" actId="1076"/>
        <pc:sldMkLst>
          <pc:docMk/>
          <pc:sldMk cId="612923843" sldId="405"/>
        </pc:sldMkLst>
        <pc:spChg chg="mod">
          <ac:chgData name="Dobos Gábor" userId="0f403b24-bb3e-4619-8f25-c339eaa83823" providerId="ADAL" clId="{E27BA6A3-0B22-4808-9BE7-50571A8888C8}" dt="2022-04-12T01:25:50.817" v="116" actId="6549"/>
          <ac:spMkLst>
            <pc:docMk/>
            <pc:sldMk cId="612923843" sldId="405"/>
            <ac:spMk id="4" creationId="{0A544A45-4B27-4044-8569-A8F5825A054F}"/>
          </ac:spMkLst>
        </pc:spChg>
        <pc:picChg chg="del">
          <ac:chgData name="Dobos Gábor" userId="0f403b24-bb3e-4619-8f25-c339eaa83823" providerId="ADAL" clId="{E27BA6A3-0B22-4808-9BE7-50571A8888C8}" dt="2022-04-12T01:25:32.937" v="111" actId="478"/>
          <ac:picMkLst>
            <pc:docMk/>
            <pc:sldMk cId="612923843" sldId="405"/>
            <ac:picMk id="3" creationId="{57C30EE1-2ED8-4D2E-90A9-51B83402BC69}"/>
          </ac:picMkLst>
        </pc:picChg>
        <pc:picChg chg="add mod">
          <ac:chgData name="Dobos Gábor" userId="0f403b24-bb3e-4619-8f25-c339eaa83823" providerId="ADAL" clId="{E27BA6A3-0B22-4808-9BE7-50571A8888C8}" dt="2022-04-12T01:26:11.214" v="121" actId="1076"/>
          <ac:picMkLst>
            <pc:docMk/>
            <pc:sldMk cId="612923843" sldId="405"/>
            <ac:picMk id="5" creationId="{ED56974E-67B7-4A2E-BADB-05518E2E0B0A}"/>
          </ac:picMkLst>
        </pc:picChg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827923051" sldId="406"/>
        </pc:sldMkLst>
      </pc:sldChg>
      <pc:sldChg chg="add">
        <pc:chgData name="Dobos Gábor" userId="0f403b24-bb3e-4619-8f25-c339eaa83823" providerId="ADAL" clId="{E27BA6A3-0B22-4808-9BE7-50571A8888C8}" dt="2022-04-12T01:45:35.288" v="277"/>
        <pc:sldMkLst>
          <pc:docMk/>
          <pc:sldMk cId="139384662" sldId="407"/>
        </pc:sldMkLst>
      </pc:sldChg>
      <pc:sldChg chg="addSp modSp new mod modClrScheme chgLayout">
        <pc:chgData name="Dobos Gábor" userId="0f403b24-bb3e-4619-8f25-c339eaa83823" providerId="ADAL" clId="{E27BA6A3-0B22-4808-9BE7-50571A8888C8}" dt="2022-04-12T01:47:48.550" v="282" actId="26606"/>
        <pc:sldMkLst>
          <pc:docMk/>
          <pc:sldMk cId="215671635" sldId="408"/>
        </pc:sldMkLst>
        <pc:picChg chg="add mod">
          <ac:chgData name="Dobos Gábor" userId="0f403b24-bb3e-4619-8f25-c339eaa83823" providerId="ADAL" clId="{E27BA6A3-0B22-4808-9BE7-50571A8888C8}" dt="2022-04-12T01:47:48.550" v="282" actId="26606"/>
          <ac:picMkLst>
            <pc:docMk/>
            <pc:sldMk cId="215671635" sldId="408"/>
            <ac:picMk id="2" creationId="{95EF688E-FD84-4C21-9A93-8306DEB414A9}"/>
          </ac:picMkLst>
        </pc:picChg>
      </pc:sldChg>
      <pc:sldChg chg="add">
        <pc:chgData name="Dobos Gábor" userId="0f403b24-bb3e-4619-8f25-c339eaa83823" providerId="ADAL" clId="{E27BA6A3-0B22-4808-9BE7-50571A8888C8}" dt="2022-04-12T02:02:56.507" v="307"/>
        <pc:sldMkLst>
          <pc:docMk/>
          <pc:sldMk cId="2933642011" sldId="409"/>
        </pc:sldMkLst>
      </pc:sldChg>
      <pc:sldChg chg="add">
        <pc:chgData name="Dobos Gábor" userId="0f403b24-bb3e-4619-8f25-c339eaa83823" providerId="ADAL" clId="{E27BA6A3-0B22-4808-9BE7-50571A8888C8}" dt="2022-04-12T02:03:02.644" v="308"/>
        <pc:sldMkLst>
          <pc:docMk/>
          <pc:sldMk cId="2062164581" sldId="410"/>
        </pc:sldMkLst>
      </pc:sldChg>
    </pc:docChg>
  </pc:docChgLst>
  <pc:docChgLst>
    <pc:chgData name="Roushan" userId="S::roushan@edu.bme.hu::8ec1d716-0581-4e91-8262-c14bfe318227" providerId="AD" clId="Web-{4561F044-4D90-4BEF-961C-C37336985986}"/>
    <pc:docChg chg="modSld">
      <pc:chgData name="Roushan" userId="S::roushan@edu.bme.hu::8ec1d716-0581-4e91-8262-c14bfe318227" providerId="AD" clId="Web-{4561F044-4D90-4BEF-961C-C37336985986}" dt="2023-06-13T18:58:33.403" v="0" actId="1076"/>
      <pc:docMkLst>
        <pc:docMk/>
      </pc:docMkLst>
      <pc:sldChg chg="modSp">
        <pc:chgData name="Roushan" userId="S::roushan@edu.bme.hu::8ec1d716-0581-4e91-8262-c14bfe318227" providerId="AD" clId="Web-{4561F044-4D90-4BEF-961C-C37336985986}" dt="2023-06-13T18:58:33.403" v="0" actId="1076"/>
        <pc:sldMkLst>
          <pc:docMk/>
          <pc:sldMk cId="1407854267" sldId="351"/>
        </pc:sldMkLst>
        <pc:picChg chg="mod">
          <ac:chgData name="Roushan" userId="S::roushan@edu.bme.hu::8ec1d716-0581-4e91-8262-c14bfe318227" providerId="AD" clId="Web-{4561F044-4D90-4BEF-961C-C37336985986}" dt="2023-06-13T18:58:33.403" v="0" actId="1076"/>
          <ac:picMkLst>
            <pc:docMk/>
            <pc:sldMk cId="1407854267" sldId="351"/>
            <ac:picMk id="20787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0E629-85AE-48C2-BF0C-57B7697670D9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5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1449B-5420-4BC2-8597-50AE2B3B4D2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905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CF132-3B03-41CD-B6C7-617AD20D91E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91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00B3C13-3DBB-4184-8821-95E7D9563C34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8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Cím és 4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D07426B-A3FE-4ECA-8563-95FF48D5573C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34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447AC-660C-4C17-84CF-11B5E18DACC5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932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87511-F19F-4A03-8FC3-D419213E4AD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34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45E99-3B6F-4485-8385-ACAE1E3E245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2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7771A-BE8E-4436-AFB2-A2A232FE7F3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570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CC171-2AD7-4D09-8050-105BB3A76C2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6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FF396-1ED7-4CCB-B478-2602FAD70122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2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7881D-8093-463E-8371-778C72D02A9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21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CE6049-B770-46D7-90DE-099B181279BA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7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3F7A7B0-2C3B-4D0D-AB4D-3F8AC88BC3D7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elmer.unibas.ch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://www.wikipedia.org/" TargetMode="External"/><Relationship Id="rId15" Type="http://schemas.openxmlformats.org/officeDocument/2006/relationships/image" Target="../media/image70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image" Target="../media/image6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0.png"/><Relationship Id="rId11" Type="http://schemas.openxmlformats.org/officeDocument/2006/relationships/image" Target="../media/image79.png"/><Relationship Id="rId5" Type="http://schemas.openxmlformats.org/officeDocument/2006/relationships/image" Target="../media/image350.png"/><Relationship Id="rId10" Type="http://schemas.openxmlformats.org/officeDocument/2006/relationships/image" Target="../media/image78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gif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gif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1040.png"/><Relationship Id="rId7" Type="http://schemas.openxmlformats.org/officeDocument/2006/relationships/image" Target="../media/image109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en.wikipedia.org/wiki/File:Gradient2.sv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1040.png"/><Relationship Id="rId7" Type="http://schemas.openxmlformats.org/officeDocument/2006/relationships/image" Target="../media/image109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Divergence_(captions).svg" TargetMode="Externa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3" Type="http://schemas.openxmlformats.org/officeDocument/2006/relationships/image" Target="../media/image1040.png"/><Relationship Id="rId7" Type="http://schemas.openxmlformats.org/officeDocument/2006/relationships/image" Target="../media/image109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hyperlink" Target="https://en.wikipedia.org/wiki/File:Uniform_curl.sv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209.1793.pdf" TargetMode="Externa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115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4.png"/><Relationship Id="rId5" Type="http://schemas.openxmlformats.org/officeDocument/2006/relationships/image" Target="../media/image1130.png"/><Relationship Id="rId4" Type="http://schemas.openxmlformats.org/officeDocument/2006/relationships/image" Target="../media/image11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51.png"/><Relationship Id="rId12" Type="http://schemas.openxmlformats.org/officeDocument/2006/relationships/image" Target="../media/image169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57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4.png"/><Relationship Id="rId10" Type="http://schemas.openxmlformats.org/officeDocument/2006/relationships/image" Target="../media/image174.png"/><Relationship Id="rId4" Type="http://schemas.openxmlformats.org/officeDocument/2006/relationships/image" Target="../media/image158.png"/><Relationship Id="rId9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1.pn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../media/image180.emf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800"/>
            <a:ext cx="7772400" cy="1470025"/>
          </a:xfrm>
        </p:spPr>
        <p:txBody>
          <a:bodyPr/>
          <a:lstStyle/>
          <a:p>
            <a:r>
              <a:rPr lang="hu-HU" sz="4000" dirty="0" err="1"/>
              <a:t>Reminders</a:t>
            </a:r>
            <a:br>
              <a:rPr lang="hu-HU" sz="4000" dirty="0"/>
            </a:br>
            <a:r>
              <a:rPr lang="hu-HU" sz="4000" dirty="0"/>
              <a:t>+</a:t>
            </a:r>
            <a:br>
              <a:rPr lang="hu-HU" sz="4000" dirty="0"/>
            </a:br>
            <a:r>
              <a:rPr lang="hu-HU" sz="4000" dirty="0" err="1"/>
              <a:t>Electromagnetic</a:t>
            </a:r>
            <a:r>
              <a:rPr lang="hu-HU" sz="4000" dirty="0"/>
              <a:t> </a:t>
            </a:r>
            <a:r>
              <a:rPr lang="hu-HU" sz="4000" dirty="0" err="1"/>
              <a:t>oscillations</a:t>
            </a:r>
            <a:br>
              <a:rPr lang="hu-HU" sz="4000" dirty="0"/>
            </a:br>
            <a:r>
              <a:rPr lang="hu-HU" sz="4000" dirty="0"/>
              <a:t>+</a:t>
            </a:r>
            <a:br>
              <a:rPr lang="hu-HU" sz="4000" dirty="0"/>
            </a:br>
            <a:r>
              <a:rPr lang="hu-HU" sz="4000" dirty="0" err="1"/>
              <a:t>Electromagnetic</a:t>
            </a:r>
            <a:r>
              <a:rPr lang="hu-HU" sz="4000" dirty="0"/>
              <a:t> </a:t>
            </a:r>
            <a:r>
              <a:rPr lang="hu-HU" sz="4000" dirty="0" err="1"/>
              <a:t>waves</a:t>
            </a:r>
            <a:endParaRPr lang="hu-HU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r>
              <a:rPr lang="hu-HU"/>
              <a:t>RLC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14" name="Object 10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611188" y="1485900"/>
                <a:ext cx="262096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1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611188" y="1485900"/>
                <a:ext cx="2620962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26" name="Object 22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94965" y="3573463"/>
                <a:ext cx="2620962" cy="33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26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94965" y="3573463"/>
                <a:ext cx="2620962" cy="330200"/>
              </a:xfrm>
              <a:prstGeom prst="rect">
                <a:avLst/>
              </a:prstGeom>
              <a:blipFill>
                <a:blip r:embed="rId3"/>
                <a:stretch>
                  <a:fillRect b="-296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28" name="Object 24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94965" y="4581525"/>
                <a:ext cx="3024262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28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94965" y="4581525"/>
                <a:ext cx="3024262" cy="381000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14363" y="6389688"/>
            <a:ext cx="33099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sz="1200" b="0"/>
              <a:t>Source of figures: </a:t>
            </a:r>
            <a:r>
              <a:rPr lang="hu-HU" sz="1200" b="0">
                <a:hlinkClick r:id="rId5"/>
              </a:rPr>
              <a:t>http://www.wikipedia.org/</a:t>
            </a:r>
            <a:endParaRPr lang="hu-HU" sz="1200" b="0"/>
          </a:p>
          <a:p>
            <a:r>
              <a:rPr lang="hu-HU" sz="1200" b="0"/>
              <a:t>	        </a:t>
            </a:r>
            <a:r>
              <a:rPr lang="hu-HU" sz="1200" b="0">
                <a:hlinkClick r:id="rId6"/>
              </a:rPr>
              <a:t>http://www.elmer.unibas.ch/</a:t>
            </a:r>
            <a:endParaRPr lang="hu-HU" sz="1200" b="0"/>
          </a:p>
          <a:p>
            <a:endParaRPr lang="hu-HU" sz="1200" b="0"/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3490913" y="1808163"/>
            <a:ext cx="576262" cy="198437"/>
          </a:xfrm>
          <a:prstGeom prst="leftRightArrow">
            <a:avLst>
              <a:gd name="adj1" fmla="val 50000"/>
              <a:gd name="adj2" fmla="val 580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3232150" y="2297113"/>
            <a:ext cx="1123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b="0"/>
              <a:t>L     ↔ m</a:t>
            </a:r>
          </a:p>
          <a:p>
            <a:r>
              <a:rPr lang="hu-HU" b="0"/>
              <a:t>R    ↔  k</a:t>
            </a:r>
            <a:endParaRPr lang="el-GR" b="0"/>
          </a:p>
          <a:p>
            <a:r>
              <a:rPr lang="hu-HU" b="0"/>
              <a:t>1/C ↔  D</a:t>
            </a:r>
            <a:endParaRPr lang="el-GR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21" name="Object 17"/>
              <p:cNvSpPr txBox="1"/>
              <p:nvPr/>
            </p:nvSpPr>
            <p:spPr bwMode="auto">
              <a:xfrm>
                <a:off x="4211960" y="1485900"/>
                <a:ext cx="2833365" cy="682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32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1485900"/>
                <a:ext cx="2833365" cy="6826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325" name="Picture 21" descr="RLC_series_circuit_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33375"/>
            <a:ext cx="14033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332" name="Object 28"/>
              <p:cNvSpPr txBox="1"/>
              <p:nvPr/>
            </p:nvSpPr>
            <p:spPr bwMode="auto">
              <a:xfrm>
                <a:off x="3540757" y="3365500"/>
                <a:ext cx="1727200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𝐿𝐶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8332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757" y="3365500"/>
                <a:ext cx="1727200" cy="736600"/>
              </a:xfrm>
              <a:prstGeom prst="rect">
                <a:avLst/>
              </a:prstGeom>
              <a:blipFill>
                <a:blip r:embed="rId9"/>
                <a:stretch>
                  <a:fillRect b="-173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33" name="Object 29"/>
              <p:cNvSpPr txBox="1"/>
              <p:nvPr/>
            </p:nvSpPr>
            <p:spPr bwMode="auto">
              <a:xfrm>
                <a:off x="3646032" y="4489389"/>
                <a:ext cx="1775071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333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032" y="4489389"/>
                <a:ext cx="1775071" cy="482600"/>
              </a:xfrm>
              <a:prstGeom prst="rect">
                <a:avLst/>
              </a:prstGeom>
              <a:blipFill>
                <a:blip r:embed="rId10"/>
                <a:stretch>
                  <a:fillRect b="-275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35" name="Object 31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323528" y="5827713"/>
                <a:ext cx="2375619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3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323528" y="5827713"/>
                <a:ext cx="2375619" cy="381000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36" name="Object 32"/>
              <p:cNvSpPr txBox="1"/>
              <p:nvPr/>
            </p:nvSpPr>
            <p:spPr bwMode="auto">
              <a:xfrm>
                <a:off x="3203252" y="5754688"/>
                <a:ext cx="3024261" cy="482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336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252" y="5754688"/>
                <a:ext cx="3024261" cy="482600"/>
              </a:xfrm>
              <a:prstGeom prst="rect">
                <a:avLst/>
              </a:prstGeom>
              <a:blipFill>
                <a:blip r:embed="rId12"/>
                <a:stretch>
                  <a:fillRect b="-278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37" name="Object 33"/>
              <p:cNvSpPr txBox="1"/>
              <p:nvPr/>
            </p:nvSpPr>
            <p:spPr bwMode="auto">
              <a:xfrm>
                <a:off x="5435451" y="4546295"/>
                <a:ext cx="1142206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8337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451" y="4546295"/>
                <a:ext cx="1142206" cy="6334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338" name="Picture 34" descr="hos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292600"/>
            <a:ext cx="1347788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341" name="Picture 37" descr="SHM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186113"/>
            <a:ext cx="1584325" cy="11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Forced oscillation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429000"/>
            <a:ext cx="7931150" cy="2697163"/>
          </a:xfrm>
        </p:spPr>
        <p:txBody>
          <a:bodyPr/>
          <a:lstStyle/>
          <a:p>
            <a:pPr marL="0" indent="0">
              <a:buFontTx/>
              <a:buNone/>
              <a:tabLst>
                <a:tab pos="1081088" algn="l"/>
              </a:tabLst>
            </a:pPr>
            <a:r>
              <a:rPr lang="hu-HU" sz="2000" dirty="0" err="1"/>
              <a:t>Inhomogeneous</a:t>
            </a:r>
            <a:r>
              <a:rPr lang="hu-HU" sz="2000" dirty="0"/>
              <a:t> </a:t>
            </a:r>
            <a:r>
              <a:rPr lang="hu-HU" sz="2000" dirty="0" err="1"/>
              <a:t>linear</a:t>
            </a:r>
            <a:r>
              <a:rPr lang="hu-HU" sz="2000" dirty="0"/>
              <a:t> </a:t>
            </a:r>
            <a:r>
              <a:rPr lang="hu-HU" sz="2000" dirty="0" err="1"/>
              <a:t>ordinary</a:t>
            </a:r>
            <a:r>
              <a:rPr lang="hu-HU" sz="2000" dirty="0"/>
              <a:t> </a:t>
            </a:r>
            <a:r>
              <a:rPr lang="hu-HU" sz="2000" dirty="0" err="1"/>
              <a:t>differential</a:t>
            </a:r>
            <a:r>
              <a:rPr lang="hu-HU" sz="2000" dirty="0"/>
              <a:t> </a:t>
            </a:r>
            <a:r>
              <a:rPr lang="hu-HU" sz="2000" dirty="0" err="1"/>
              <a:t>equation</a:t>
            </a:r>
            <a:endParaRPr lang="hu-HU" sz="2000" dirty="0"/>
          </a:p>
          <a:p>
            <a:pPr marL="0" indent="0">
              <a:buFontTx/>
              <a:buNone/>
              <a:tabLst>
                <a:tab pos="1081088" algn="l"/>
              </a:tabLst>
            </a:pPr>
            <a:endParaRPr lang="hu-HU" sz="2000" dirty="0"/>
          </a:p>
          <a:p>
            <a:pPr marL="0" indent="0">
              <a:buFontTx/>
              <a:buNone/>
              <a:tabLst>
                <a:tab pos="1081088" algn="l"/>
              </a:tabLst>
            </a:pPr>
            <a:r>
              <a:rPr lang="hu-HU" sz="2000" dirty="0" err="1"/>
              <a:t>Solution</a:t>
            </a:r>
            <a:r>
              <a:rPr lang="hu-HU" sz="2000" dirty="0"/>
              <a:t>: </a:t>
            </a:r>
            <a:r>
              <a:rPr lang="hu-HU" sz="2000" dirty="0" err="1"/>
              <a:t>general</a:t>
            </a:r>
            <a:r>
              <a:rPr lang="hu-HU" sz="2000" dirty="0"/>
              <a:t> </a:t>
            </a:r>
            <a:r>
              <a:rPr lang="hu-HU" sz="2000" dirty="0" err="1"/>
              <a:t>solution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hom</a:t>
            </a:r>
            <a:r>
              <a:rPr lang="hu-HU" sz="2000" dirty="0"/>
              <a:t>. </a:t>
            </a:r>
            <a:r>
              <a:rPr lang="hu-HU" sz="2000" dirty="0" err="1"/>
              <a:t>eq</a:t>
            </a:r>
            <a:r>
              <a:rPr lang="hu-HU" sz="2000" dirty="0"/>
              <a:t>. (</a:t>
            </a:r>
            <a:r>
              <a:rPr lang="hu-HU" sz="2000" dirty="0" err="1"/>
              <a:t>damped</a:t>
            </a:r>
            <a:r>
              <a:rPr lang="hu-HU" sz="2000" dirty="0"/>
              <a:t> </a:t>
            </a:r>
            <a:r>
              <a:rPr lang="hu-HU" sz="2000" dirty="0" err="1"/>
              <a:t>oscillator</a:t>
            </a:r>
            <a:r>
              <a:rPr lang="hu-HU" sz="2000" dirty="0"/>
              <a:t>)</a:t>
            </a:r>
          </a:p>
          <a:p>
            <a:pPr marL="0" indent="0">
              <a:buFontTx/>
              <a:buNone/>
              <a:tabLst>
                <a:tab pos="1081088" algn="l"/>
              </a:tabLst>
            </a:pPr>
            <a:r>
              <a:rPr lang="hu-HU" sz="2000" dirty="0"/>
              <a:t>	+ 1 </a:t>
            </a:r>
            <a:r>
              <a:rPr lang="hu-HU" sz="2000" dirty="0" err="1"/>
              <a:t>particular</a:t>
            </a:r>
            <a:r>
              <a:rPr lang="hu-HU" sz="2000" dirty="0"/>
              <a:t> </a:t>
            </a:r>
            <a:r>
              <a:rPr lang="hu-HU" sz="2000" dirty="0" err="1"/>
              <a:t>solution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inhom</a:t>
            </a:r>
            <a:r>
              <a:rPr lang="hu-HU" sz="2000" dirty="0"/>
              <a:t>. </a:t>
            </a:r>
            <a:r>
              <a:rPr lang="hu-HU" sz="2000" dirty="0" err="1"/>
              <a:t>eq</a:t>
            </a:r>
            <a:r>
              <a:rPr lang="hu-HU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788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68312" y="1557338"/>
                <a:ext cx="3239591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878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68312" y="1557338"/>
                <a:ext cx="3239591" cy="633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0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68312" y="2636838"/>
                <a:ext cx="3527623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87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68312" y="2636838"/>
                <a:ext cx="3527623" cy="633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2" name="Object 8"/>
              <p:cNvSpPr txBox="1"/>
              <p:nvPr/>
            </p:nvSpPr>
            <p:spPr bwMode="auto">
              <a:xfrm>
                <a:off x="517624" y="5600292"/>
                <a:ext cx="1944588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79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624" y="5600292"/>
                <a:ext cx="1944588" cy="381000"/>
              </a:xfrm>
              <a:prstGeom prst="rect">
                <a:avLst/>
              </a:prstGeom>
              <a:blipFill>
                <a:blip r:embed="rId4"/>
                <a:stretch>
                  <a:fillRect l="-627" b="-145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3" name="Object 9"/>
              <p:cNvSpPr txBox="1"/>
              <p:nvPr/>
            </p:nvSpPr>
            <p:spPr bwMode="auto">
              <a:xfrm>
                <a:off x="2462212" y="5356225"/>
                <a:ext cx="3261915" cy="990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79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2212" y="5356225"/>
                <a:ext cx="3261915" cy="990600"/>
              </a:xfrm>
              <a:prstGeom prst="rect">
                <a:avLst/>
              </a:prstGeom>
              <a:blipFill>
                <a:blip r:embed="rId5"/>
                <a:stretch>
                  <a:fillRect b="-67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794" name="Object 10"/>
              <p:cNvSpPr txBox="1"/>
              <p:nvPr/>
            </p:nvSpPr>
            <p:spPr bwMode="auto">
              <a:xfrm>
                <a:off x="5829300" y="5445125"/>
                <a:ext cx="2343100" cy="812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type m:val="skw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79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445125"/>
                <a:ext cx="2343100" cy="812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Resonance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r>
              <a:rPr lang="hu-HU" sz="2400" dirty="0" err="1"/>
              <a:t>Charge</a:t>
            </a:r>
            <a:r>
              <a:rPr lang="hu-HU" sz="2400" dirty="0"/>
              <a:t> </a:t>
            </a:r>
            <a:r>
              <a:rPr lang="hu-HU" sz="2400" dirty="0" err="1"/>
              <a:t>or</a:t>
            </a:r>
            <a:r>
              <a:rPr lang="hu-HU" sz="2400" dirty="0"/>
              <a:t> </a:t>
            </a:r>
            <a:r>
              <a:rPr lang="hu-HU" sz="2400" dirty="0" err="1"/>
              <a:t>voltage</a:t>
            </a:r>
            <a:r>
              <a:rPr lang="hu-HU" sz="2400" dirty="0"/>
              <a:t> </a:t>
            </a:r>
            <a:r>
              <a:rPr lang="hu-HU" sz="2400" dirty="0" err="1"/>
              <a:t>resonance</a:t>
            </a:r>
            <a:endParaRPr lang="hu-HU" sz="2400" dirty="0"/>
          </a:p>
          <a:p>
            <a:pPr>
              <a:buFontTx/>
              <a:buNone/>
            </a:pPr>
            <a:r>
              <a:rPr lang="hu-HU" sz="2400" dirty="0"/>
              <a:t>	(</a:t>
            </a:r>
            <a:r>
              <a:rPr lang="hu-HU" sz="2400" dirty="0" err="1"/>
              <a:t>Similar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amplitude</a:t>
            </a:r>
            <a:r>
              <a:rPr lang="hu-HU" sz="2400" dirty="0"/>
              <a:t> </a:t>
            </a:r>
            <a:r>
              <a:rPr lang="hu-HU" sz="2400" dirty="0" err="1"/>
              <a:t>resonance</a:t>
            </a:r>
            <a:r>
              <a:rPr lang="hu-HU" sz="2400" dirty="0"/>
              <a:t> of </a:t>
            </a:r>
            <a:r>
              <a:rPr lang="hu-HU" sz="2400" dirty="0" err="1"/>
              <a:t>mechanical</a:t>
            </a:r>
            <a:r>
              <a:rPr lang="hu-HU" sz="2400" dirty="0"/>
              <a:t> </a:t>
            </a:r>
            <a:r>
              <a:rPr lang="hu-HU" sz="2400" dirty="0" err="1"/>
              <a:t>oscillators</a:t>
            </a:r>
            <a:r>
              <a:rPr lang="hu-HU" sz="2400" dirty="0"/>
              <a:t>)</a:t>
            </a:r>
          </a:p>
          <a:p>
            <a:pPr>
              <a:buFontTx/>
              <a:buNone/>
            </a:pPr>
            <a:endParaRPr lang="hu-HU" sz="2400" dirty="0"/>
          </a:p>
          <a:p>
            <a:pPr>
              <a:buFontTx/>
              <a:buNone/>
            </a:pPr>
            <a:endParaRPr lang="hu-HU" sz="2400" dirty="0"/>
          </a:p>
          <a:p>
            <a:r>
              <a:rPr lang="hu-HU" sz="2400" dirty="0" err="1"/>
              <a:t>Current</a:t>
            </a:r>
            <a:r>
              <a:rPr lang="hu-HU" sz="2400" dirty="0"/>
              <a:t> </a:t>
            </a:r>
            <a:r>
              <a:rPr lang="hu-HU" sz="2400" dirty="0" err="1"/>
              <a:t>resonance</a:t>
            </a:r>
            <a:endParaRPr lang="hu-HU" sz="2400" dirty="0"/>
          </a:p>
          <a:p>
            <a:pPr>
              <a:buFontTx/>
              <a:buNone/>
            </a:pPr>
            <a:r>
              <a:rPr lang="hu-HU" sz="2400" dirty="0"/>
              <a:t>	 (</a:t>
            </a:r>
            <a:r>
              <a:rPr lang="hu-HU" sz="2400" dirty="0" err="1"/>
              <a:t>Similar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velocity</a:t>
            </a:r>
            <a:r>
              <a:rPr lang="hu-HU" sz="2400" dirty="0"/>
              <a:t> </a:t>
            </a:r>
            <a:r>
              <a:rPr lang="hu-HU" sz="2400" dirty="0" err="1"/>
              <a:t>resonance</a:t>
            </a:r>
            <a:r>
              <a:rPr lang="hu-HU" sz="2400" dirty="0"/>
              <a:t> of </a:t>
            </a:r>
            <a:r>
              <a:rPr lang="hu-HU" sz="2400" dirty="0" err="1"/>
              <a:t>mechanical</a:t>
            </a:r>
            <a:r>
              <a:rPr lang="hu-HU" sz="2400" dirty="0"/>
              <a:t> </a:t>
            </a:r>
            <a:r>
              <a:rPr lang="hu-HU" sz="2400" dirty="0" err="1"/>
              <a:t>oscillators</a:t>
            </a:r>
            <a:r>
              <a:rPr lang="hu-HU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908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900112" y="2997200"/>
                <a:ext cx="3239839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𝑞𝑟𝑒𝑠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3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900112" y="2997200"/>
                <a:ext cx="3239839" cy="508000"/>
              </a:xfrm>
              <a:prstGeom prst="rect">
                <a:avLst/>
              </a:prstGeom>
              <a:blipFill>
                <a:blip r:embed="rId2"/>
                <a:stretch>
                  <a:fillRect b="-216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10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12813" y="5157788"/>
                <a:ext cx="5171355" cy="1289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𝑐𝑟𝑒𝑠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391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12813" y="5157788"/>
                <a:ext cx="5171355" cy="1289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39552" y="260648"/>
                <a:ext cx="4211089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      ⟹       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u-HU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648"/>
                <a:ext cx="4211089" cy="582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681356" y="1535662"/>
                <a:ext cx="15730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6" y="1535662"/>
                <a:ext cx="1573059" cy="276999"/>
              </a:xfrm>
              <a:prstGeom prst="rect">
                <a:avLst/>
              </a:prstGeom>
              <a:blipFill>
                <a:blip r:embed="rId3"/>
                <a:stretch>
                  <a:fillRect l="-3101" r="-2326" b="-288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673154" y="1916832"/>
                <a:ext cx="2668166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4" y="1916832"/>
                <a:ext cx="2668166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681356" y="2560111"/>
                <a:ext cx="7283212" cy="56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⟹       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p>
                        <m:sSup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6" y="2560111"/>
                <a:ext cx="7283212" cy="565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673154" y="3228232"/>
                <a:ext cx="3367076" cy="708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hu-HU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4" y="3228232"/>
                <a:ext cx="3367076" cy="7085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/>
              <p:cNvSpPr txBox="1"/>
              <p:nvPr/>
            </p:nvSpPr>
            <p:spPr>
              <a:xfrm>
                <a:off x="673154" y="4573501"/>
                <a:ext cx="1649747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2" name="Szövegdoboz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4" y="4573501"/>
                <a:ext cx="1649747" cy="537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églalap 12"/>
              <p:cNvSpPr/>
              <p:nvPr/>
            </p:nvSpPr>
            <p:spPr>
              <a:xfrm>
                <a:off x="681356" y="5203015"/>
                <a:ext cx="8352928" cy="657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⟹    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3" name="Téglalap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6" y="5203015"/>
                <a:ext cx="8352928" cy="6578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églalap 13"/>
              <p:cNvSpPr/>
              <p:nvPr/>
            </p:nvSpPr>
            <p:spPr>
              <a:xfrm>
                <a:off x="673154" y="5860887"/>
                <a:ext cx="3286862" cy="705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hu-HU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u-HU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églalap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54" y="5860887"/>
                <a:ext cx="3286862" cy="7053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/>
              <p:cNvSpPr/>
              <p:nvPr/>
            </p:nvSpPr>
            <p:spPr>
              <a:xfrm>
                <a:off x="7652464" y="3393372"/>
                <a:ext cx="145604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u-H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églalap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64" y="3393372"/>
                <a:ext cx="1456040" cy="378245"/>
              </a:xfrm>
              <a:prstGeom prst="rect">
                <a:avLst/>
              </a:prstGeom>
              <a:blipFill>
                <a:blip r:embed="rId1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églalap 15"/>
              <p:cNvSpPr/>
              <p:nvPr/>
            </p:nvSpPr>
            <p:spPr>
              <a:xfrm>
                <a:off x="7683243" y="6024424"/>
                <a:ext cx="1392882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hu-HU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hu-H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églalap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243" y="6024424"/>
                <a:ext cx="1392882" cy="378245"/>
              </a:xfrm>
              <a:prstGeom prst="rect">
                <a:avLst/>
              </a:prstGeom>
              <a:blipFill>
                <a:blip r:embed="rId1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637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gyenes összekötő nyíllal 6"/>
          <p:cNvCxnSpPr>
            <a:cxnSpLocks/>
          </p:cNvCxnSpPr>
          <p:nvPr/>
        </p:nvCxnSpPr>
        <p:spPr bwMode="auto">
          <a:xfrm>
            <a:off x="4211960" y="3212976"/>
            <a:ext cx="41044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Egyenes összekötő nyíllal 8"/>
          <p:cNvCxnSpPr>
            <a:cxnSpLocks/>
          </p:cNvCxnSpPr>
          <p:nvPr/>
        </p:nvCxnSpPr>
        <p:spPr bwMode="auto">
          <a:xfrm flipV="1">
            <a:off x="4427984" y="692696"/>
            <a:ext cx="0" cy="2880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gyenes összekötő nyíllal 14"/>
          <p:cNvCxnSpPr>
            <a:cxnSpLocks/>
          </p:cNvCxnSpPr>
          <p:nvPr/>
        </p:nvCxnSpPr>
        <p:spPr bwMode="auto">
          <a:xfrm>
            <a:off x="4427984" y="3212976"/>
            <a:ext cx="266429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Egyenes összekötő nyíllal 18"/>
          <p:cNvCxnSpPr>
            <a:cxnSpLocks/>
          </p:cNvCxnSpPr>
          <p:nvPr/>
        </p:nvCxnSpPr>
        <p:spPr bwMode="auto">
          <a:xfrm flipV="1">
            <a:off x="7092280" y="1628800"/>
            <a:ext cx="0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Egyenes összekötő nyíllal 21"/>
          <p:cNvCxnSpPr>
            <a:cxnSpLocks/>
          </p:cNvCxnSpPr>
          <p:nvPr/>
        </p:nvCxnSpPr>
        <p:spPr bwMode="auto">
          <a:xfrm flipV="1">
            <a:off x="4427984" y="1628800"/>
            <a:ext cx="2664296" cy="15841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zövegdoboz 26"/>
              <p:cNvSpPr txBox="1"/>
              <p:nvPr/>
            </p:nvSpPr>
            <p:spPr>
              <a:xfrm>
                <a:off x="5597757" y="3328065"/>
                <a:ext cx="774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27" name="Szövegdoboz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757" y="3328065"/>
                <a:ext cx="774443" cy="276999"/>
              </a:xfrm>
              <a:prstGeom prst="rect">
                <a:avLst/>
              </a:prstGeom>
              <a:blipFill>
                <a:blip r:embed="rId2"/>
                <a:stretch>
                  <a:fillRect l="-5512" r="-551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églalap 27"/>
              <p:cNvSpPr/>
              <p:nvPr/>
            </p:nvSpPr>
            <p:spPr>
              <a:xfrm>
                <a:off x="7153084" y="2348880"/>
                <a:ext cx="1163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8" name="Téglalap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84" y="2348880"/>
                <a:ext cx="116333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églalap 28"/>
              <p:cNvSpPr/>
              <p:nvPr/>
            </p:nvSpPr>
            <p:spPr>
              <a:xfrm>
                <a:off x="7956376" y="3281898"/>
                <a:ext cx="515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9" name="Téglalap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3281898"/>
                <a:ext cx="515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églalap 29"/>
              <p:cNvSpPr/>
              <p:nvPr/>
            </p:nvSpPr>
            <p:spPr>
              <a:xfrm>
                <a:off x="3944515" y="652046"/>
                <a:ext cx="534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0" name="Téglalap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15" y="652046"/>
                <a:ext cx="5348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gyenes összekötő nyíllal 30"/>
          <p:cNvCxnSpPr>
            <a:cxnSpLocks/>
          </p:cNvCxnSpPr>
          <p:nvPr/>
        </p:nvCxnSpPr>
        <p:spPr bwMode="auto">
          <a:xfrm>
            <a:off x="4187717" y="4839024"/>
            <a:ext cx="41044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Egyenes összekötő nyíllal 31"/>
          <p:cNvCxnSpPr>
            <a:cxnSpLocks/>
          </p:cNvCxnSpPr>
          <p:nvPr/>
        </p:nvCxnSpPr>
        <p:spPr bwMode="auto">
          <a:xfrm flipV="1">
            <a:off x="4427984" y="4100628"/>
            <a:ext cx="0" cy="23527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Egyenes összekötő nyíllal 32"/>
          <p:cNvCxnSpPr>
            <a:cxnSpLocks/>
          </p:cNvCxnSpPr>
          <p:nvPr/>
        </p:nvCxnSpPr>
        <p:spPr bwMode="auto">
          <a:xfrm>
            <a:off x="4403741" y="4839024"/>
            <a:ext cx="266429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Egyenes összekötő nyíllal 33"/>
          <p:cNvCxnSpPr>
            <a:cxnSpLocks/>
          </p:cNvCxnSpPr>
          <p:nvPr/>
        </p:nvCxnSpPr>
        <p:spPr bwMode="auto">
          <a:xfrm>
            <a:off x="7068037" y="4839024"/>
            <a:ext cx="0" cy="1182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Egyenes összekötő nyíllal 34"/>
          <p:cNvCxnSpPr>
            <a:cxnSpLocks/>
          </p:cNvCxnSpPr>
          <p:nvPr/>
        </p:nvCxnSpPr>
        <p:spPr bwMode="auto">
          <a:xfrm>
            <a:off x="4403741" y="4839024"/>
            <a:ext cx="2688539" cy="11822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zövegdoboz 35"/>
              <p:cNvSpPr txBox="1"/>
              <p:nvPr/>
            </p:nvSpPr>
            <p:spPr>
              <a:xfrm>
                <a:off x="5500113" y="4460944"/>
                <a:ext cx="77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36" name="Szövegdoboz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13" y="4460944"/>
                <a:ext cx="774443" cy="276999"/>
              </a:xfrm>
              <a:prstGeom prst="rect">
                <a:avLst/>
              </a:prstGeom>
              <a:blipFill>
                <a:blip r:embed="rId6"/>
                <a:stretch>
                  <a:fillRect l="-5512" r="-5512" b="-1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églalap 37"/>
              <p:cNvSpPr/>
              <p:nvPr/>
            </p:nvSpPr>
            <p:spPr>
              <a:xfrm>
                <a:off x="7932133" y="4907946"/>
                <a:ext cx="5151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8" name="Téglalap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33" y="4907946"/>
                <a:ext cx="515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églalap 38"/>
              <p:cNvSpPr/>
              <p:nvPr/>
            </p:nvSpPr>
            <p:spPr>
              <a:xfrm>
                <a:off x="3944515" y="4059978"/>
                <a:ext cx="534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9" name="Téglalap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515" y="4059978"/>
                <a:ext cx="5348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églalap 48"/>
              <p:cNvSpPr/>
              <p:nvPr/>
            </p:nvSpPr>
            <p:spPr>
              <a:xfrm>
                <a:off x="7191173" y="5246719"/>
                <a:ext cx="1197251" cy="661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hu-H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49" name="Téglalap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173" y="5246719"/>
                <a:ext cx="1197251" cy="6612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Kép 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93642"/>
            <a:ext cx="3332009" cy="855238"/>
          </a:xfrm>
          <a:prstGeom prst="rect">
            <a:avLst/>
          </a:prstGeom>
        </p:spPr>
      </p:pic>
      <p:pic>
        <p:nvPicPr>
          <p:cNvPr id="53" name="Kép 5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0" y="4723655"/>
            <a:ext cx="2563004" cy="10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6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692696"/>
            <a:ext cx="2304256" cy="1878918"/>
          </a:xfrm>
        </p:spPr>
      </p:pic>
      <p:sp>
        <p:nvSpPr>
          <p:cNvPr id="7" name="Szövegdoboz 6"/>
          <p:cNvSpPr txBox="1"/>
          <p:nvPr/>
        </p:nvSpPr>
        <p:spPr>
          <a:xfrm>
            <a:off x="900112" y="92207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 err="1"/>
              <a:t>v</a:t>
            </a:r>
            <a:r>
              <a:rPr lang="hu-HU" b="0" baseline="-25000" dirty="0" err="1"/>
              <a:t>in</a:t>
            </a:r>
            <a:endParaRPr lang="hu-HU" b="0" baseline="-25000" dirty="0"/>
          </a:p>
        </p:txBody>
      </p:sp>
      <p:sp>
        <p:nvSpPr>
          <p:cNvPr id="8" name="Szövegdoboz 7"/>
          <p:cNvSpPr txBox="1"/>
          <p:nvPr/>
        </p:nvSpPr>
        <p:spPr>
          <a:xfrm>
            <a:off x="3635896" y="92207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 err="1"/>
              <a:t>v</a:t>
            </a:r>
            <a:r>
              <a:rPr lang="hu-HU" b="0" baseline="-25000" dirty="0" err="1"/>
              <a:t>out</a:t>
            </a:r>
            <a:endParaRPr lang="hu-HU" b="0" baseline="-250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2051720" y="5527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/>
              <a:t>R</a:t>
            </a:r>
            <a:endParaRPr lang="hu-HU" b="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églalap 9"/>
              <p:cNvSpPr>
                <a:spLocks noChangeAspect="1"/>
              </p:cNvSpPr>
              <p:nvPr/>
            </p:nvSpPr>
            <p:spPr>
              <a:xfrm>
                <a:off x="611560" y="4990680"/>
                <a:ext cx="1399807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3F8C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hu-HU" sz="2000" b="0" i="1" dirty="0">
                  <a:solidFill>
                    <a:srgbClr val="003F8C"/>
                  </a:solidFill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églalap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90680"/>
                <a:ext cx="1399807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467544" y="4266186"/>
                <a:ext cx="2478564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𝑜𝑢𝑡</m:t>
                          </m:r>
                        </m:sub>
                      </m:sSub>
                      <m:r>
                        <a:rPr lang="hu-HU" sz="2000" b="0" i="1" smtClean="0">
                          <a:solidFill>
                            <a:srgbClr val="003F8C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hu-HU" sz="2000" b="0" i="1" dirty="0">
                  <a:solidFill>
                    <a:srgbClr val="003F8C"/>
                  </a:solidFill>
                  <a:latin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266186"/>
                <a:ext cx="2478564" cy="724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églalap 11"/>
              <p:cNvSpPr/>
              <p:nvPr/>
            </p:nvSpPr>
            <p:spPr>
              <a:xfrm>
                <a:off x="395536" y="3038029"/>
                <a:ext cx="3927678" cy="1228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hu-HU" sz="2000" b="0" i="1">
                          <a:solidFill>
                            <a:srgbClr val="003F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hu-HU" sz="2000" b="0" i="1">
                          <a:solidFill>
                            <a:srgbClr val="003F8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hu-HU" sz="2000" b="0" i="1">
                                  <a:solidFill>
                                    <a:srgbClr val="003F8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sz="2000" b="0" i="1" smtClean="0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>
                              <a:solidFill>
                                <a:srgbClr val="003F8C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hu-HU" sz="2000" b="0" i="1" dirty="0">
                  <a:solidFill>
                    <a:srgbClr val="003F8C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églalap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38029"/>
                <a:ext cx="3927678" cy="1228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zövegdoboz 12"/>
          <p:cNvSpPr txBox="1"/>
          <p:nvPr/>
        </p:nvSpPr>
        <p:spPr>
          <a:xfrm>
            <a:off x="2975138" y="12982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0" dirty="0"/>
              <a:t>C</a:t>
            </a:r>
            <a:endParaRPr lang="hu-HU" b="0" baseline="-25000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108CA08-D4CB-4E10-BCDC-18A204EC3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714" y="2189145"/>
            <a:ext cx="4101479" cy="421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4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hu-HU" dirty="0" err="1"/>
              <a:t>Waves</a:t>
            </a:r>
            <a:endParaRPr lang="hu-HU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r>
              <a:rPr lang="hu-HU" sz="1600">
                <a:solidFill>
                  <a:srgbClr val="FF0000"/>
                </a:solidFill>
              </a:rPr>
              <a:t>Bad</a:t>
            </a:r>
            <a:r>
              <a:rPr lang="hu-HU" sz="1600"/>
              <a:t> definition: A transport of disturbance in space whithout the motion of the medium as a whole</a:t>
            </a:r>
          </a:p>
          <a:p>
            <a:pPr lvl="1"/>
            <a:r>
              <a:rPr lang="hu-HU" sz="1400"/>
              <a:t>What about standing waves?</a:t>
            </a:r>
          </a:p>
          <a:p>
            <a:pPr lvl="1"/>
            <a:r>
              <a:rPr lang="hu-HU" sz="1400"/>
              <a:t>What about electromagnetic waves in vacuum?</a:t>
            </a:r>
          </a:p>
          <a:p>
            <a:r>
              <a:rPr lang="hu-HU" sz="1600"/>
              <a:t>It transports energy and momentum without the transport of mass</a:t>
            </a:r>
          </a:p>
          <a:p>
            <a:r>
              <a:rPr lang="hu-HU" sz="1600"/>
              <a:t>Transverse and longitudinal waves</a:t>
            </a:r>
          </a:p>
          <a:p>
            <a:r>
              <a:rPr lang="hu-HU" sz="1600"/>
              <a:t>Periodic waves and shock waves</a:t>
            </a:r>
          </a:p>
          <a:p>
            <a:endParaRPr lang="hu-HU" sz="1600"/>
          </a:p>
          <a:p>
            <a:endParaRPr lang="hu-HU" sz="1600"/>
          </a:p>
          <a:p>
            <a:r>
              <a:rPr lang="hu-HU" sz="1600"/>
              <a:t>In general:</a:t>
            </a:r>
          </a:p>
          <a:p>
            <a:endParaRPr lang="hu-HU" sz="1600"/>
          </a:p>
          <a:p>
            <a:endParaRPr lang="hu-HU" sz="1600"/>
          </a:p>
          <a:p>
            <a:r>
              <a:rPr lang="hu-HU" sz="1600"/>
              <a:t>Folow a point of the wave: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4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900113" y="4508500"/>
                <a:ext cx="1936750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920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900113" y="4508500"/>
                <a:ext cx="1936750" cy="355600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9205" name="Picture 5" descr="general 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05263"/>
            <a:ext cx="4270375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9206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00113" y="5383213"/>
                <a:ext cx="1536700" cy="1069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920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00113" y="5383213"/>
                <a:ext cx="1536700" cy="1069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4932363" y="6538913"/>
            <a:ext cx="4195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figure: Hudson-Nelson: Útban a modern fizikához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Sine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Object 3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403350" y="1484313"/>
                <a:ext cx="3240658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22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403350" y="1484313"/>
                <a:ext cx="3240658" cy="37782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28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03350" y="4365625"/>
                <a:ext cx="4032746" cy="755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2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03350" y="4365625"/>
                <a:ext cx="4032746" cy="755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29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403350" y="5589588"/>
                <a:ext cx="3456682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02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403350" y="5589588"/>
                <a:ext cx="3456682" cy="377825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30" name="Object 6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6659563" y="3141663"/>
                <a:ext cx="1606550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02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6659563" y="3141663"/>
                <a:ext cx="1606550" cy="68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231" name="Object 7"/>
              <p:cNvSpPr txBox="1"/>
              <p:nvPr/>
            </p:nvSpPr>
            <p:spPr bwMode="auto">
              <a:xfrm>
                <a:off x="5289550" y="4395788"/>
                <a:ext cx="3397250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2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9550" y="4395788"/>
                <a:ext cx="3397250" cy="68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0232" name="Picture 8" descr="500px-Wave_n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4762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6424613" y="2701925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b="0"/>
              <a:t>Wavenumber:</a:t>
            </a:r>
          </a:p>
        </p:txBody>
      </p:sp>
      <p:pic>
        <p:nvPicPr>
          <p:cNvPr id="180234" name="Picture 10" descr="Simple_harmonic_motion_animation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0938"/>
            <a:ext cx="3384550" cy="159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434138" y="6538913"/>
            <a:ext cx="2674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figures: www.wikipedia.org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Sine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251" name="Object 3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116013" y="1687513"/>
                <a:ext cx="3384550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2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116013" y="1687513"/>
                <a:ext cx="3384550" cy="377825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2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087437" y="2192338"/>
                <a:ext cx="3413125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12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087437" y="2192338"/>
                <a:ext cx="3413125" cy="68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3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166813" y="3992563"/>
                <a:ext cx="1820862" cy="822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2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166813" y="3992563"/>
                <a:ext cx="1820862" cy="822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4" name="Object 6"/>
              <p:cNvSpPr txBox="1"/>
              <p:nvPr/>
            </p:nvSpPr>
            <p:spPr bwMode="auto">
              <a:xfrm>
                <a:off x="4716463" y="2192338"/>
                <a:ext cx="2807865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12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463" y="2192338"/>
                <a:ext cx="2807865" cy="68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5" name="Object 7"/>
              <p:cNvSpPr txBox="1"/>
              <p:nvPr/>
            </p:nvSpPr>
            <p:spPr bwMode="auto">
              <a:xfrm>
                <a:off x="4716463" y="3055938"/>
                <a:ext cx="3167905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2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463" y="3055938"/>
                <a:ext cx="3167905" cy="733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6" name="Object 8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1116012" y="3055938"/>
                <a:ext cx="3239963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12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1116012" y="3055938"/>
                <a:ext cx="3239963" cy="733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7" name="Object 9"/>
              <p:cNvSpPr txBox="1"/>
              <p:nvPr/>
            </p:nvSpPr>
            <p:spPr bwMode="auto">
              <a:xfrm>
                <a:off x="3851274" y="3919538"/>
                <a:ext cx="2664941" cy="1020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12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274" y="3919538"/>
                <a:ext cx="2664941" cy="1020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8" name="Object 10"/>
              <p:cNvSpPr txBox="1"/>
              <p:nvPr/>
            </p:nvSpPr>
            <p:spPr bwMode="auto">
              <a:xfrm>
                <a:off x="1190625" y="5143500"/>
                <a:ext cx="1869207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2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0625" y="5143500"/>
                <a:ext cx="1869207" cy="7334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259" name="Object 11"/>
              <p:cNvSpPr txBox="1"/>
              <p:nvPr/>
            </p:nvSpPr>
            <p:spPr bwMode="auto">
              <a:xfrm>
                <a:off x="4500563" y="5949950"/>
                <a:ext cx="1689100" cy="800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125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563" y="5949950"/>
                <a:ext cx="1689100" cy="8001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1116013" y="6157913"/>
            <a:ext cx="311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b="0"/>
              <a:t>Transverse wave on a string: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Reminder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411" y="1960240"/>
            <a:ext cx="4038600" cy="427707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 sz="2800" dirty="0"/>
              <a:t>Maxwell </a:t>
            </a:r>
            <a:r>
              <a:rPr lang="hu-HU" sz="2800" dirty="0" err="1"/>
              <a:t>equations</a:t>
            </a:r>
            <a:r>
              <a:rPr lang="hu-HU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br>
              <a:rPr lang="hu-HU" sz="2800" dirty="0"/>
            </a:b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1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 dirty="0" err="1"/>
              <a:t>Continuity</a:t>
            </a:r>
            <a:r>
              <a:rPr lang="hu-H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30" name="Object 1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030" name="Object 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blipFill>
                <a:blip r:embed="rId2"/>
                <a:stretch>
                  <a:fillRect b="-114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4" name="Object 8"/>
              <p:cNvSpPr txBox="1"/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blipFill>
                <a:blip r:embed="rId3"/>
                <a:stretch>
                  <a:fillRect b="-1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5" name="Object 9"/>
              <p:cNvSpPr txBox="1"/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0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6" name="Object 10"/>
              <p:cNvSpPr txBox="1"/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7" name="Object 11"/>
              <p:cNvSpPr txBox="1"/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17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Reminder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987675" y="1700213"/>
                <a:ext cx="2160588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987675" y="1700213"/>
                <a:ext cx="2160588" cy="377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Object 7"/>
              <p:cNvSpPr txBox="1"/>
              <p:nvPr/>
            </p:nvSpPr>
            <p:spPr bwMode="auto">
              <a:xfrm>
                <a:off x="827087" y="3284538"/>
                <a:ext cx="3717925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7" y="3284538"/>
                <a:ext cx="371792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Object 8"/>
              <p:cNvSpPr txBox="1"/>
              <p:nvPr/>
            </p:nvSpPr>
            <p:spPr bwMode="auto">
              <a:xfrm>
                <a:off x="827088" y="3933825"/>
                <a:ext cx="3613150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3933825"/>
                <a:ext cx="3613150" cy="730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9"/>
              <p:cNvSpPr txBox="1"/>
              <p:nvPr/>
            </p:nvSpPr>
            <p:spPr bwMode="auto">
              <a:xfrm>
                <a:off x="7443788" y="2813050"/>
                <a:ext cx="1520700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3788" y="2813050"/>
                <a:ext cx="1520700" cy="377825"/>
              </a:xfrm>
              <a:prstGeom prst="rect">
                <a:avLst/>
              </a:prstGeom>
              <a:blipFill>
                <a:blip r:embed="rId5"/>
                <a:stretch>
                  <a:fillRect t="-64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Object 10"/>
              <p:cNvSpPr txBox="1"/>
              <p:nvPr/>
            </p:nvSpPr>
            <p:spPr bwMode="auto">
              <a:xfrm>
                <a:off x="5173662" y="3429000"/>
                <a:ext cx="2638697" cy="423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3662" y="3429000"/>
                <a:ext cx="2638697" cy="423863"/>
              </a:xfrm>
              <a:prstGeom prst="rect">
                <a:avLst/>
              </a:prstGeom>
              <a:blipFill>
                <a:blip r:embed="rId6"/>
                <a:stretch>
                  <a:fillRect t="-4348" b="-4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Object 11"/>
              <p:cNvSpPr txBox="1"/>
              <p:nvPr/>
            </p:nvSpPr>
            <p:spPr bwMode="auto">
              <a:xfrm>
                <a:off x="5210174" y="4076700"/>
                <a:ext cx="3034233" cy="423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0174" y="4076700"/>
                <a:ext cx="3034233" cy="423863"/>
              </a:xfrm>
              <a:prstGeom prst="rect">
                <a:avLst/>
              </a:prstGeom>
              <a:blipFill>
                <a:blip r:embed="rId7"/>
                <a:stretch>
                  <a:fillRect t="-43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643438" y="34290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hu-HU" sz="2000" b="0"/>
              <a:t>or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643438" y="4076700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hu-HU" sz="2000" b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9" name="Object 15"/>
              <p:cNvSpPr txBox="1"/>
              <p:nvPr/>
            </p:nvSpPr>
            <p:spPr bwMode="auto">
              <a:xfrm>
                <a:off x="827088" y="4868863"/>
                <a:ext cx="2232744" cy="398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79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4868863"/>
                <a:ext cx="2232744" cy="398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0" name="Object 16"/>
              <p:cNvSpPr txBox="1"/>
              <p:nvPr/>
            </p:nvSpPr>
            <p:spPr bwMode="auto">
              <a:xfrm>
                <a:off x="827088" y="5445125"/>
                <a:ext cx="2160587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80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445125"/>
                <a:ext cx="2160587" cy="7302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1" name="Object 17"/>
              <p:cNvSpPr txBox="1"/>
              <p:nvPr/>
            </p:nvSpPr>
            <p:spPr bwMode="auto">
              <a:xfrm>
                <a:off x="3348038" y="5480050"/>
                <a:ext cx="1511994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8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5480050"/>
                <a:ext cx="1511994" cy="685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Object 18"/>
              <p:cNvSpPr txBox="1"/>
              <p:nvPr/>
            </p:nvSpPr>
            <p:spPr bwMode="auto">
              <a:xfrm>
                <a:off x="5364162" y="5445125"/>
                <a:ext cx="1656109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28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162" y="5445125"/>
                <a:ext cx="1656109" cy="685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323850" y="161448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hu-HU" sz="2800" b="0" dirty="0" err="1"/>
              <a:t>Oscillation</a:t>
            </a:r>
            <a:r>
              <a:rPr lang="hu-HU" sz="2800" b="0" dirty="0"/>
              <a:t>: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323850" y="2205038"/>
            <a:ext cx="54102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hu-HU" sz="2800" b="0" dirty="0" err="1"/>
              <a:t>Simple</a:t>
            </a:r>
            <a:r>
              <a:rPr lang="hu-HU" sz="2800" b="0" dirty="0"/>
              <a:t> </a:t>
            </a:r>
            <a:r>
              <a:rPr lang="hu-HU" sz="2800" b="0" dirty="0" err="1"/>
              <a:t>Harmonic</a:t>
            </a:r>
            <a:r>
              <a:rPr lang="hu-HU" sz="2800" b="0" dirty="0"/>
              <a:t> </a:t>
            </a:r>
            <a:r>
              <a:rPr lang="hu-HU" sz="2800" b="0" dirty="0" err="1"/>
              <a:t>Oscillation</a:t>
            </a:r>
            <a:r>
              <a:rPr lang="hu-HU" sz="2800" b="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5" name="Object 21"/>
              <p:cNvSpPr txBox="1"/>
              <p:nvPr/>
            </p:nvSpPr>
            <p:spPr bwMode="auto">
              <a:xfrm>
                <a:off x="827088" y="2849563"/>
                <a:ext cx="2592784" cy="3952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85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2849563"/>
                <a:ext cx="2592784" cy="395287"/>
              </a:xfrm>
              <a:prstGeom prst="rect">
                <a:avLst/>
              </a:prstGeom>
              <a:blipFill>
                <a:blip r:embed="rId12"/>
                <a:stretch>
                  <a:fillRect b="-61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86" name="Object 22"/>
              <p:cNvSpPr txBox="1"/>
              <p:nvPr/>
            </p:nvSpPr>
            <p:spPr bwMode="auto">
              <a:xfrm>
                <a:off x="5148263" y="2860675"/>
                <a:ext cx="2088033" cy="423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86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263" y="2860675"/>
                <a:ext cx="2088033" cy="423863"/>
              </a:xfrm>
              <a:prstGeom prst="rect">
                <a:avLst/>
              </a:prstGeom>
              <a:blipFill>
                <a:blip r:embed="rId13"/>
                <a:stretch>
                  <a:fillRect t="-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4643438" y="2852738"/>
            <a:ext cx="4318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hu-HU" sz="2000" b="0" dirty="0" err="1"/>
              <a:t>or</a:t>
            </a:r>
            <a:endParaRPr lang="hu-HU" sz="2000" b="0" dirty="0"/>
          </a:p>
        </p:txBody>
      </p:sp>
    </p:spTree>
    <p:extLst>
      <p:ext uri="{BB962C8B-B14F-4D97-AF65-F5344CB8AC3E}">
        <p14:creationId xmlns:p14="http://schemas.microsoft.com/office/powerpoint/2010/main" val="279522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gard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rot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div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∆ 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blipFill>
                <a:blip r:embed="rId6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hu-HU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blipFill>
                <a:blip r:embed="rId7"/>
                <a:stretch>
                  <a:fillRect r="-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64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A544A45-4B27-4044-8569-A8F5825A054F}"/>
              </a:ext>
            </a:extLst>
          </p:cNvPr>
          <p:cNvSpPr txBox="1"/>
          <p:nvPr/>
        </p:nvSpPr>
        <p:spPr>
          <a:xfrm>
            <a:off x="179512" y="6397878"/>
            <a:ext cx="89343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050" b="0" dirty="0" err="1"/>
              <a:t>Source</a:t>
            </a:r>
            <a:r>
              <a:rPr lang="hu-HU" sz="1050" b="0" dirty="0"/>
              <a:t> of </a:t>
            </a:r>
            <a:r>
              <a:rPr lang="hu-HU" sz="1050" b="0" dirty="0" err="1"/>
              <a:t>figure</a:t>
            </a:r>
            <a:r>
              <a:rPr lang="hu-HU" sz="1050" b="0" dirty="0"/>
              <a:t>: </a:t>
            </a:r>
            <a:r>
              <a:rPr lang="hu-HU" sz="1050" b="1" dirty="0" err="1"/>
              <a:t>wikipedia</a:t>
            </a:r>
            <a:br>
              <a:rPr lang="hu-HU" sz="1050" b="1" dirty="0"/>
            </a:br>
            <a:r>
              <a:rPr lang="hu-HU" sz="1050" b="0" dirty="0">
                <a:hlinkClick r:id="rId2"/>
              </a:rPr>
              <a:t>https://en.wikipedia.org/wiki/File:Gradient2.svg</a:t>
            </a:r>
            <a:endParaRPr lang="hu-HU" sz="1050" b="0" dirty="0"/>
          </a:p>
        </p:txBody>
      </p:sp>
      <p:pic>
        <p:nvPicPr>
          <p:cNvPr id="5" name="Kép 4" descr="A képen szöveg, elektronika, megjelenítés, vektorgrafika látható&#10;&#10;Automatikusan generált leírás">
            <a:extLst>
              <a:ext uri="{FF2B5EF4-FFF2-40B4-BE49-F238E27FC236}">
                <a16:creationId xmlns:a16="http://schemas.microsoft.com/office/drawing/2014/main" id="{EF6FA59D-E3C1-40A8-A5DD-14C819BD8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929"/>
            <a:ext cx="9144000" cy="45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1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gard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rot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div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∆ 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blipFill>
                <a:blip r:embed="rId6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hu-HU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blipFill>
                <a:blip r:embed="rId7"/>
                <a:stretch>
                  <a:fillRect r="-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6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57C30EE1-2ED8-4D2E-90A9-51B83402B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042"/>
            <a:ext cx="9144000" cy="503991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0A544A45-4B27-4044-8569-A8F5825A054F}"/>
              </a:ext>
            </a:extLst>
          </p:cNvPr>
          <p:cNvSpPr txBox="1"/>
          <p:nvPr/>
        </p:nvSpPr>
        <p:spPr>
          <a:xfrm>
            <a:off x="179512" y="6397878"/>
            <a:ext cx="89343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050" b="0" dirty="0" err="1"/>
              <a:t>Source</a:t>
            </a:r>
            <a:r>
              <a:rPr lang="hu-HU" sz="1050" b="0" dirty="0"/>
              <a:t> of </a:t>
            </a:r>
            <a:r>
              <a:rPr lang="hu-HU" sz="1050" b="0" dirty="0" err="1"/>
              <a:t>figure</a:t>
            </a:r>
            <a:r>
              <a:rPr lang="hu-HU" sz="1050" b="0" dirty="0"/>
              <a:t>: </a:t>
            </a:r>
            <a:r>
              <a:rPr lang="hu-HU" sz="1050" b="1" dirty="0" err="1"/>
              <a:t>wikipedia</a:t>
            </a:r>
            <a:br>
              <a:rPr lang="hu-HU" sz="1050" b="1" dirty="0"/>
            </a:br>
            <a:r>
              <a:rPr lang="hu-HU" sz="1050" b="0" dirty="0">
                <a:hlinkClick r:id="rId3"/>
              </a:rPr>
              <a:t>https://en.wikipedia.org/wiki/File:Divergence_(captions).svg</a:t>
            </a:r>
            <a:endParaRPr lang="hu-HU" sz="1050" b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A47E9E9-F95A-4B36-AB1F-302CD6787845}"/>
              </a:ext>
            </a:extLst>
          </p:cNvPr>
          <p:cNvSpPr txBox="1"/>
          <p:nvPr/>
        </p:nvSpPr>
        <p:spPr>
          <a:xfrm>
            <a:off x="1619672" y="2420888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solidFill>
                  <a:srgbClr val="FF0000"/>
                </a:solidFill>
              </a:rPr>
              <a:t>+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675D9C4-0F22-4DB1-B39A-26885FC0EFCA}"/>
              </a:ext>
            </a:extLst>
          </p:cNvPr>
          <p:cNvSpPr txBox="1"/>
          <p:nvPr/>
        </p:nvSpPr>
        <p:spPr>
          <a:xfrm>
            <a:off x="4631830" y="2348880"/>
            <a:ext cx="372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solidFill>
                  <a:srgbClr val="0070C0"/>
                </a:solidFill>
              </a:rPr>
              <a:t>-</a:t>
            </a:r>
            <a:endParaRPr lang="hu-H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38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zövegdoboz 1"/>
              <p:cNvSpPr txBox="1"/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gard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2" name="Szövegdoboz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1566496"/>
                <a:ext cx="4739759" cy="622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/>
              <p:cNvSpPr txBox="1"/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div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3" name="Szövegdoboz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440874"/>
                <a:ext cx="5991384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bar>
                              </m:e>
                              <m:e>
                                <m:bar>
                                  <m:bar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ba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3315253"/>
                <a:ext cx="6175472" cy="1191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hu-HU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646011"/>
                <a:ext cx="3791935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/>
              <p:cNvSpPr txBox="1"/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rot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hu-H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div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∆ </m:t>
                      </m:r>
                      <m:bar>
                        <m:bar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ba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7" name="Szövegdoboz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428718"/>
                <a:ext cx="3347198" cy="312650"/>
              </a:xfrm>
              <a:prstGeom prst="rect">
                <a:avLst/>
              </a:prstGeom>
              <a:blipFill>
                <a:blip r:embed="rId6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·</m:t>
                      </m:r>
                      <m:r>
                        <a:rPr lang="hu-HU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5634198"/>
                <a:ext cx="2886881" cy="603114"/>
              </a:xfrm>
              <a:prstGeom prst="rect">
                <a:avLst/>
              </a:prstGeom>
              <a:blipFill>
                <a:blip r:embed="rId7"/>
                <a:stretch>
                  <a:fillRect r="-2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hu-HU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35" y="286370"/>
                <a:ext cx="1770549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94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A544A45-4B27-4044-8569-A8F5825A054F}"/>
              </a:ext>
            </a:extLst>
          </p:cNvPr>
          <p:cNvSpPr txBox="1"/>
          <p:nvPr/>
        </p:nvSpPr>
        <p:spPr>
          <a:xfrm>
            <a:off x="179512" y="6397878"/>
            <a:ext cx="893432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050" b="0" dirty="0" err="1"/>
              <a:t>Source</a:t>
            </a:r>
            <a:r>
              <a:rPr lang="hu-HU" sz="1050" b="0" dirty="0"/>
              <a:t> of </a:t>
            </a:r>
            <a:r>
              <a:rPr lang="hu-HU" sz="1050" b="0" dirty="0" err="1"/>
              <a:t>figure</a:t>
            </a:r>
            <a:r>
              <a:rPr lang="hu-HU" sz="1050" b="0" dirty="0"/>
              <a:t>: </a:t>
            </a:r>
            <a:r>
              <a:rPr lang="hu-HU" sz="1050" b="1" dirty="0" err="1"/>
              <a:t>wikipedia</a:t>
            </a:r>
            <a:br>
              <a:rPr lang="hu-HU" sz="1050" b="1" dirty="0"/>
            </a:br>
            <a:r>
              <a:rPr lang="hu-HU" sz="1050" b="0" dirty="0">
                <a:hlinkClick r:id="rId2"/>
              </a:rPr>
              <a:t>https://en.wikipedia.org/wiki/File:Uniform_curl.svg</a:t>
            </a:r>
            <a:endParaRPr lang="hu-HU" sz="1050" b="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56974E-67B7-4A2E-BADB-05518E2E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3408"/>
            <a:ext cx="7684349" cy="65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F6C581E-90E9-4366-AABE-70CAFA29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2898"/>
            <a:ext cx="9144000" cy="271220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45D8318-68AC-473D-9CE8-7212E2F30240}"/>
              </a:ext>
            </a:extLst>
          </p:cNvPr>
          <p:cNvSpPr txBox="1"/>
          <p:nvPr/>
        </p:nvSpPr>
        <p:spPr>
          <a:xfrm>
            <a:off x="209673" y="6165304"/>
            <a:ext cx="893432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050" b="0" dirty="0" err="1"/>
              <a:t>Source</a:t>
            </a:r>
            <a:r>
              <a:rPr lang="hu-HU" sz="1050" b="0" dirty="0"/>
              <a:t> of </a:t>
            </a:r>
            <a:r>
              <a:rPr lang="hu-HU" sz="1050" b="0" dirty="0" err="1"/>
              <a:t>figure</a:t>
            </a:r>
            <a:r>
              <a:rPr lang="hu-HU" sz="1050" b="0" dirty="0"/>
              <a:t>: </a:t>
            </a:r>
            <a:r>
              <a:rPr lang="en-US" sz="1050" b="1" dirty="0"/>
              <a:t>High order gradient, curl and divergence conforming spaces, with an application to NURBS-based </a:t>
            </a:r>
            <a:r>
              <a:rPr lang="en-US" sz="1050" b="1" dirty="0" err="1"/>
              <a:t>IsoGeometric</a:t>
            </a:r>
            <a:r>
              <a:rPr lang="en-US" sz="1050" b="1" dirty="0"/>
              <a:t> Analysis</a:t>
            </a:r>
            <a:endParaRPr lang="hu-HU" sz="1050" b="1" dirty="0"/>
          </a:p>
          <a:p>
            <a:pPr algn="r"/>
            <a:r>
              <a:rPr lang="en-US" sz="1050" b="0" dirty="0"/>
              <a:t> R. </a:t>
            </a:r>
            <a:r>
              <a:rPr lang="en-US" sz="1050" b="0" dirty="0" err="1"/>
              <a:t>Hiemstra</a:t>
            </a:r>
            <a:r>
              <a:rPr lang="en-US" sz="1050" b="0" dirty="0"/>
              <a:t>, R. </a:t>
            </a:r>
            <a:r>
              <a:rPr lang="en-US" sz="1050" b="0" dirty="0" err="1"/>
              <a:t>Huijsmans</a:t>
            </a:r>
            <a:r>
              <a:rPr lang="en-US" sz="1050" b="0" dirty="0"/>
              <a:t>, M. </a:t>
            </a:r>
            <a:r>
              <a:rPr lang="en-US" sz="1050" b="0" dirty="0" err="1"/>
              <a:t>Gerritsma</a:t>
            </a:r>
            <a:r>
              <a:rPr lang="hu-HU" sz="1050" b="0" dirty="0"/>
              <a:t>, </a:t>
            </a:r>
            <a:r>
              <a:rPr lang="en-US" sz="1050" b="0" dirty="0"/>
              <a:t>Published 9 September 2012</a:t>
            </a:r>
            <a:r>
              <a:rPr lang="hu-HU" sz="1050" b="0" dirty="0"/>
              <a:t>, </a:t>
            </a:r>
            <a:r>
              <a:rPr lang="en-US" sz="1050" b="0" dirty="0"/>
              <a:t>Mathematics</a:t>
            </a:r>
            <a:r>
              <a:rPr lang="hu-HU" sz="1050" b="0" dirty="0"/>
              <a:t>, </a:t>
            </a:r>
            <a:r>
              <a:rPr lang="en-US" sz="1050" b="0" dirty="0" err="1"/>
              <a:t>arXiv</a:t>
            </a:r>
            <a:r>
              <a:rPr lang="en-US" sz="1050" b="0" dirty="0"/>
              <a:t>: Numerical Analysis</a:t>
            </a:r>
            <a:br>
              <a:rPr lang="hu-HU" sz="1050" b="0" dirty="0"/>
            </a:br>
            <a:r>
              <a:rPr lang="hu-HU" sz="1050" b="0" dirty="0">
                <a:hlinkClick r:id="rId3"/>
              </a:rPr>
              <a:t>https://arxiv.org/pdf/1209.1793.pdf</a:t>
            </a:r>
            <a:endParaRPr lang="hu-HU" sz="1050" b="0" dirty="0"/>
          </a:p>
        </p:txBody>
      </p:sp>
    </p:spTree>
    <p:extLst>
      <p:ext uri="{BB962C8B-B14F-4D97-AF65-F5344CB8AC3E}">
        <p14:creationId xmlns:p14="http://schemas.microsoft.com/office/powerpoint/2010/main" val="323720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sz="4000"/>
              <a:t>The differential form of </a:t>
            </a:r>
            <a:br>
              <a:rPr lang="hu-HU" sz="4000"/>
            </a:br>
            <a:r>
              <a:rPr lang="hu-HU" sz="4000"/>
              <a:t>Maxwell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304" name="Object 8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915988" y="2924175"/>
                <a:ext cx="2719908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3304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915988" y="2924175"/>
                <a:ext cx="2719908" cy="736600"/>
              </a:xfrm>
              <a:prstGeom prst="rect">
                <a:avLst/>
              </a:prstGeom>
              <a:blipFill>
                <a:blip r:embed="rId2"/>
                <a:stretch>
                  <a:fillRect b="-49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06" name="Object 10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859337" y="2713038"/>
                <a:ext cx="2008187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3306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859337" y="2713038"/>
                <a:ext cx="2008187" cy="355600"/>
              </a:xfrm>
              <a:prstGeom prst="rect">
                <a:avLst/>
              </a:prstGeom>
              <a:blipFill>
                <a:blip r:embed="rId3"/>
                <a:stretch>
                  <a:fillRect b="-724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11" name="Object 1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00112" y="5157788"/>
                <a:ext cx="2719907" cy="10795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3311" name="Object 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00112" y="5157788"/>
                <a:ext cx="2719907" cy="1079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00" name="Object 4"/>
              <p:cNvSpPr txBox="1"/>
              <p:nvPr/>
            </p:nvSpPr>
            <p:spPr bwMode="auto">
              <a:xfrm>
                <a:off x="930275" y="2041891"/>
                <a:ext cx="3024335" cy="852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33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5" y="2041891"/>
                <a:ext cx="3024335" cy="852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01" name="Object 5"/>
              <p:cNvSpPr txBox="1"/>
              <p:nvPr/>
            </p:nvSpPr>
            <p:spPr bwMode="auto">
              <a:xfrm>
                <a:off x="930274" y="4276725"/>
                <a:ext cx="2129557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3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274" y="4276725"/>
                <a:ext cx="2129557" cy="736600"/>
              </a:xfrm>
              <a:prstGeom prst="rect">
                <a:avLst/>
              </a:prstGeom>
              <a:blipFill>
                <a:blip r:embed="rId6"/>
                <a:stretch>
                  <a:fillRect b="-58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313" name="Object 1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4859338" y="4868863"/>
                <a:ext cx="2008186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3313" name="Object 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4859338" y="4868863"/>
                <a:ext cx="2008186" cy="355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3708400" y="2565400"/>
            <a:ext cx="9350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3316" name="Line 20"/>
          <p:cNvSpPr>
            <a:spLocks noChangeShapeType="1"/>
          </p:cNvSpPr>
          <p:nvPr/>
        </p:nvSpPr>
        <p:spPr bwMode="auto">
          <a:xfrm flipV="1">
            <a:off x="3708400" y="2997200"/>
            <a:ext cx="935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3492500" y="4724400"/>
            <a:ext cx="115093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3318" name="Line 22"/>
          <p:cNvSpPr>
            <a:spLocks noChangeShapeType="1"/>
          </p:cNvSpPr>
          <p:nvPr/>
        </p:nvSpPr>
        <p:spPr bwMode="auto">
          <a:xfrm flipV="1">
            <a:off x="3492500" y="5157788"/>
            <a:ext cx="115093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12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sz="4000"/>
              <a:t>The differential form of </a:t>
            </a:r>
            <a:br>
              <a:rPr lang="hu-HU" sz="4000"/>
            </a:br>
            <a:r>
              <a:rPr lang="hu-HU" sz="4000"/>
              <a:t>Maxwell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429" name="Object 13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418490" y="2108043"/>
                <a:ext cx="4499992" cy="9191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4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3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3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3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3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3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sz="3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3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3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3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429" name="Object 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418490" y="2108043"/>
                <a:ext cx="4499992" cy="919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31" name="Object 1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18490" y="3044454"/>
                <a:ext cx="3167830" cy="9191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8431" name="Object 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18490" y="3044454"/>
                <a:ext cx="3167830" cy="919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33" name="Object 17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708074" y="2667571"/>
                <a:ext cx="3216434" cy="9191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ba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8433" name="Object 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708074" y="2667571"/>
                <a:ext cx="3216434" cy="919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35" name="Object 19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893207" y="4619839"/>
                <a:ext cx="3449515" cy="983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8435" name="Object 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893207" y="4619839"/>
                <a:ext cx="3449515" cy="983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37" name="Object 21"/>
              <p:cNvSpPr txBox="1"/>
              <p:nvPr/>
            </p:nvSpPr>
            <p:spPr bwMode="auto">
              <a:xfrm>
                <a:off x="900113" y="5716588"/>
                <a:ext cx="3174180" cy="866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43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5716588"/>
                <a:ext cx="3174180" cy="866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438" name="Object 22"/>
              <p:cNvSpPr txBox="1"/>
              <p:nvPr/>
            </p:nvSpPr>
            <p:spPr bwMode="auto">
              <a:xfrm>
                <a:off x="5708074" y="5188520"/>
                <a:ext cx="2464325" cy="9832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843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8074" y="5188520"/>
                <a:ext cx="2464325" cy="983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439" name="Line 23"/>
          <p:cNvSpPr>
            <a:spLocks noChangeShapeType="1"/>
          </p:cNvSpPr>
          <p:nvPr/>
        </p:nvSpPr>
        <p:spPr bwMode="auto">
          <a:xfrm>
            <a:off x="4700012" y="2596133"/>
            <a:ext cx="86360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V="1">
            <a:off x="4700012" y="3099371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>
            <a:off x="4052312" y="5115496"/>
            <a:ext cx="13668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 flipV="1">
            <a:off x="4052312" y="5620321"/>
            <a:ext cx="13668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14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sz="4000" dirty="0"/>
              <a:t>The </a:t>
            </a:r>
            <a:r>
              <a:rPr lang="hu-HU" sz="4000" dirty="0" err="1"/>
              <a:t>differential</a:t>
            </a:r>
            <a:r>
              <a:rPr lang="hu-HU" sz="4000" dirty="0"/>
              <a:t> </a:t>
            </a:r>
            <a:r>
              <a:rPr lang="hu-HU" sz="4000" dirty="0" err="1"/>
              <a:t>form</a:t>
            </a:r>
            <a:r>
              <a:rPr lang="hu-HU" sz="4000" dirty="0"/>
              <a:t> of </a:t>
            </a:r>
            <a:br>
              <a:rPr lang="hu-HU" sz="4000" dirty="0"/>
            </a:br>
            <a:r>
              <a:rPr lang="hu-HU" sz="4000" dirty="0"/>
              <a:t>Maxwell </a:t>
            </a:r>
            <a:r>
              <a:rPr lang="hu-HU" sz="4000" dirty="0" err="1"/>
              <a:t>Equations</a:t>
            </a:r>
            <a:endParaRPr lang="hu-H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541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570633" y="5140970"/>
                <a:ext cx="2548904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541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570633" y="5140970"/>
                <a:ext cx="2548904" cy="633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544" name="Object 8"/>
              <p:cNvSpPr txBox="1"/>
              <p:nvPr/>
            </p:nvSpPr>
            <p:spPr bwMode="auto">
              <a:xfrm>
                <a:off x="5436096" y="4201963"/>
                <a:ext cx="2764928" cy="8112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54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4201963"/>
                <a:ext cx="2764928" cy="811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552" name="Object 1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5551488" y="2396768"/>
                <a:ext cx="2094631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7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bar>
                        <m:barPr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sz="7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sz="7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7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sz="7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552" name="Object 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5551488" y="2396768"/>
                <a:ext cx="2094631" cy="355600"/>
              </a:xfrm>
              <a:prstGeom prst="rect">
                <a:avLst/>
              </a:prstGeom>
              <a:blipFill>
                <a:blip r:embed="rId4"/>
                <a:stretch>
                  <a:fillRect b="-694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553" name="Object 1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5537578" y="3397345"/>
                <a:ext cx="305296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𝑑𝑖𝑣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3553" name="Object 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5537578" y="3397345"/>
                <a:ext cx="3052960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17041E-5B32-49D3-8AB9-46EA83EA75E3}"/>
                  </a:ext>
                </a:extLst>
              </p:cNvPr>
              <p:cNvSpPr txBox="1"/>
              <p:nvPr/>
            </p:nvSpPr>
            <p:spPr bwMode="auto">
              <a:xfrm>
                <a:off x="323528" y="2192775"/>
                <a:ext cx="2967955" cy="763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2B17041E-5B32-49D3-8AB9-46EA83EA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192775"/>
                <a:ext cx="2967955" cy="763587"/>
              </a:xfrm>
              <a:prstGeom prst="rect">
                <a:avLst/>
              </a:prstGeom>
              <a:blipFill>
                <a:blip r:embed="rId6"/>
                <a:stretch>
                  <a:fillRect b="-1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B743115C-C58C-4B51-B127-2C25455BC0E2}"/>
                  </a:ext>
                </a:extLst>
              </p:cNvPr>
              <p:cNvSpPr txBox="1"/>
              <p:nvPr/>
            </p:nvSpPr>
            <p:spPr bwMode="auto">
              <a:xfrm>
                <a:off x="323528" y="3232306"/>
                <a:ext cx="179345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B743115C-C58C-4B51-B127-2C25455B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232306"/>
                <a:ext cx="1793450" cy="762000"/>
              </a:xfrm>
              <a:prstGeom prst="rect">
                <a:avLst/>
              </a:prstGeom>
              <a:blipFill>
                <a:blip r:embed="rId7"/>
                <a:stretch>
                  <a:fillRect b="-1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BFC50DEB-8F8C-429D-B8DF-2102E0EFE268}"/>
                  </a:ext>
                </a:extLst>
              </p:cNvPr>
              <p:cNvSpPr txBox="1"/>
              <p:nvPr/>
            </p:nvSpPr>
            <p:spPr bwMode="auto">
              <a:xfrm>
                <a:off x="230166" y="5013176"/>
                <a:ext cx="4308277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BFC50DEB-8F8C-429D-B8DF-2102E0EF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66" y="5013176"/>
                <a:ext cx="4308277" cy="889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62AB7A06-AE17-4232-AA53-C29F8582D48D}"/>
                  </a:ext>
                </a:extLst>
              </p:cNvPr>
              <p:cNvSpPr txBox="1"/>
              <p:nvPr/>
            </p:nvSpPr>
            <p:spPr bwMode="auto">
              <a:xfrm>
                <a:off x="230166" y="4124176"/>
                <a:ext cx="2692400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62AB7A06-AE17-4232-AA53-C29F8582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166" y="4124176"/>
                <a:ext cx="2692400" cy="889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5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21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447675" y="2492896"/>
                <a:ext cx="2576513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266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447675" y="2492896"/>
                <a:ext cx="2576513" cy="733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23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31800" y="1700213"/>
                <a:ext cx="1187872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267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31800" y="1700213"/>
                <a:ext cx="1187872" cy="688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8" name="Object 2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159000" y="1700213"/>
                <a:ext cx="1081088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68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159000" y="1700213"/>
                <a:ext cx="1081088" cy="68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Object 12"/>
              <p:cNvSpPr txBox="1"/>
              <p:nvPr/>
            </p:nvSpPr>
            <p:spPr bwMode="auto">
              <a:xfrm>
                <a:off x="431800" y="836613"/>
                <a:ext cx="2592388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269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836613"/>
                <a:ext cx="2592388" cy="730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0" name="Rectangle 15"/>
          <p:cNvSpPr>
            <a:spLocks noChangeArrowheads="1"/>
          </p:cNvSpPr>
          <p:nvPr/>
        </p:nvSpPr>
        <p:spPr bwMode="auto">
          <a:xfrm>
            <a:off x="-36513" y="26035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hu-HU" altLang="hu-HU" sz="2800"/>
              <a:t>Damping: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1" name="Object 2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507999" y="5157788"/>
                <a:ext cx="2227263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7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507999" y="5157788"/>
                <a:ext cx="2227263" cy="400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30" descr="hos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773238"/>
            <a:ext cx="2514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73" name="Object 33"/>
              <p:cNvSpPr txBox="1"/>
              <p:nvPr/>
            </p:nvSpPr>
            <p:spPr bwMode="auto">
              <a:xfrm>
                <a:off x="503238" y="3387725"/>
                <a:ext cx="1332458" cy="468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3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3387725"/>
                <a:ext cx="1332458" cy="4683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4" name="Object 34"/>
              <p:cNvSpPr txBox="1"/>
              <p:nvPr/>
            </p:nvSpPr>
            <p:spPr bwMode="auto">
              <a:xfrm>
                <a:off x="498475" y="3979863"/>
                <a:ext cx="2741613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74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75" y="3979863"/>
                <a:ext cx="2741613" cy="536575"/>
              </a:xfrm>
              <a:prstGeom prst="rect">
                <a:avLst/>
              </a:prstGeom>
              <a:blipFill>
                <a:blip r:embed="rId9"/>
                <a:stretch>
                  <a:fillRect b="-11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Object 35"/>
              <p:cNvSpPr txBox="1"/>
              <p:nvPr/>
            </p:nvSpPr>
            <p:spPr bwMode="auto">
              <a:xfrm>
                <a:off x="3024188" y="5086350"/>
                <a:ext cx="2000250" cy="511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7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4188" y="5086350"/>
                <a:ext cx="2000250" cy="511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Text Box 36"/>
          <p:cNvSpPr txBox="1">
            <a:spLocks noChangeArrowheads="1"/>
          </p:cNvSpPr>
          <p:nvPr/>
        </p:nvSpPr>
        <p:spPr bwMode="auto">
          <a:xfrm>
            <a:off x="5580112" y="6524625"/>
            <a:ext cx="32877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 dirty="0" err="1"/>
              <a:t>Source</a:t>
            </a:r>
            <a:r>
              <a:rPr lang="hu-HU" altLang="hu-HU" sz="1200" dirty="0"/>
              <a:t> of </a:t>
            </a:r>
            <a:r>
              <a:rPr lang="hu-HU" altLang="hu-HU" sz="1200" dirty="0" err="1"/>
              <a:t>figures</a:t>
            </a:r>
            <a:r>
              <a:rPr lang="hu-HU" altLang="hu-HU" sz="1200" dirty="0"/>
              <a:t>: http://www.elmer.unibas.ch/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7" name="Objektum 2"/>
              <p:cNvSpPr txBox="1"/>
              <p:nvPr/>
            </p:nvSpPr>
            <p:spPr bwMode="auto">
              <a:xfrm>
                <a:off x="503238" y="5694363"/>
                <a:ext cx="2520950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77" name="Objektum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5694363"/>
                <a:ext cx="2520950" cy="4000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8" name="Objektum 5"/>
              <p:cNvSpPr txBox="1"/>
              <p:nvPr/>
            </p:nvSpPr>
            <p:spPr bwMode="auto">
              <a:xfrm>
                <a:off x="503238" y="6197600"/>
                <a:ext cx="2736850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278" name="Objektum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238" y="6197600"/>
                <a:ext cx="2736850" cy="4000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9" name="Szövegdoboz 9"/>
          <p:cNvSpPr txBox="1">
            <a:spLocks noChangeArrowheads="1"/>
          </p:cNvSpPr>
          <p:nvPr/>
        </p:nvSpPr>
        <p:spPr bwMode="auto">
          <a:xfrm>
            <a:off x="395288" y="4675188"/>
            <a:ext cx="2844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600"/>
              <a:t>Solutions for the three cases: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0" name="Objektum 6"/>
              <p:cNvSpPr txBox="1"/>
              <p:nvPr/>
            </p:nvSpPr>
            <p:spPr bwMode="auto">
              <a:xfrm>
                <a:off x="3989387" y="5665788"/>
                <a:ext cx="1487487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80" name="Objektum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9387" y="5665788"/>
                <a:ext cx="1487487" cy="355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1" name="Szövegdoboz 9"/>
          <p:cNvSpPr txBox="1">
            <a:spLocks noChangeArrowheads="1"/>
          </p:cNvSpPr>
          <p:nvPr/>
        </p:nvSpPr>
        <p:spPr bwMode="auto">
          <a:xfrm>
            <a:off x="2995613" y="5683250"/>
            <a:ext cx="1036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u-HU" altLang="hu-HU" sz="1600"/>
              <a:t>+ Ansatz:</a:t>
            </a:r>
          </a:p>
        </p:txBody>
      </p:sp>
    </p:spTree>
    <p:extLst>
      <p:ext uri="{BB962C8B-B14F-4D97-AF65-F5344CB8AC3E}">
        <p14:creationId xmlns:p14="http://schemas.microsoft.com/office/powerpoint/2010/main" val="521996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68" name="Object 8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441285" y="3008248"/>
                <a:ext cx="8064821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bar>
                                <m:bar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ba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ba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4568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441285" y="3008248"/>
                <a:ext cx="8064821" cy="622300"/>
              </a:xfrm>
              <a:prstGeom prst="rect">
                <a:avLst/>
              </a:prstGeom>
              <a:blipFill>
                <a:blip r:embed="rId2"/>
                <a:stretch>
                  <a:fillRect b="-77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71" name="Object 11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57200" y="4292599"/>
                <a:ext cx="5050904" cy="6222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bar>
                        <m:bar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4571" name="Object 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57200" y="4292599"/>
                <a:ext cx="5050904" cy="622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74" name="Object 14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435896" y="4184651"/>
                <a:ext cx="3708104" cy="8381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574" name="Object 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435896" y="4184651"/>
                <a:ext cx="3708104" cy="838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64" name="Object 4"/>
              <p:cNvSpPr txBox="1"/>
              <p:nvPr/>
            </p:nvSpPr>
            <p:spPr bwMode="auto">
              <a:xfrm>
                <a:off x="3753580" y="1763648"/>
                <a:ext cx="2016224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45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3580" y="1763648"/>
                <a:ext cx="2016224" cy="633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65" name="Object 5"/>
              <p:cNvSpPr txBox="1"/>
              <p:nvPr/>
            </p:nvSpPr>
            <p:spPr bwMode="auto">
              <a:xfrm>
                <a:off x="441286" y="1733486"/>
                <a:ext cx="1872134" cy="811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456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286" y="1733486"/>
                <a:ext cx="1872134" cy="8112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77" name="Object 1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3059113" y="5373688"/>
                <a:ext cx="2314575" cy="120173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𝜇𝜀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457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3059113" y="5373688"/>
                <a:ext cx="2314575" cy="1201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580" name="Line 20"/>
          <p:cNvSpPr>
            <a:spLocks noChangeShapeType="1"/>
          </p:cNvSpPr>
          <p:nvPr/>
        </p:nvSpPr>
        <p:spPr bwMode="auto">
          <a:xfrm>
            <a:off x="4329644" y="239706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581" name="Line 21"/>
          <p:cNvSpPr>
            <a:spLocks noChangeShapeType="1"/>
          </p:cNvSpPr>
          <p:nvPr/>
        </p:nvSpPr>
        <p:spPr bwMode="auto">
          <a:xfrm>
            <a:off x="4572000" y="458311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582" name="Line 22"/>
          <p:cNvSpPr>
            <a:spLocks noChangeShapeType="1"/>
          </p:cNvSpPr>
          <p:nvPr/>
        </p:nvSpPr>
        <p:spPr bwMode="auto">
          <a:xfrm>
            <a:off x="5755616" y="4017107"/>
            <a:ext cx="1360763" cy="10555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 flipH="1">
            <a:off x="5696975" y="3979310"/>
            <a:ext cx="1360763" cy="10555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dirty="0" err="1"/>
              <a:t>Electromagnetic</a:t>
            </a:r>
            <a:r>
              <a:rPr lang="hu-HU" dirty="0"/>
              <a:t> </a:t>
            </a:r>
            <a:r>
              <a:rPr lang="hu-HU" dirty="0" err="1"/>
              <a:t>Waves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8688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Reminder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411" y="1960240"/>
            <a:ext cx="4038600" cy="427707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 sz="2800" dirty="0"/>
              <a:t>Maxwell </a:t>
            </a:r>
            <a:r>
              <a:rPr lang="hu-HU" sz="2800" dirty="0" err="1"/>
              <a:t>equations</a:t>
            </a:r>
            <a:r>
              <a:rPr lang="hu-HU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br>
              <a:rPr lang="hu-HU" sz="2800" dirty="0"/>
            </a:b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1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 dirty="0" err="1"/>
              <a:t>Continuity</a:t>
            </a:r>
            <a:r>
              <a:rPr lang="hu-H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30" name="Object 1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030" name="Object 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blipFill>
                <a:blip r:embed="rId2"/>
                <a:stretch>
                  <a:fillRect b="-114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4" name="Object 8"/>
              <p:cNvSpPr txBox="1"/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blipFill>
                <a:blip r:embed="rId3"/>
                <a:stretch>
                  <a:fillRect b="-1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5" name="Object 9"/>
              <p:cNvSpPr txBox="1"/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0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6" name="Object 10"/>
              <p:cNvSpPr txBox="1"/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7" name="Object 11"/>
              <p:cNvSpPr txBox="1"/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18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34975" y="44450"/>
            <a:ext cx="8229600" cy="1143000"/>
          </a:xfrm>
        </p:spPr>
        <p:txBody>
          <a:bodyPr/>
          <a:lstStyle/>
          <a:p>
            <a:r>
              <a:rPr lang="hu-HU" dirty="0" err="1"/>
              <a:t>Electromagnetic</a:t>
            </a:r>
            <a:r>
              <a:rPr lang="hu-HU" dirty="0"/>
              <a:t> </a:t>
            </a:r>
            <a:r>
              <a:rPr lang="hu-HU" dirty="0" err="1"/>
              <a:t>Waves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710" name="Object 1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307406" y="3907021"/>
                <a:ext cx="3313113" cy="935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7710" name="Object 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307406" y="3907021"/>
                <a:ext cx="3313113" cy="935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712" name="Object 1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355976" y="3653815"/>
                <a:ext cx="4376365" cy="466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7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7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+0−</m:t>
                      </m:r>
                      <m:sSub>
                        <m:sSubPr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7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7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712" name="Object 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355976" y="3653815"/>
                <a:ext cx="4376365" cy="466725"/>
              </a:xfrm>
              <a:prstGeom prst="rect">
                <a:avLst/>
              </a:prstGeom>
              <a:blipFill>
                <a:blip r:embed="rId3"/>
                <a:stretch>
                  <a:fillRect b="-2337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716" name="Object 20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4344865" y="4374540"/>
                <a:ext cx="4964112" cy="628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7716" name="Object 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4344865" y="4374540"/>
                <a:ext cx="4964112" cy="628650"/>
              </a:xfrm>
              <a:prstGeom prst="rect">
                <a:avLst/>
              </a:prstGeom>
              <a:blipFill>
                <a:blip r:embed="rId4"/>
                <a:stretch>
                  <a:fillRect b="-252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7702" name="Picture 6" descr="wave0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182687"/>
            <a:ext cx="2708275" cy="23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703" name="Picture 7" descr="wave0b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1327150"/>
            <a:ext cx="26162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7718" name="Object 22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42739" y="5276729"/>
                <a:ext cx="4025205" cy="528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sty m:val="p"/>
                        </m:rP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7718" name="Object 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42739" y="5276729"/>
                <a:ext cx="4025205" cy="528637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720" name="Object 24"/>
              <p:cNvSpPr txBox="1"/>
              <p:nvPr/>
            </p:nvSpPr>
            <p:spPr bwMode="auto">
              <a:xfrm>
                <a:off x="4527517" y="5266531"/>
                <a:ext cx="4271962" cy="528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72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7517" y="5266531"/>
                <a:ext cx="4271962" cy="528637"/>
              </a:xfrm>
              <a:prstGeom prst="rect">
                <a:avLst/>
              </a:prstGeom>
              <a:blipFill>
                <a:blip r:embed="rId8"/>
                <a:stretch>
                  <a:fillRect b="-919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721" name="Object 25"/>
              <p:cNvSpPr txBox="1"/>
              <p:nvPr/>
            </p:nvSpPr>
            <p:spPr bwMode="auto">
              <a:xfrm>
                <a:off x="6415046" y="5986830"/>
                <a:ext cx="2317295" cy="528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72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5046" y="5986830"/>
                <a:ext cx="2317295" cy="528637"/>
              </a:xfrm>
              <a:prstGeom prst="rect">
                <a:avLst/>
              </a:prstGeom>
              <a:blipFill>
                <a:blip r:embed="rId9"/>
                <a:stretch>
                  <a:fillRect b="-80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722" name="Line 26"/>
          <p:cNvSpPr>
            <a:spLocks noChangeShapeType="1"/>
          </p:cNvSpPr>
          <p:nvPr/>
        </p:nvSpPr>
        <p:spPr bwMode="auto">
          <a:xfrm flipV="1">
            <a:off x="3187577" y="3941152"/>
            <a:ext cx="10080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3187577" y="4374540"/>
            <a:ext cx="10080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4068638" y="558924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4837113" y="6538913"/>
            <a:ext cx="427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figures: Hudson-Nelson: Útban a modern fizikához</a:t>
            </a:r>
          </a:p>
        </p:txBody>
      </p:sp>
    </p:spTree>
    <p:extLst>
      <p:ext uri="{BB962C8B-B14F-4D97-AF65-F5344CB8AC3E}">
        <p14:creationId xmlns:p14="http://schemas.microsoft.com/office/powerpoint/2010/main" val="200961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Electromagnetic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892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259632" y="2485506"/>
                <a:ext cx="2376487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89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259632" y="2485506"/>
                <a:ext cx="2376487" cy="633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894" name="Object 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5273243" y="2560377"/>
                <a:ext cx="2880816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894" name="Object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5273243" y="2560377"/>
                <a:ext cx="2880816" cy="633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896" name="Object 8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290791" y="3570808"/>
                <a:ext cx="3169369" cy="7852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5896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290791" y="3570808"/>
                <a:ext cx="3169369" cy="78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898" name="Object 10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5314241" y="3513399"/>
                <a:ext cx="2952254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5898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5314241" y="3513399"/>
                <a:ext cx="2952254" cy="889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900" name="Object 12"/>
              <p:cNvSpPr txBox="1"/>
              <p:nvPr/>
            </p:nvSpPr>
            <p:spPr bwMode="auto">
              <a:xfrm>
                <a:off x="3851275" y="4825999"/>
                <a:ext cx="2448917" cy="7535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90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275" y="4825999"/>
                <a:ext cx="2448917" cy="753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901" name="Object 13"/>
              <p:cNvSpPr txBox="1"/>
              <p:nvPr/>
            </p:nvSpPr>
            <p:spPr bwMode="auto">
              <a:xfrm>
                <a:off x="3851275" y="5734050"/>
                <a:ext cx="2880965" cy="849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90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275" y="5734050"/>
                <a:ext cx="2880965" cy="849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902" name="Object 14"/>
              <p:cNvSpPr txBox="1"/>
              <p:nvPr/>
            </p:nvSpPr>
            <p:spPr bwMode="auto">
              <a:xfrm>
                <a:off x="5058484" y="1417638"/>
                <a:ext cx="3095575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90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8484" y="1417638"/>
                <a:ext cx="3095575" cy="889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903" name="Object 15"/>
              <p:cNvSpPr txBox="1"/>
              <p:nvPr/>
            </p:nvSpPr>
            <p:spPr bwMode="auto">
              <a:xfrm>
                <a:off x="1045047" y="1375871"/>
                <a:ext cx="3095575" cy="1008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90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5047" y="1375871"/>
                <a:ext cx="3095575" cy="10080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73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Electromagnetic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12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755650" y="1873250"/>
                <a:ext cx="2376190" cy="547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101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755650" y="1873250"/>
                <a:ext cx="2376190" cy="547688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14" name="Object 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804863" y="3022600"/>
                <a:ext cx="2376190" cy="487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kx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ωt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14" name="Object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804863" y="3022600"/>
                <a:ext cx="2376190" cy="487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16" name="Object 8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957513" y="2921000"/>
                <a:ext cx="1614487" cy="647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16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957513" y="2921000"/>
                <a:ext cx="1614487" cy="647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18" name="Object 10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4283968" y="2924175"/>
                <a:ext cx="1902519" cy="4873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1018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4283968" y="2924175"/>
                <a:ext cx="1902519" cy="487363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35425" y="6538913"/>
            <a:ext cx="5073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figure: http://www.phys.ttu.edu/~huang24/Teaching/Phys2401/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023" name="Object 15"/>
              <p:cNvSpPr txBox="1"/>
              <p:nvPr/>
            </p:nvSpPr>
            <p:spPr bwMode="auto">
              <a:xfrm>
                <a:off x="6186488" y="2924175"/>
                <a:ext cx="2500312" cy="50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2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6488" y="2924175"/>
                <a:ext cx="2500312" cy="508000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024" name="Picture 16" descr="EN Wav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341438"/>
            <a:ext cx="5387975" cy="153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1025" name="Object 17"/>
              <p:cNvSpPr txBox="1"/>
              <p:nvPr/>
            </p:nvSpPr>
            <p:spPr bwMode="auto">
              <a:xfrm>
                <a:off x="15688" y="3924300"/>
                <a:ext cx="3058195" cy="730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2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8" y="3924300"/>
                <a:ext cx="3058195" cy="730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26" name="Object 18"/>
              <p:cNvSpPr txBox="1"/>
              <p:nvPr/>
            </p:nvSpPr>
            <p:spPr bwMode="auto">
              <a:xfrm>
                <a:off x="15688" y="4927598"/>
                <a:ext cx="3274220" cy="730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26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88" y="4927598"/>
                <a:ext cx="3274220" cy="730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27" name="Object 19"/>
              <p:cNvSpPr txBox="1"/>
              <p:nvPr/>
            </p:nvSpPr>
            <p:spPr bwMode="auto">
              <a:xfrm>
                <a:off x="4220165" y="4622191"/>
                <a:ext cx="4923835" cy="30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27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0165" y="4622191"/>
                <a:ext cx="4923835" cy="304800"/>
              </a:xfrm>
              <a:prstGeom prst="rect">
                <a:avLst/>
              </a:prstGeom>
              <a:blipFill>
                <a:blip r:embed="rId10"/>
                <a:stretch>
                  <a:fillRect b="-28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28" name="Object 20"/>
              <p:cNvSpPr txBox="1"/>
              <p:nvPr/>
            </p:nvSpPr>
            <p:spPr bwMode="auto">
              <a:xfrm>
                <a:off x="5757295" y="5147654"/>
                <a:ext cx="1695025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028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7295" y="5147654"/>
                <a:ext cx="1695025" cy="568325"/>
              </a:xfrm>
              <a:prstGeom prst="rect">
                <a:avLst/>
              </a:prstGeom>
              <a:blipFill>
                <a:blip r:embed="rId11"/>
                <a:stretch>
                  <a:fillRect b="-138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029" name="Object 21"/>
              <p:cNvSpPr txBox="1"/>
              <p:nvPr/>
            </p:nvSpPr>
            <p:spPr bwMode="auto">
              <a:xfrm>
                <a:off x="5757295" y="5886208"/>
                <a:ext cx="2342974" cy="588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1029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7295" y="5886208"/>
                <a:ext cx="2342974" cy="588962"/>
              </a:xfrm>
              <a:prstGeom prst="rect">
                <a:avLst/>
              </a:prstGeom>
              <a:blipFill>
                <a:blip r:embed="rId12"/>
                <a:stretch>
                  <a:fillRect b="-72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30" name="Line 22"/>
          <p:cNvSpPr>
            <a:spLocks noChangeShapeType="1"/>
          </p:cNvSpPr>
          <p:nvPr/>
        </p:nvSpPr>
        <p:spPr bwMode="auto">
          <a:xfrm>
            <a:off x="3107274" y="4461853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107274" y="4893653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5445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Electromagnetic Waves</a:t>
            </a:r>
          </a:p>
        </p:txBody>
      </p:sp>
      <p:pic>
        <p:nvPicPr>
          <p:cNvPr id="182276" name="Picture 4" descr="charg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28775"/>
            <a:ext cx="2147887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7" name="Picture 5" descr="char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700213"/>
            <a:ext cx="2043112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78" name="Picture 6" descr="charg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644900"/>
            <a:ext cx="2541588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4837113" y="6538913"/>
            <a:ext cx="4271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figures: Hudson-Nelson: Útban a modern fizikához</a:t>
            </a:r>
          </a:p>
        </p:txBody>
      </p:sp>
    </p:spTree>
    <p:extLst>
      <p:ext uri="{BB962C8B-B14F-4D97-AF65-F5344CB8AC3E}">
        <p14:creationId xmlns:p14="http://schemas.microsoft.com/office/powerpoint/2010/main" val="1244425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The electromagnetic spectrum</a:t>
            </a:r>
          </a:p>
        </p:txBody>
      </p:sp>
      <p:pic>
        <p:nvPicPr>
          <p:cNvPr id="207876" name="Picture 4" descr="FG32_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0368"/>
            <a:ext cx="7345363" cy="551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4035425" y="6538913"/>
            <a:ext cx="50736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figure: http://www.phys.ttu.edu/~huang24/Teaching/Phys2401/</a:t>
            </a:r>
          </a:p>
        </p:txBody>
      </p:sp>
    </p:spTree>
    <p:extLst>
      <p:ext uri="{BB962C8B-B14F-4D97-AF65-F5344CB8AC3E}">
        <p14:creationId xmlns:p14="http://schemas.microsoft.com/office/powerpoint/2010/main" val="1407854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hu-HU" dirty="0" err="1"/>
              <a:t>Direction</a:t>
            </a:r>
            <a:r>
              <a:rPr lang="hu-HU" dirty="0"/>
              <a:t> of </a:t>
            </a:r>
            <a:r>
              <a:rPr lang="hu-HU" u="sng" dirty="0"/>
              <a:t>E</a:t>
            </a:r>
            <a:r>
              <a:rPr lang="hu-HU" dirty="0"/>
              <a:t> and </a:t>
            </a:r>
            <a:r>
              <a:rPr lang="hu-HU" u="sng" dirty="0"/>
              <a:t>B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1071563" y="6309320"/>
            <a:ext cx="803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</a:t>
            </a:r>
            <a:r>
              <a:rPr lang="hu-HU" sz="1200" b="0" dirty="0"/>
              <a:t>: http://www.wepapers.com/Papers/9867/10-_Polarization%3B_Energy%2FPoynting%27s_Vector%3</a:t>
            </a:r>
            <a:br>
              <a:rPr lang="hu-HU" sz="1200" b="0" dirty="0"/>
            </a:br>
            <a:r>
              <a:rPr lang="hu-HU" sz="1200" b="0" dirty="0"/>
              <a:t>	      B_</a:t>
            </a:r>
            <a:r>
              <a:rPr lang="hu-HU" sz="1200" b="0" dirty="0" err="1"/>
              <a:t>Reflection</a:t>
            </a:r>
            <a:r>
              <a:rPr lang="hu-HU" sz="1200" b="0" dirty="0"/>
              <a:t>_and_</a:t>
            </a:r>
            <a:r>
              <a:rPr lang="hu-HU" sz="1200" b="0" dirty="0" err="1"/>
              <a:t>Refraction</a:t>
            </a:r>
            <a:r>
              <a:rPr lang="hu-HU" sz="1200" b="0" dirty="0"/>
              <a:t>_</a:t>
            </a:r>
            <a:r>
              <a:rPr lang="hu-HU" sz="1200" b="0" dirty="0" err="1"/>
              <a:t>at</a:t>
            </a:r>
            <a:r>
              <a:rPr lang="hu-HU" sz="1200" b="0" dirty="0"/>
              <a:t>_a_</a:t>
            </a:r>
            <a:r>
              <a:rPr lang="hu-HU" sz="1200" b="0" dirty="0" err="1"/>
              <a:t>Dielectric</a:t>
            </a:r>
            <a:r>
              <a:rPr lang="hu-HU" sz="1200" b="0" dirty="0"/>
              <a:t>_</a:t>
            </a:r>
            <a:r>
              <a:rPr lang="hu-HU" sz="1200" b="0" dirty="0" err="1"/>
              <a:t>Interface</a:t>
            </a:r>
            <a:endParaRPr lang="hu-HU" sz="1200" b="0" dirty="0"/>
          </a:p>
        </p:txBody>
      </p:sp>
      <p:pic>
        <p:nvPicPr>
          <p:cNvPr id="269317" name="Picture 5" descr="Képkivágás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9" y="1625881"/>
            <a:ext cx="30956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9318" name="Object 6"/>
              <p:cNvSpPr txBox="1"/>
              <p:nvPr/>
            </p:nvSpPr>
            <p:spPr bwMode="auto">
              <a:xfrm>
                <a:off x="251521" y="2562886"/>
                <a:ext cx="2952328" cy="835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hu-HU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1" y="2562886"/>
                <a:ext cx="2952328" cy="835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319" name="Object 7"/>
              <p:cNvSpPr txBox="1"/>
              <p:nvPr/>
            </p:nvSpPr>
            <p:spPr bwMode="auto">
              <a:xfrm>
                <a:off x="251520" y="1510432"/>
                <a:ext cx="20447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bar>
                                <m:ba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3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510432"/>
                <a:ext cx="2044700" cy="40640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320" name="Object 8"/>
              <p:cNvSpPr txBox="1"/>
              <p:nvPr/>
            </p:nvSpPr>
            <p:spPr bwMode="auto">
              <a:xfrm>
                <a:off x="251520" y="3385920"/>
                <a:ext cx="2160414" cy="355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385920"/>
                <a:ext cx="2160414" cy="355600"/>
              </a:xfrm>
              <a:prstGeom prst="rect">
                <a:avLst/>
              </a:prstGeom>
              <a:blipFill>
                <a:blip r:embed="rId5"/>
                <a:stretch>
                  <a:fillRect l="-845" b="-186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321" name="Object 9"/>
              <p:cNvSpPr txBox="1"/>
              <p:nvPr/>
            </p:nvSpPr>
            <p:spPr bwMode="auto">
              <a:xfrm>
                <a:off x="251520" y="3889028"/>
                <a:ext cx="1800374" cy="635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bar>
                        <m:bar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932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889028"/>
                <a:ext cx="1800374" cy="6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322" name="Text Box 10"/>
          <p:cNvSpPr txBox="1">
            <a:spLocks noChangeArrowheads="1"/>
          </p:cNvSpPr>
          <p:nvPr/>
        </p:nvSpPr>
        <p:spPr bwMode="auto">
          <a:xfrm>
            <a:off x="2627313" y="5870600"/>
            <a:ext cx="459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dirty="0" err="1"/>
              <a:t>Only</a:t>
            </a:r>
            <a:r>
              <a:rPr lang="hu-HU" dirty="0"/>
              <a:t> in free </a:t>
            </a:r>
            <a:r>
              <a:rPr lang="hu-HU" dirty="0" err="1"/>
              <a:t>space</a:t>
            </a:r>
            <a:r>
              <a:rPr lang="hu-HU" dirty="0"/>
              <a:t> and </a:t>
            </a:r>
            <a:r>
              <a:rPr lang="hu-HU" dirty="0" err="1"/>
              <a:t>isotropic</a:t>
            </a:r>
            <a:r>
              <a:rPr lang="hu-HU" dirty="0"/>
              <a:t> </a:t>
            </a:r>
            <a:r>
              <a:rPr lang="hu-HU" dirty="0" err="1"/>
              <a:t>medium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9E3A6F23-4AAC-4804-818A-E2B50D2AB442}"/>
                  </a:ext>
                </a:extLst>
              </p:cNvPr>
              <p:cNvSpPr txBox="1"/>
              <p:nvPr/>
            </p:nvSpPr>
            <p:spPr bwMode="auto">
              <a:xfrm>
                <a:off x="3209240" y="2526058"/>
                <a:ext cx="2952328" cy="835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𝑟𝑜𝑡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bar>
                            <m:bar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</m:num>
                        <m:den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Object 6">
                <a:extLst>
                  <a:ext uri="{FF2B5EF4-FFF2-40B4-BE49-F238E27FC236}">
                    <a16:creationId xmlns:a16="http://schemas.microsoft.com/office/drawing/2014/main" id="{9E3A6F23-4AAC-4804-818A-E2B50D2A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9240" y="2526058"/>
                <a:ext cx="2952328" cy="8356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EED4484-329F-4F1B-9BD5-0F6734189AA2}"/>
                  </a:ext>
                </a:extLst>
              </p:cNvPr>
              <p:cNvSpPr txBox="1"/>
              <p:nvPr/>
            </p:nvSpPr>
            <p:spPr bwMode="auto">
              <a:xfrm>
                <a:off x="3247416" y="1510432"/>
                <a:ext cx="204470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  <m:sub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bar>
                                <m:barPr>
                                  <m:ctrlPr>
                                    <a:rPr 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bar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EED4484-329F-4F1B-9BD5-0F673418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7416" y="1510432"/>
                <a:ext cx="2044700" cy="40640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51B07F39-7FCA-42BD-BC80-BF52C24E971C}"/>
                  </a:ext>
                </a:extLst>
              </p:cNvPr>
              <p:cNvSpPr txBox="1"/>
              <p:nvPr/>
            </p:nvSpPr>
            <p:spPr>
              <a:xfrm>
                <a:off x="3207463" y="3365052"/>
                <a:ext cx="3095625" cy="382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bar>
                        <m:bar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51B07F39-7FCA-42BD-BC80-BF52C24E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463" y="3365052"/>
                <a:ext cx="3095625" cy="382349"/>
              </a:xfrm>
              <a:prstGeom prst="rect">
                <a:avLst/>
              </a:prstGeom>
              <a:blipFill>
                <a:blip r:embed="rId9"/>
                <a:stretch>
                  <a:fillRect l="-591" b="-111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54BBEA1E-FC39-4061-80D6-1300FEBC32A8}"/>
                  </a:ext>
                </a:extLst>
              </p:cNvPr>
              <p:cNvSpPr txBox="1"/>
              <p:nvPr/>
            </p:nvSpPr>
            <p:spPr bwMode="auto">
              <a:xfrm>
                <a:off x="3203848" y="3889028"/>
                <a:ext cx="2088268" cy="6350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ba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bar>
                        <m:bar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hu-H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54BBEA1E-FC39-4061-80D6-1300FEBC3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3889028"/>
                <a:ext cx="2088268" cy="635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448227D-BFA5-46B9-BBC0-FD52CBECF08D}"/>
                  </a:ext>
                </a:extLst>
              </p:cNvPr>
              <p:cNvSpPr txBox="1"/>
              <p:nvPr/>
            </p:nvSpPr>
            <p:spPr>
              <a:xfrm>
                <a:off x="251520" y="4824990"/>
                <a:ext cx="1597040" cy="620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bar>
                            <m:bar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2448227D-BFA5-46B9-BBC0-FD52CBEC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824990"/>
                <a:ext cx="1597040" cy="6202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550FDE7-FDFE-4479-8BCB-3D7FD0716620}"/>
                  </a:ext>
                </a:extLst>
              </p:cNvPr>
              <p:cNvSpPr txBox="1"/>
              <p:nvPr/>
            </p:nvSpPr>
            <p:spPr>
              <a:xfrm>
                <a:off x="3203848" y="4747346"/>
                <a:ext cx="3050039" cy="659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hu-HU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bar>
                            <m:bar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hu-HU" b="0" dirty="0"/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6550FDE7-FDFE-4479-8BCB-3D7FD0716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747346"/>
                <a:ext cx="3050039" cy="659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206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274638"/>
            <a:ext cx="8229600" cy="1143000"/>
          </a:xfrm>
        </p:spPr>
        <p:txBody>
          <a:bodyPr/>
          <a:lstStyle/>
          <a:p>
            <a:pPr eaLnBrk="1" hangingPunct="1"/>
            <a:r>
              <a:rPr lang="hu-HU" altLang="hu-HU" sz="3600" dirty="0" err="1"/>
              <a:t>Superposition</a:t>
            </a:r>
            <a:r>
              <a:rPr lang="hu-HU" altLang="hu-HU" sz="3600" dirty="0"/>
              <a:t> of </a:t>
            </a:r>
            <a:r>
              <a:rPr lang="hu-HU" altLang="hu-HU" sz="3600" dirty="0" err="1"/>
              <a:t>two</a:t>
            </a:r>
            <a:r>
              <a:rPr lang="hu-HU" altLang="hu-HU" sz="3600" dirty="0"/>
              <a:t> SHM</a:t>
            </a:r>
            <a:br>
              <a:rPr lang="hu-HU" altLang="hu-HU" sz="3600" dirty="0"/>
            </a:br>
            <a:r>
              <a:rPr lang="hu-HU" altLang="hu-HU" sz="2000" dirty="0" err="1"/>
              <a:t>Different</a:t>
            </a:r>
            <a:r>
              <a:rPr lang="hu-HU" altLang="hu-HU" sz="2000" dirty="0"/>
              <a:t> </a:t>
            </a:r>
            <a:r>
              <a:rPr lang="hu-HU" altLang="hu-HU" sz="2000" dirty="0" err="1"/>
              <a:t>direction</a:t>
            </a:r>
            <a:r>
              <a:rPr lang="hu-HU" altLang="hu-HU" sz="2000" dirty="0"/>
              <a:t>: </a:t>
            </a:r>
            <a:r>
              <a:rPr lang="hu-HU" altLang="hu-HU" sz="2000" dirty="0" err="1"/>
              <a:t>Lissajous</a:t>
            </a:r>
            <a:r>
              <a:rPr lang="hu-HU" altLang="hu-HU" sz="2000" dirty="0"/>
              <a:t> </a:t>
            </a:r>
            <a:r>
              <a:rPr lang="hu-HU" altLang="hu-HU" sz="2000" dirty="0" err="1"/>
              <a:t>figures</a:t>
            </a:r>
            <a:endParaRPr lang="hu-HU" altLang="hu-HU" sz="2000" dirty="0"/>
          </a:p>
        </p:txBody>
      </p:sp>
      <p:pic>
        <p:nvPicPr>
          <p:cNvPr id="15363" name="Picture 10" descr="Lissajo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484313"/>
            <a:ext cx="3363912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517525" y="2924175"/>
            <a:ext cx="2535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Same frequency, </a:t>
            </a:r>
            <a:r>
              <a:rPr lang="el-GR" altLang="hu-HU" sz="1800"/>
              <a:t>Δφ</a:t>
            </a:r>
            <a:r>
              <a:rPr lang="hu-HU" altLang="hu-HU" sz="1800"/>
              <a:t>=0</a:t>
            </a:r>
            <a:endParaRPr lang="el-GR" altLang="hu-H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Object 12"/>
              <p:cNvSpPr txBox="1"/>
              <p:nvPr/>
            </p:nvSpPr>
            <p:spPr bwMode="auto">
              <a:xfrm>
                <a:off x="538163" y="1681163"/>
                <a:ext cx="2443162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365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63" y="1681163"/>
                <a:ext cx="2443162" cy="377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13"/>
              <p:cNvSpPr txBox="1"/>
              <p:nvPr/>
            </p:nvSpPr>
            <p:spPr bwMode="auto">
              <a:xfrm>
                <a:off x="538163" y="2257425"/>
                <a:ext cx="2465387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366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163" y="2257425"/>
                <a:ext cx="2465387" cy="377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7" name="Object 14"/>
              <p:cNvSpPr txBox="1"/>
              <p:nvPr/>
            </p:nvSpPr>
            <p:spPr bwMode="auto">
              <a:xfrm>
                <a:off x="852488" y="3357563"/>
                <a:ext cx="1487487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367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488" y="3357563"/>
                <a:ext cx="1487487" cy="68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8" name="Text Box 17"/>
          <p:cNvSpPr txBox="1">
            <a:spLocks noChangeArrowheads="1"/>
          </p:cNvSpPr>
          <p:nvPr/>
        </p:nvSpPr>
        <p:spPr bwMode="auto">
          <a:xfrm>
            <a:off x="538163" y="4070350"/>
            <a:ext cx="256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Same frequency, </a:t>
            </a:r>
            <a:r>
              <a:rPr lang="el-GR" altLang="hu-HU" sz="1800"/>
              <a:t>Δφ</a:t>
            </a:r>
            <a:r>
              <a:rPr lang="hu-HU" altLang="hu-HU" sz="1800"/>
              <a:t>=</a:t>
            </a:r>
            <a:r>
              <a:rPr lang="el-GR" altLang="hu-HU" sz="1800"/>
              <a:t>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Object 18"/>
              <p:cNvSpPr txBox="1"/>
              <p:nvPr/>
            </p:nvSpPr>
            <p:spPr bwMode="auto">
              <a:xfrm>
                <a:off x="827088" y="4468813"/>
                <a:ext cx="1665287" cy="688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369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4468813"/>
                <a:ext cx="1665287" cy="68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538163" y="5222875"/>
            <a:ext cx="288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Same frequency, </a:t>
            </a:r>
            <a:r>
              <a:rPr lang="el-GR" altLang="hu-HU" sz="1800"/>
              <a:t>Δφ</a:t>
            </a:r>
            <a:r>
              <a:rPr lang="hu-HU" altLang="hu-HU" sz="1800"/>
              <a:t>=</a:t>
            </a:r>
            <a:r>
              <a:rPr lang="en-US" altLang="hu-HU" sz="1800"/>
              <a:t>±</a:t>
            </a:r>
            <a:r>
              <a:rPr lang="el-GR" altLang="hu-HU" sz="1800"/>
              <a:t>π</a:t>
            </a:r>
            <a:r>
              <a:rPr lang="hu-HU" altLang="hu-HU" sz="1800"/>
              <a:t>/2</a:t>
            </a:r>
            <a:endParaRPr lang="el-GR" altLang="hu-HU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71" name="Object 20"/>
              <p:cNvSpPr txBox="1"/>
              <p:nvPr/>
            </p:nvSpPr>
            <p:spPr bwMode="auto">
              <a:xfrm>
                <a:off x="825500" y="5648325"/>
                <a:ext cx="1798638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371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5648325"/>
                <a:ext cx="1798638" cy="7334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2" name="Text Box 35"/>
          <p:cNvSpPr txBox="1">
            <a:spLocks noChangeArrowheads="1"/>
          </p:cNvSpPr>
          <p:nvPr/>
        </p:nvSpPr>
        <p:spPr bwMode="auto">
          <a:xfrm>
            <a:off x="4751388" y="6538913"/>
            <a:ext cx="43576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200"/>
              <a:t>Source of figure: Alonso-Finn:Fundamental University Physics</a:t>
            </a:r>
          </a:p>
        </p:txBody>
      </p:sp>
    </p:spTree>
    <p:extLst>
      <p:ext uri="{BB962C8B-B14F-4D97-AF65-F5344CB8AC3E}">
        <p14:creationId xmlns:p14="http://schemas.microsoft.com/office/powerpoint/2010/main" val="3630967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/>
              <a:t>Polarization</a:t>
            </a:r>
          </a:p>
        </p:txBody>
      </p:sp>
      <p:pic>
        <p:nvPicPr>
          <p:cNvPr id="17411" name="Picture 4" descr="Linear_polarization_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484313"/>
            <a:ext cx="1543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5" descr="Circular_polarization_schemat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1484313"/>
            <a:ext cx="1543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Elliptical_polarization_schemat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557338"/>
            <a:ext cx="15430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1160463" y="5805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/>
              <a:t>Linear</a:t>
            </a: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4032250" y="5805488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/>
              <a:t>Circular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7005638" y="58245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/>
              <a:t>Elliptical</a:t>
            </a: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6179344" y="6553200"/>
            <a:ext cx="26749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hu-HU" sz="1200" dirty="0" err="1"/>
              <a:t>Source</a:t>
            </a:r>
            <a:r>
              <a:rPr lang="hu-HU" sz="1200" dirty="0"/>
              <a:t> of </a:t>
            </a:r>
            <a:r>
              <a:rPr lang="hu-HU" sz="1200" dirty="0" err="1"/>
              <a:t>figures</a:t>
            </a:r>
            <a:r>
              <a:rPr lang="hu-HU" sz="1200" dirty="0"/>
              <a:t>: www.wikipedia.org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3214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dirty="0" err="1"/>
              <a:t>Reminder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3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755650" y="2133600"/>
                <a:ext cx="3109913" cy="733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4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755650" y="2133600"/>
                <a:ext cx="3109913" cy="733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Object 8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755650" y="2997200"/>
                <a:ext cx="3109912" cy="377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′⋅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4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755650" y="2997200"/>
                <a:ext cx="3109912" cy="377825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3" name="Object 1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003800" y="1773238"/>
                <a:ext cx="3683000" cy="1112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/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42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003800" y="1773238"/>
                <a:ext cx="3683000" cy="11128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23850" y="1614488"/>
            <a:ext cx="3887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hu-HU" sz="2800" b="0" dirty="0" err="1"/>
              <a:t>Forced</a:t>
            </a:r>
            <a:r>
              <a:rPr lang="hu-HU" sz="2800" b="0" dirty="0"/>
              <a:t> </a:t>
            </a:r>
            <a:r>
              <a:rPr lang="hu-HU" sz="2800" b="0" dirty="0" err="1"/>
              <a:t>oscillacion</a:t>
            </a:r>
            <a:r>
              <a:rPr lang="hu-HU" sz="2800" b="0" dirty="0"/>
              <a:t>:</a:t>
            </a:r>
          </a:p>
        </p:txBody>
      </p:sp>
      <p:pic>
        <p:nvPicPr>
          <p:cNvPr id="17421" name="Picture 13" descr="h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716338"/>
            <a:ext cx="4879975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21363" y="6538913"/>
            <a:ext cx="32877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figures</a:t>
            </a:r>
            <a:r>
              <a:rPr lang="hu-HU" sz="1200" b="0" dirty="0"/>
              <a:t>: http://www.elmer.unibas.ch/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25" name="Object 17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5003800" y="2924175"/>
                <a:ext cx="2781300" cy="774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𝛽𝜔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742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5003800" y="2924175"/>
                <a:ext cx="2781300" cy="774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324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 dirty="0"/>
              <a:t>Poynting </a:t>
            </a:r>
            <a:r>
              <a:rPr lang="hu-HU" dirty="0" err="1"/>
              <a:t>vector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756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539750" y="1412776"/>
                <a:ext cx="151197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5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539750" y="1412776"/>
                <a:ext cx="151197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58" name="Object 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059832" y="1412776"/>
                <a:ext cx="1844476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58" name="Object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059832" y="1412776"/>
                <a:ext cx="1844476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0" name="Object 8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539750" y="2276376"/>
                <a:ext cx="2259013" cy="33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ΔU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2760" name="Object 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539750" y="2276376"/>
                <a:ext cx="2259013" cy="330200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2" name="Object 10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539750" y="2835176"/>
                <a:ext cx="3384178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ΔU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Δx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62" name="Object 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539750" y="2835176"/>
                <a:ext cx="3384178" cy="73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4" name="Object 12"/>
              <p:cNvSpPr txBox="1"/>
              <p:nvPr/>
            </p:nvSpPr>
            <p:spPr bwMode="auto">
              <a:xfrm>
                <a:off x="3797088" y="3012976"/>
                <a:ext cx="1206960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6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7088" y="3012976"/>
                <a:ext cx="1206960" cy="381000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5" name="Object 13"/>
              <p:cNvSpPr txBox="1"/>
              <p:nvPr/>
            </p:nvSpPr>
            <p:spPr bwMode="auto">
              <a:xfrm>
                <a:off x="539750" y="3932138"/>
                <a:ext cx="6696546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ΔU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Δx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6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932138"/>
                <a:ext cx="6696546" cy="736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6" name="Object 14"/>
              <p:cNvSpPr txBox="1"/>
              <p:nvPr/>
            </p:nvSpPr>
            <p:spPr bwMode="auto">
              <a:xfrm>
                <a:off x="539750" y="4940201"/>
                <a:ext cx="3168154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ΔU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2766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940201"/>
                <a:ext cx="3168154" cy="736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7" name="Object 15"/>
              <p:cNvSpPr txBox="1"/>
              <p:nvPr/>
            </p:nvSpPr>
            <p:spPr bwMode="auto">
              <a:xfrm>
                <a:off x="539750" y="5805388"/>
                <a:ext cx="3456186" cy="660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ΔU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67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5805388"/>
                <a:ext cx="3456186" cy="660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769" name="Object 17"/>
              <p:cNvSpPr txBox="1"/>
              <p:nvPr/>
            </p:nvSpPr>
            <p:spPr bwMode="auto">
              <a:xfrm>
                <a:off x="3923929" y="5805090"/>
                <a:ext cx="1584176" cy="6604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ba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ba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769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9" y="5805090"/>
                <a:ext cx="1584176" cy="660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932363" y="6538739"/>
            <a:ext cx="4195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</a:t>
            </a:r>
            <a:r>
              <a:rPr lang="hu-HU" sz="1200" b="0" dirty="0"/>
              <a:t>: </a:t>
            </a:r>
            <a:r>
              <a:rPr lang="hu-HU" sz="1200" b="0" dirty="0" err="1"/>
              <a:t>Hudson-Nelson</a:t>
            </a:r>
            <a:r>
              <a:rPr lang="hu-HU" sz="1200" b="0" dirty="0"/>
              <a:t>: Útban a modern fizikához</a:t>
            </a:r>
          </a:p>
        </p:txBody>
      </p:sp>
      <p:pic>
        <p:nvPicPr>
          <p:cNvPr id="14" name="Picture 1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12" y="1484238"/>
            <a:ext cx="3922392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03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37" name="Object 17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042988" y="1844675"/>
                <a:ext cx="2664916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</m:ba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37" name="Object 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042988" y="1844675"/>
                <a:ext cx="2664916" cy="406400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39" name="Object 19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962400" y="1844675"/>
                <a:ext cx="3417912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ba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39" name="Object 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962400" y="1844675"/>
                <a:ext cx="3417912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41" name="Object 21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042988" y="3124200"/>
                <a:ext cx="288094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41" name="Object 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042988" y="3124200"/>
                <a:ext cx="2880940" cy="40640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43" name="Object 23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1042988" y="3984625"/>
                <a:ext cx="1800820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43" name="Object 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1042988" y="3984625"/>
                <a:ext cx="180082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45" name="Object 25"/>
              <p:cNvSpPr txBox="1"/>
              <p:nvPr/>
            </p:nvSpPr>
            <p:spPr bwMode="auto">
              <a:xfrm>
                <a:off x="3995737" y="3284538"/>
                <a:ext cx="3240559" cy="71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4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737" y="3284538"/>
                <a:ext cx="3240559" cy="711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948" name="Object 28"/>
              <p:cNvSpPr txBox="1"/>
              <p:nvPr/>
            </p:nvSpPr>
            <p:spPr bwMode="auto">
              <a:xfrm>
                <a:off x="1119188" y="4941168"/>
                <a:ext cx="8229600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</m:ba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bar>
                        </m:e>
                      </m:d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994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9188" y="4941168"/>
                <a:ext cx="8229600" cy="787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958" name="AutoShape 38"/>
          <p:cNvSpPr>
            <a:spLocks/>
          </p:cNvSpPr>
          <p:nvPr/>
        </p:nvSpPr>
        <p:spPr bwMode="auto">
          <a:xfrm>
            <a:off x="3526446" y="3068638"/>
            <a:ext cx="288925" cy="1296987"/>
          </a:xfrm>
          <a:prstGeom prst="rightBrace">
            <a:avLst>
              <a:gd name="adj1" fmla="val 374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6BB1E34B-CE17-4764-B48E-6C1DC0E3F5E9}"/>
                  </a:ext>
                </a:extLst>
              </p:cNvPr>
              <p:cNvSpPr txBox="1"/>
              <p:nvPr/>
            </p:nvSpPr>
            <p:spPr>
              <a:xfrm>
                <a:off x="1136942" y="5866050"/>
                <a:ext cx="4097046" cy="717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6BB1E34B-CE17-4764-B48E-6C1DC0E3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42" y="5866050"/>
                <a:ext cx="4097046" cy="7173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795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3" name="Object 5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042988" y="1628775"/>
                <a:ext cx="2808932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53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042988" y="1628775"/>
                <a:ext cx="2808932" cy="406400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55" name="Object 7"/>
              <p:cNvSpPr txBox="1"/>
              <p:nvPr/>
            </p:nvSpPr>
            <p:spPr bwMode="auto">
              <a:xfrm>
                <a:off x="4067175" y="1484313"/>
                <a:ext cx="3169121" cy="71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175" y="1484313"/>
                <a:ext cx="3169121" cy="71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57" name="Object 9"/>
              <p:cNvSpPr txBox="1"/>
              <p:nvPr/>
            </p:nvSpPr>
            <p:spPr bwMode="auto">
              <a:xfrm>
                <a:off x="1042988" y="2205038"/>
                <a:ext cx="1944836" cy="633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5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2205038"/>
                <a:ext cx="1944836" cy="633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58" name="Object 10"/>
              <p:cNvSpPr txBox="1"/>
              <p:nvPr/>
            </p:nvSpPr>
            <p:spPr bwMode="auto">
              <a:xfrm>
                <a:off x="1054100" y="2997200"/>
                <a:ext cx="7334324" cy="73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ωt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ωt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100" y="2997200"/>
                <a:ext cx="7334324" cy="73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59" name="Object 11"/>
              <p:cNvSpPr txBox="1"/>
              <p:nvPr/>
            </p:nvSpPr>
            <p:spPr bwMode="auto">
              <a:xfrm>
                <a:off x="1076327" y="4059340"/>
                <a:ext cx="6303985" cy="625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dU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m:rPr>
                          <m:nor/>
                        </m:rPr>
                        <a:rPr lang="en-US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ωt</m:t>
                          </m:r>
                        </m:e>
                      </m:d>
                      <m: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245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327" y="4059340"/>
                <a:ext cx="6303985" cy="625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61" name="Object 13"/>
              <p:cNvSpPr txBox="1"/>
              <p:nvPr/>
            </p:nvSpPr>
            <p:spPr bwMode="auto">
              <a:xfrm>
                <a:off x="1068388" y="4941888"/>
                <a:ext cx="2063750" cy="887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dU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den>
                          </m:f>
                        </m:e>
                      </m:nary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dp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dt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6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8388" y="4941888"/>
                <a:ext cx="2063750" cy="887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62" name="Object 14"/>
              <p:cNvSpPr txBox="1"/>
              <p:nvPr/>
            </p:nvSpPr>
            <p:spPr bwMode="auto">
              <a:xfrm>
                <a:off x="3949700" y="5280319"/>
                <a:ext cx="1774678" cy="33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6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9700" y="5280319"/>
                <a:ext cx="1774678" cy="330200"/>
              </a:xfrm>
              <a:prstGeom prst="rect">
                <a:avLst/>
              </a:prstGeom>
              <a:blipFill>
                <a:blip r:embed="rId8"/>
                <a:stretch>
                  <a:fillRect b="-222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63" name="Object 15"/>
              <p:cNvSpPr txBox="1"/>
              <p:nvPr/>
            </p:nvSpPr>
            <p:spPr bwMode="auto">
              <a:xfrm>
                <a:off x="1062038" y="6092825"/>
                <a:ext cx="1638300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63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2038" y="6092825"/>
                <a:ext cx="1638300" cy="6334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64" name="Object 16"/>
              <p:cNvSpPr txBox="1"/>
              <p:nvPr/>
            </p:nvSpPr>
            <p:spPr bwMode="auto">
              <a:xfrm>
                <a:off x="3348038" y="6092825"/>
                <a:ext cx="1338262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abs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64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038" y="6092825"/>
                <a:ext cx="1338262" cy="6334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465" name="Object 17"/>
              <p:cNvSpPr txBox="1"/>
              <p:nvPr/>
            </p:nvSpPr>
            <p:spPr bwMode="auto">
              <a:xfrm>
                <a:off x="5046340" y="6092824"/>
                <a:ext cx="1973932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refl</m:t>
                          </m:r>
                        </m:sub>
                      </m:sSub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465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6340" y="6092824"/>
                <a:ext cx="1973932" cy="6334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69" name="Line 21"/>
          <p:cNvSpPr>
            <a:spLocks noChangeShapeType="1"/>
          </p:cNvSpPr>
          <p:nvPr/>
        </p:nvSpPr>
        <p:spPr bwMode="auto">
          <a:xfrm>
            <a:off x="2987824" y="5445224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2470" name="Line 22"/>
          <p:cNvSpPr>
            <a:spLocks noChangeShapeType="1"/>
          </p:cNvSpPr>
          <p:nvPr/>
        </p:nvSpPr>
        <p:spPr bwMode="auto">
          <a:xfrm>
            <a:off x="2700338" y="64531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096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Crookes radiometer</a:t>
            </a:r>
          </a:p>
        </p:txBody>
      </p:sp>
      <p:pic>
        <p:nvPicPr>
          <p:cNvPr id="254980" name="Picture 4" descr="Radiometer_9965_Nevi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5733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2636838" y="6308725"/>
            <a:ext cx="409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>
                <a:solidFill>
                  <a:srgbClr val="FF0000"/>
                </a:solidFill>
              </a:rPr>
              <a:t>It is NOT rotated by light pressure!!!</a:t>
            </a:r>
          </a:p>
        </p:txBody>
      </p:sp>
    </p:spTree>
    <p:extLst>
      <p:ext uri="{BB962C8B-B14F-4D97-AF65-F5344CB8AC3E}">
        <p14:creationId xmlns:p14="http://schemas.microsoft.com/office/powerpoint/2010/main" val="253856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81245" y="264752"/>
            <a:ext cx="8229600" cy="1143000"/>
          </a:xfrm>
        </p:spPr>
        <p:txBody>
          <a:bodyPr/>
          <a:lstStyle/>
          <a:p>
            <a:pPr eaLnBrk="1" hangingPunct="1"/>
            <a:r>
              <a:rPr lang="hu-HU" altLang="hu-HU" dirty="0" err="1"/>
              <a:t>Reminder</a:t>
            </a:r>
            <a:endParaRPr lang="hu-HU" alt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5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107504" y="1916113"/>
                <a:ext cx="5503202" cy="661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107504" y="1916113"/>
                <a:ext cx="5503202" cy="661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7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251520" y="4076700"/>
                <a:ext cx="2639318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12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251520" y="4076700"/>
                <a:ext cx="2639318" cy="698500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3" name="Object 9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65810" y="3294856"/>
                <a:ext cx="1703139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1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65810" y="3294856"/>
                <a:ext cx="1703139" cy="698500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5" name="Object 11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251520" y="4941888"/>
                <a:ext cx="2591693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41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251520" y="4941888"/>
                <a:ext cx="2591693" cy="698500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Kép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96" y="1346153"/>
            <a:ext cx="3306664" cy="173067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82" y="3076825"/>
            <a:ext cx="2119224" cy="110917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48" y="3076825"/>
            <a:ext cx="2119224" cy="110917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82" y="4348691"/>
            <a:ext cx="2119224" cy="110917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482" y="5621844"/>
            <a:ext cx="2119224" cy="110917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78" y="4348690"/>
            <a:ext cx="2119224" cy="1109179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16" y="5620555"/>
            <a:ext cx="2119224" cy="11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Reminder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411" y="1960240"/>
            <a:ext cx="4038600" cy="427707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u-HU" sz="2800" dirty="0"/>
              <a:t>Maxwell </a:t>
            </a:r>
            <a:r>
              <a:rPr lang="hu-HU" sz="2800" dirty="0" err="1"/>
              <a:t>equations</a:t>
            </a:r>
            <a:r>
              <a:rPr lang="hu-HU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br>
              <a:rPr lang="hu-HU" sz="2800" dirty="0"/>
            </a:b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endParaRPr lang="hu-HU" sz="1800" dirty="0"/>
          </a:p>
          <a:p>
            <a:pPr>
              <a:lnSpc>
                <a:spcPct val="90000"/>
              </a:lnSpc>
              <a:buFontTx/>
              <a:buNone/>
            </a:pPr>
            <a:endParaRPr lang="hu-H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hu-HU" sz="2800" dirty="0" err="1"/>
              <a:t>Continuity</a:t>
            </a:r>
            <a:r>
              <a:rPr lang="hu-H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30" name="Object 1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6030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151386" y="5337671"/>
                <a:ext cx="3949006" cy="698500"/>
              </a:xfrm>
              <a:prstGeom prst="rect">
                <a:avLst/>
              </a:prstGeom>
              <a:blipFill>
                <a:blip r:embed="rId2"/>
                <a:stretch>
                  <a:fillRect b="-114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4" name="Object 8"/>
              <p:cNvSpPr txBox="1"/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∭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324" y="1785938"/>
                <a:ext cx="2967955" cy="763587"/>
              </a:xfrm>
              <a:prstGeom prst="rect">
                <a:avLst/>
              </a:prstGeom>
              <a:blipFill>
                <a:blip r:embed="rId3"/>
                <a:stretch>
                  <a:fillRect b="-16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5" name="Object 9"/>
              <p:cNvSpPr txBox="1"/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02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2623815"/>
                <a:ext cx="147320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6" name="Object 10"/>
              <p:cNvSpPr txBox="1"/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hu-HU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hu-HU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2155" y="4149080"/>
                <a:ext cx="4308277" cy="889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7" name="Object 11"/>
              <p:cNvSpPr txBox="1"/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02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4051" y="3284984"/>
                <a:ext cx="2692400" cy="889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65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hu-HU"/>
              <a:t>Reminder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0768"/>
            <a:ext cx="8218488" cy="4525962"/>
          </a:xfrm>
        </p:spPr>
        <p:txBody>
          <a:bodyPr/>
          <a:lstStyle/>
          <a:p>
            <a:pPr>
              <a:buFontTx/>
              <a:buNone/>
            </a:pPr>
            <a:r>
              <a:rPr lang="hu-HU" sz="2800" dirty="0" err="1"/>
              <a:t>Kirchoff</a:t>
            </a:r>
            <a:r>
              <a:rPr lang="hu-HU" sz="2800" dirty="0"/>
              <a:t> I (</a:t>
            </a:r>
            <a:r>
              <a:rPr lang="hu-HU" sz="2800" dirty="0" err="1"/>
              <a:t>from</a:t>
            </a:r>
            <a:r>
              <a:rPr lang="hu-HU" sz="2800" dirty="0"/>
              <a:t> </a:t>
            </a:r>
            <a:r>
              <a:rPr lang="hu-HU" sz="2800" dirty="0" err="1"/>
              <a:t>continuity</a:t>
            </a:r>
            <a:r>
              <a:rPr lang="hu-HU" sz="2800" dirty="0"/>
              <a:t>):</a:t>
            </a:r>
          </a:p>
          <a:p>
            <a:pPr>
              <a:buFontTx/>
              <a:buNone/>
            </a:pPr>
            <a:endParaRPr lang="hu-HU" sz="2800" dirty="0"/>
          </a:p>
          <a:p>
            <a:pPr>
              <a:buFontTx/>
              <a:buNone/>
            </a:pPr>
            <a:endParaRPr lang="hu-HU" sz="2800" dirty="0"/>
          </a:p>
          <a:p>
            <a:pPr>
              <a:buFontTx/>
              <a:buNone/>
            </a:pPr>
            <a:endParaRPr lang="hu-HU" sz="2800" dirty="0"/>
          </a:p>
          <a:p>
            <a:pPr>
              <a:buFontTx/>
              <a:buNone/>
            </a:pPr>
            <a:endParaRPr lang="hu-HU" sz="2800" dirty="0"/>
          </a:p>
          <a:p>
            <a:pPr>
              <a:buFontTx/>
              <a:buNone/>
            </a:pPr>
            <a:endParaRPr lang="hu-HU" sz="2800" dirty="0"/>
          </a:p>
          <a:p>
            <a:pPr>
              <a:buFontTx/>
              <a:buNone/>
            </a:pPr>
            <a:r>
              <a:rPr lang="hu-HU" sz="2800" dirty="0" err="1"/>
              <a:t>Kirchoff</a:t>
            </a:r>
            <a:r>
              <a:rPr lang="hu-HU" sz="2800" dirty="0"/>
              <a:t> II (</a:t>
            </a:r>
            <a:r>
              <a:rPr lang="hu-HU" sz="2800" dirty="0" err="1"/>
              <a:t>from</a:t>
            </a:r>
            <a:r>
              <a:rPr lang="hu-HU" sz="2800" dirty="0"/>
              <a:t> Maxwell III):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0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827088" y="5085184"/>
                <a:ext cx="2736800" cy="1339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114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827088" y="5085184"/>
                <a:ext cx="2736800" cy="1339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42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00113" y="2132856"/>
                <a:ext cx="3167831" cy="2120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∯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𝑑𝑄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11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00113" y="2132856"/>
                <a:ext cx="3167831" cy="2120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146" name="Picture 10" descr="Kirchhoff_first_la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916113"/>
            <a:ext cx="2016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7" name="Picture 11" descr="Kirchoff_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508500"/>
            <a:ext cx="2087563" cy="199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5821363" y="6538913"/>
            <a:ext cx="31003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figures</a:t>
            </a:r>
            <a:r>
              <a:rPr lang="hu-HU" sz="1200" b="0" dirty="0"/>
              <a:t>: http://www.wikipedia.org/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12080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Reminder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 err="1"/>
              <a:t>Self-inductance</a:t>
            </a:r>
            <a:r>
              <a:rPr lang="hu-H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2" name="Object 4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52437" y="2492374"/>
                <a:ext cx="3404763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𝑑𝑙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ba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42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52437" y="2492374"/>
                <a:ext cx="3404763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14" name="Object 6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65379" y="4019550"/>
                <a:ext cx="3461862" cy="22322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dl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hu-HU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hu-HU" sz="1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/>
                        <m:e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ba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nor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ds</m:t>
                              </m:r>
                            </m:e>
                          </m:bar>
                        </m:e>
                      </m:nary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421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65379" y="4019550"/>
                <a:ext cx="3461862" cy="22322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16" name="Object 8"/>
              <p:cNvSpPr txBox="1"/>
              <p:nvPr/>
            </p:nvSpPr>
            <p:spPr bwMode="auto">
              <a:xfrm>
                <a:off x="3421311" y="4497925"/>
                <a:ext cx="2302817" cy="678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42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1311" y="4497925"/>
                <a:ext cx="2302817" cy="678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217" name="Object 9"/>
              <p:cNvSpPr txBox="1"/>
              <p:nvPr/>
            </p:nvSpPr>
            <p:spPr bwMode="auto">
              <a:xfrm>
                <a:off x="3857200" y="5445224"/>
                <a:ext cx="1146848" cy="709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US" b="0"/>
              </a:p>
            </p:txBody>
          </p:sp>
        </mc:Choice>
        <mc:Fallback xmlns="">
          <p:sp>
            <p:nvSpPr>
              <p:cNvPr id="942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200" y="5445224"/>
                <a:ext cx="1146848" cy="709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8" name="AutoShape 10"/>
          <p:cNvSpPr>
            <a:spLocks/>
          </p:cNvSpPr>
          <p:nvPr/>
        </p:nvSpPr>
        <p:spPr bwMode="auto">
          <a:xfrm>
            <a:off x="2770907" y="4019550"/>
            <a:ext cx="288925" cy="1584325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sz="2400"/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704850" y="6538913"/>
            <a:ext cx="84765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 dirty="0" err="1"/>
              <a:t>Source</a:t>
            </a:r>
            <a:r>
              <a:rPr lang="hu-HU" sz="1200" b="0" dirty="0"/>
              <a:t> of </a:t>
            </a:r>
            <a:r>
              <a:rPr lang="hu-HU" sz="1200" b="0" dirty="0" err="1"/>
              <a:t>figure</a:t>
            </a:r>
            <a:r>
              <a:rPr lang="hu-HU" sz="1200" b="0" dirty="0"/>
              <a:t>: http://www.ndt-ed.org/EducationResources/CommunityCollege/EddyCurrents/Physics/selfinductance.htm</a:t>
            </a:r>
          </a:p>
        </p:txBody>
      </p:sp>
      <p:pic>
        <p:nvPicPr>
          <p:cNvPr id="94220" name="Picture 12" descr="reactanc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98613"/>
            <a:ext cx="4356100" cy="290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6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hu-HU"/>
              <a:t>RLC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08" name="Object 4"/>
              <p:cNvSpPr txBox="1">
                <a:spLocks noGrp="1"/>
              </p:cNvSpPr>
              <p:nvPr>
                <p:ph sz="quarter" idx="1"/>
              </p:nvPr>
            </p:nvSpPr>
            <p:spPr bwMode="auto">
              <a:xfrm>
                <a:off x="755650" y="1800225"/>
                <a:ext cx="2108200" cy="3358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 bwMode="auto">
              <a:xfrm>
                <a:off x="755650" y="1800225"/>
                <a:ext cx="2108200" cy="335846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0" name="Object 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776287" y="2395538"/>
                <a:ext cx="2571577" cy="6229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Ri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1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776287" y="2395538"/>
                <a:ext cx="2571577" cy="622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2" name="Object 8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66763" y="3284538"/>
                <a:ext cx="3300412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66763" y="3284538"/>
                <a:ext cx="3300412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314" name="Object 10"/>
              <p:cNvSpPr txBox="1">
                <a:spLocks noGrp="1"/>
              </p:cNvSpPr>
              <p:nvPr>
                <p:ph sz="quarter" idx="4"/>
              </p:nvPr>
            </p:nvSpPr>
            <p:spPr bwMode="auto">
              <a:xfrm>
                <a:off x="776287" y="4259263"/>
                <a:ext cx="2593975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831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auto">
              <a:xfrm>
                <a:off x="776287" y="4259263"/>
                <a:ext cx="2593975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5940425" y="6538913"/>
            <a:ext cx="3024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sz="1200" b="0"/>
              <a:t>Source of figure: http://www.wikipedia.org/</a:t>
            </a:r>
          </a:p>
        </p:txBody>
      </p:sp>
      <p:sp>
        <p:nvSpPr>
          <p:cNvPr id="98319" name="AutoShape 15"/>
          <p:cNvSpPr>
            <a:spLocks noChangeArrowheads="1"/>
          </p:cNvSpPr>
          <p:nvPr/>
        </p:nvSpPr>
        <p:spPr bwMode="auto">
          <a:xfrm>
            <a:off x="3490913" y="4581525"/>
            <a:ext cx="576262" cy="198438"/>
          </a:xfrm>
          <a:prstGeom prst="leftRightArrow">
            <a:avLst>
              <a:gd name="adj1" fmla="val 50000"/>
              <a:gd name="adj2" fmla="val 580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 sz="2400"/>
          </a:p>
        </p:txBody>
      </p:sp>
      <p:sp>
        <p:nvSpPr>
          <p:cNvPr id="98320" name="Text Box 16"/>
          <p:cNvSpPr txBox="1">
            <a:spLocks noChangeArrowheads="1"/>
          </p:cNvSpPr>
          <p:nvPr/>
        </p:nvSpPr>
        <p:spPr bwMode="auto">
          <a:xfrm>
            <a:off x="827088" y="5537200"/>
            <a:ext cx="1123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b="0"/>
              <a:t>L     ↔ m</a:t>
            </a:r>
          </a:p>
          <a:p>
            <a:r>
              <a:rPr lang="hu-HU" b="0"/>
              <a:t>R    ↔  k</a:t>
            </a:r>
            <a:endParaRPr lang="el-GR" b="0"/>
          </a:p>
          <a:p>
            <a:r>
              <a:rPr lang="hu-HU" b="0"/>
              <a:t>1/C ↔  D</a:t>
            </a:r>
            <a:endParaRPr lang="el-GR" b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21" name="Object 17"/>
              <p:cNvSpPr txBox="1"/>
              <p:nvPr/>
            </p:nvSpPr>
            <p:spPr bwMode="auto">
              <a:xfrm>
                <a:off x="4716462" y="4259263"/>
                <a:ext cx="3527945" cy="682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321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462" y="4259263"/>
                <a:ext cx="3527945" cy="682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1" descr="RLC_series_circuit_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40943"/>
            <a:ext cx="1932459" cy="267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415930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59338D-FC1B-44A3-AE1B-F661B1D95F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B8F2C0-B85C-4202-970D-BC10449CC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9A3D55-0D2E-47FA-8807-379E02FCC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d9648c-98a7-4acb-8fc4-0c3875ad9092"/>
    <ds:schemaRef ds:uri="ccf3ce56-4e29-485b-8005-e26a011f2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2783</Words>
  <Application>Microsoft Office PowerPoint</Application>
  <PresentationFormat>On-screen Show (4:3)</PresentationFormat>
  <Paragraphs>474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Alapértelmezett terv</vt:lpstr>
      <vt:lpstr>Reminders + Electromagnetic oscillations + Electromagnetic waves</vt:lpstr>
      <vt:lpstr>Reminder</vt:lpstr>
      <vt:lpstr>PowerPoint Presentation</vt:lpstr>
      <vt:lpstr>Reminder</vt:lpstr>
      <vt:lpstr>Reminder</vt:lpstr>
      <vt:lpstr>Reminder</vt:lpstr>
      <vt:lpstr>Reminder</vt:lpstr>
      <vt:lpstr>Reminder</vt:lpstr>
      <vt:lpstr>RLC circuit</vt:lpstr>
      <vt:lpstr>RLC circuit</vt:lpstr>
      <vt:lpstr>Forced oscillation</vt:lpstr>
      <vt:lpstr>Resonance</vt:lpstr>
      <vt:lpstr>PowerPoint Presentation</vt:lpstr>
      <vt:lpstr>PowerPoint Presentation</vt:lpstr>
      <vt:lpstr>PowerPoint Presentation</vt:lpstr>
      <vt:lpstr>Waves</vt:lpstr>
      <vt:lpstr>Sine Wave</vt:lpstr>
      <vt:lpstr>Sine Wave</vt:lpstr>
      <vt:lpstr>Reminder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differential form of  Maxwell Equations</vt:lpstr>
      <vt:lpstr>The differential form of  Maxwell Equations</vt:lpstr>
      <vt:lpstr>The differential form of  Maxwell Equations</vt:lpstr>
      <vt:lpstr>Electromagnetic Waves</vt:lpstr>
      <vt:lpstr>Reminder</vt:lpstr>
      <vt:lpstr>Electromagnetic Waves</vt:lpstr>
      <vt:lpstr>Electromagnetic Waves</vt:lpstr>
      <vt:lpstr>Electromagnetic Waves</vt:lpstr>
      <vt:lpstr>Electromagnetic Waves</vt:lpstr>
      <vt:lpstr>The electromagnetic spectrum</vt:lpstr>
      <vt:lpstr>Direction of E and B</vt:lpstr>
      <vt:lpstr>Superposition of two SHM Different direction: Lissajous figures</vt:lpstr>
      <vt:lpstr>Polarization</vt:lpstr>
      <vt:lpstr>Poynting vector</vt:lpstr>
      <vt:lpstr>Pressure</vt:lpstr>
      <vt:lpstr>Pressure</vt:lpstr>
      <vt:lpstr>Crookes radiometer</vt:lpstr>
    </vt:vector>
  </TitlesOfParts>
  <Company>BME, 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Oscillations (part 2)   Waves</dc:title>
  <dc:creator>Dobos Gábor</dc:creator>
  <cp:lastModifiedBy>Dobos Gábor</cp:lastModifiedBy>
  <cp:revision>111</cp:revision>
  <dcterms:created xsi:type="dcterms:W3CDTF">2010-03-29T10:34:56Z</dcterms:created>
  <dcterms:modified xsi:type="dcterms:W3CDTF">2023-06-13T18:58:38Z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</Properties>
</file>