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  <p:sldId id="272" r:id="rId6"/>
    <p:sldId id="273" r:id="rId7"/>
    <p:sldId id="275" r:id="rId8"/>
    <p:sldId id="257" r:id="rId9"/>
    <p:sldId id="264" r:id="rId10"/>
    <p:sldId id="274" r:id="rId11"/>
    <p:sldId id="258" r:id="rId12"/>
    <p:sldId id="261" r:id="rId13"/>
    <p:sldId id="259" r:id="rId14"/>
    <p:sldId id="263" r:id="rId15"/>
    <p:sldId id="265" r:id="rId16"/>
    <p:sldId id="266" r:id="rId17"/>
    <p:sldId id="267" r:id="rId18"/>
    <p:sldId id="262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052DA-5973-4868-9984-E2F4210FD366}" v="1043" dt="2020-06-10T09:55:31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Dobos" userId="0f403b24-bb3e-4619-8f25-c339eaa83823" providerId="ADAL" clId="{F2F7CB9E-42F7-4F5D-A523-093AB20F0D6C}"/>
    <pc:docChg chg="undo custSel addSld delSld modSld sldOrd">
      <pc:chgData name="Gábor Dobos" userId="0f403b24-bb3e-4619-8f25-c339eaa83823" providerId="ADAL" clId="{F2F7CB9E-42F7-4F5D-A523-093AB20F0D6C}" dt="2020-05-19T11:45:48.889" v="2725" actId="20577"/>
      <pc:docMkLst>
        <pc:docMk/>
      </pc:docMkLst>
      <pc:sldChg chg="addSp delSp modSp mod delAnim">
        <pc:chgData name="Gábor Dobos" userId="0f403b24-bb3e-4619-8f25-c339eaa83823" providerId="ADAL" clId="{F2F7CB9E-42F7-4F5D-A523-093AB20F0D6C}" dt="2020-05-19T06:15:45.596" v="8" actId="1076"/>
        <pc:sldMkLst>
          <pc:docMk/>
          <pc:sldMk cId="905650588" sldId="257"/>
        </pc:sldMkLst>
        <pc:spChg chg="del">
          <ac:chgData name="Gábor Dobos" userId="0f403b24-bb3e-4619-8f25-c339eaa83823" providerId="ADAL" clId="{F2F7CB9E-42F7-4F5D-A523-093AB20F0D6C}" dt="2020-05-19T06:15:19.737" v="0" actId="478"/>
          <ac:spMkLst>
            <pc:docMk/>
            <pc:sldMk cId="905650588" sldId="257"/>
            <ac:spMk id="4" creationId="{895BBF7A-2B4F-4B1A-ACED-E16117CA2FEC}"/>
          </ac:spMkLst>
        </pc:spChg>
        <pc:spChg chg="del">
          <ac:chgData name="Gábor Dobos" userId="0f403b24-bb3e-4619-8f25-c339eaa83823" providerId="ADAL" clId="{F2F7CB9E-42F7-4F5D-A523-093AB20F0D6C}" dt="2020-05-19T06:15:19.737" v="0" actId="478"/>
          <ac:spMkLst>
            <pc:docMk/>
            <pc:sldMk cId="905650588" sldId="257"/>
            <ac:spMk id="7" creationId="{BD4437F8-9B6A-4994-8E40-BCADC49670CD}"/>
          </ac:spMkLst>
        </pc:spChg>
        <pc:spChg chg="del">
          <ac:chgData name="Gábor Dobos" userId="0f403b24-bb3e-4619-8f25-c339eaa83823" providerId="ADAL" clId="{F2F7CB9E-42F7-4F5D-A523-093AB20F0D6C}" dt="2020-05-19T06:15:19.737" v="0" actId="478"/>
          <ac:spMkLst>
            <pc:docMk/>
            <pc:sldMk cId="905650588" sldId="257"/>
            <ac:spMk id="9" creationId="{C5F14FD5-D0E2-4BB2-A6A4-F1ADD472B57D}"/>
          </ac:spMkLst>
        </pc:spChg>
        <pc:spChg chg="del">
          <ac:chgData name="Gábor Dobos" userId="0f403b24-bb3e-4619-8f25-c339eaa83823" providerId="ADAL" clId="{F2F7CB9E-42F7-4F5D-A523-093AB20F0D6C}" dt="2020-05-19T06:15:19.737" v="0" actId="478"/>
          <ac:spMkLst>
            <pc:docMk/>
            <pc:sldMk cId="905650588" sldId="257"/>
            <ac:spMk id="10" creationId="{794C875A-0E38-4769-8389-073691A793B7}"/>
          </ac:spMkLst>
        </pc:spChg>
        <pc:spChg chg="add mod">
          <ac:chgData name="Gábor Dobos" userId="0f403b24-bb3e-4619-8f25-c339eaa83823" providerId="ADAL" clId="{F2F7CB9E-42F7-4F5D-A523-093AB20F0D6C}" dt="2020-05-19T06:15:45.596" v="8" actId="1076"/>
          <ac:spMkLst>
            <pc:docMk/>
            <pc:sldMk cId="905650588" sldId="257"/>
            <ac:spMk id="11" creationId="{A33FE77A-06CB-4143-A4F6-34FBF973B1F8}"/>
          </ac:spMkLst>
        </pc:spChg>
        <pc:spChg chg="add mod">
          <ac:chgData name="Gábor Dobos" userId="0f403b24-bb3e-4619-8f25-c339eaa83823" providerId="ADAL" clId="{F2F7CB9E-42F7-4F5D-A523-093AB20F0D6C}" dt="2020-05-19T06:15:39.707" v="6" actId="1076"/>
          <ac:spMkLst>
            <pc:docMk/>
            <pc:sldMk cId="905650588" sldId="257"/>
            <ac:spMk id="12" creationId="{3FA2B126-BE55-4FE0-9621-CA0484934845}"/>
          </ac:spMkLst>
        </pc:spChg>
        <pc:spChg chg="del">
          <ac:chgData name="Gábor Dobos" userId="0f403b24-bb3e-4619-8f25-c339eaa83823" providerId="ADAL" clId="{F2F7CB9E-42F7-4F5D-A523-093AB20F0D6C}" dt="2020-05-19T06:15:19.737" v="0" actId="478"/>
          <ac:spMkLst>
            <pc:docMk/>
            <pc:sldMk cId="905650588" sldId="257"/>
            <ac:spMk id="17" creationId="{7E83DE65-4E7E-4522-8DDF-73DA4C69F873}"/>
          </ac:spMkLst>
        </pc:spChg>
        <pc:spChg chg="del">
          <ac:chgData name="Gábor Dobos" userId="0f403b24-bb3e-4619-8f25-c339eaa83823" providerId="ADAL" clId="{F2F7CB9E-42F7-4F5D-A523-093AB20F0D6C}" dt="2020-05-19T06:15:19.737" v="0" actId="478"/>
          <ac:spMkLst>
            <pc:docMk/>
            <pc:sldMk cId="905650588" sldId="257"/>
            <ac:spMk id="18" creationId="{96983E9B-B0A3-437D-BA47-9F8BD4C72CBD}"/>
          </ac:spMkLst>
        </pc:spChg>
        <pc:spChg chg="del">
          <ac:chgData name="Gábor Dobos" userId="0f403b24-bb3e-4619-8f25-c339eaa83823" providerId="ADAL" clId="{F2F7CB9E-42F7-4F5D-A523-093AB20F0D6C}" dt="2020-05-19T06:15:19.737" v="0" actId="478"/>
          <ac:spMkLst>
            <pc:docMk/>
            <pc:sldMk cId="905650588" sldId="257"/>
            <ac:spMk id="19" creationId="{823F70EC-8CCE-436F-81DD-A733D0E3FC55}"/>
          </ac:spMkLst>
        </pc:spChg>
        <pc:spChg chg="del">
          <ac:chgData name="Gábor Dobos" userId="0f403b24-bb3e-4619-8f25-c339eaa83823" providerId="ADAL" clId="{F2F7CB9E-42F7-4F5D-A523-093AB20F0D6C}" dt="2020-05-19T06:15:19.737" v="0" actId="478"/>
          <ac:spMkLst>
            <pc:docMk/>
            <pc:sldMk cId="905650588" sldId="257"/>
            <ac:spMk id="21" creationId="{34A1E594-63E3-44B6-A48E-C79C3ABD4C1F}"/>
          </ac:spMkLst>
        </pc:spChg>
        <pc:spChg chg="del">
          <ac:chgData name="Gábor Dobos" userId="0f403b24-bb3e-4619-8f25-c339eaa83823" providerId="ADAL" clId="{F2F7CB9E-42F7-4F5D-A523-093AB20F0D6C}" dt="2020-05-19T06:15:19.737" v="0" actId="478"/>
          <ac:spMkLst>
            <pc:docMk/>
            <pc:sldMk cId="905650588" sldId="257"/>
            <ac:spMk id="22" creationId="{43E796D8-EEFD-49B6-A189-5B2710858143}"/>
          </ac:spMkLst>
        </pc:spChg>
        <pc:picChg chg="add mod">
          <ac:chgData name="Gábor Dobos" userId="0f403b24-bb3e-4619-8f25-c339eaa83823" providerId="ADAL" clId="{F2F7CB9E-42F7-4F5D-A523-093AB20F0D6C}" dt="2020-05-19T06:15:42.484" v="7" actId="1076"/>
          <ac:picMkLst>
            <pc:docMk/>
            <pc:sldMk cId="905650588" sldId="257"/>
            <ac:picMk id="13" creationId="{D976FC95-17B2-418C-A106-AB1233474EDB}"/>
          </ac:picMkLst>
        </pc:picChg>
      </pc:sldChg>
      <pc:sldChg chg="delSp modSp new mod">
        <pc:chgData name="Gábor Dobos" userId="0f403b24-bb3e-4619-8f25-c339eaa83823" providerId="ADAL" clId="{F2F7CB9E-42F7-4F5D-A523-093AB20F0D6C}" dt="2020-05-19T06:39:24.261" v="718" actId="1035"/>
        <pc:sldMkLst>
          <pc:docMk/>
          <pc:sldMk cId="1199697707" sldId="258"/>
        </pc:sldMkLst>
        <pc:spChg chg="del">
          <ac:chgData name="Gábor Dobos" userId="0f403b24-bb3e-4619-8f25-c339eaa83823" providerId="ADAL" clId="{F2F7CB9E-42F7-4F5D-A523-093AB20F0D6C}" dt="2020-05-19T06:15:58.589" v="11" actId="478"/>
          <ac:spMkLst>
            <pc:docMk/>
            <pc:sldMk cId="1199697707" sldId="258"/>
            <ac:spMk id="2" creationId="{9C8014C5-7C9D-426E-BDDC-918D2FE32AF3}"/>
          </ac:spMkLst>
        </pc:spChg>
        <pc:spChg chg="mod">
          <ac:chgData name="Gábor Dobos" userId="0f403b24-bb3e-4619-8f25-c339eaa83823" providerId="ADAL" clId="{F2F7CB9E-42F7-4F5D-A523-093AB20F0D6C}" dt="2020-05-19T06:39:24.261" v="718" actId="1035"/>
          <ac:spMkLst>
            <pc:docMk/>
            <pc:sldMk cId="1199697707" sldId="258"/>
            <ac:spMk id="3" creationId="{B61E7D75-A241-45BE-82B4-DAAE48D2076C}"/>
          </ac:spMkLst>
        </pc:spChg>
      </pc:sldChg>
      <pc:sldChg chg="del">
        <pc:chgData name="Gábor Dobos" userId="0f403b24-bb3e-4619-8f25-c339eaa83823" providerId="ADAL" clId="{F2F7CB9E-42F7-4F5D-A523-093AB20F0D6C}" dt="2020-05-19T06:15:52.332" v="9" actId="47"/>
        <pc:sldMkLst>
          <pc:docMk/>
          <pc:sldMk cId="557322684" sldId="259"/>
        </pc:sldMkLst>
      </pc:sldChg>
      <pc:sldChg chg="addSp delSp modSp new mod">
        <pc:chgData name="Gábor Dobos" userId="0f403b24-bb3e-4619-8f25-c339eaa83823" providerId="ADAL" clId="{F2F7CB9E-42F7-4F5D-A523-093AB20F0D6C}" dt="2020-05-19T06:52:33.227" v="1123" actId="20577"/>
        <pc:sldMkLst>
          <pc:docMk/>
          <pc:sldMk cId="1253456835" sldId="259"/>
        </pc:sldMkLst>
        <pc:spChg chg="del">
          <ac:chgData name="Gábor Dobos" userId="0f403b24-bb3e-4619-8f25-c339eaa83823" providerId="ADAL" clId="{F2F7CB9E-42F7-4F5D-A523-093AB20F0D6C}" dt="2020-05-19T06:24:52.227" v="396" actId="478"/>
          <ac:spMkLst>
            <pc:docMk/>
            <pc:sldMk cId="1253456835" sldId="259"/>
            <ac:spMk id="2" creationId="{940A8233-64D7-4441-B3E7-A93F60FB548F}"/>
          </ac:spMkLst>
        </pc:spChg>
        <pc:spChg chg="del">
          <ac:chgData name="Gábor Dobos" userId="0f403b24-bb3e-4619-8f25-c339eaa83823" providerId="ADAL" clId="{F2F7CB9E-42F7-4F5D-A523-093AB20F0D6C}" dt="2020-05-19T06:24:52.227" v="396" actId="478"/>
          <ac:spMkLst>
            <pc:docMk/>
            <pc:sldMk cId="1253456835" sldId="259"/>
            <ac:spMk id="3" creationId="{E60EC5D2-B552-4DC4-95E6-CBBE66E3EC00}"/>
          </ac:spMkLst>
        </pc:spChg>
        <pc:spChg chg="add del mod">
          <ac:chgData name="Gábor Dobos" userId="0f403b24-bb3e-4619-8f25-c339eaa83823" providerId="ADAL" clId="{F2F7CB9E-42F7-4F5D-A523-093AB20F0D6C}" dt="2020-05-19T06:48:03.787" v="966" actId="478"/>
          <ac:spMkLst>
            <pc:docMk/>
            <pc:sldMk cId="1253456835" sldId="259"/>
            <ac:spMk id="4" creationId="{BA837303-248F-4A86-8022-457E2276962E}"/>
          </ac:spMkLst>
        </pc:spChg>
        <pc:spChg chg="add del mod">
          <ac:chgData name="Gábor Dobos" userId="0f403b24-bb3e-4619-8f25-c339eaa83823" providerId="ADAL" clId="{F2F7CB9E-42F7-4F5D-A523-093AB20F0D6C}" dt="2020-05-19T06:41:38.607" v="837" actId="478"/>
          <ac:spMkLst>
            <pc:docMk/>
            <pc:sldMk cId="1253456835" sldId="259"/>
            <ac:spMk id="5" creationId="{DD3B4454-0942-4F98-B401-8A5CEED7EAE7}"/>
          </ac:spMkLst>
        </pc:spChg>
        <pc:spChg chg="add del mod">
          <ac:chgData name="Gábor Dobos" userId="0f403b24-bb3e-4619-8f25-c339eaa83823" providerId="ADAL" clId="{F2F7CB9E-42F7-4F5D-A523-093AB20F0D6C}" dt="2020-05-19T06:47:42.275" v="960" actId="478"/>
          <ac:spMkLst>
            <pc:docMk/>
            <pc:sldMk cId="1253456835" sldId="259"/>
            <ac:spMk id="6" creationId="{51C651DF-44FB-4E1A-B618-BBB9413478A0}"/>
          </ac:spMkLst>
        </pc:spChg>
        <pc:spChg chg="add mod ord">
          <ac:chgData name="Gábor Dobos" userId="0f403b24-bb3e-4619-8f25-c339eaa83823" providerId="ADAL" clId="{F2F7CB9E-42F7-4F5D-A523-093AB20F0D6C}" dt="2020-05-19T06:52:33.227" v="1123" actId="20577"/>
          <ac:spMkLst>
            <pc:docMk/>
            <pc:sldMk cId="1253456835" sldId="259"/>
            <ac:spMk id="7" creationId="{751D712F-5436-43D4-A2BA-56E1E69B97FA}"/>
          </ac:spMkLst>
        </pc:spChg>
        <pc:spChg chg="add del mod">
          <ac:chgData name="Gábor Dobos" userId="0f403b24-bb3e-4619-8f25-c339eaa83823" providerId="ADAL" clId="{F2F7CB9E-42F7-4F5D-A523-093AB20F0D6C}" dt="2020-05-19T06:40:52.295" v="818" actId="478"/>
          <ac:spMkLst>
            <pc:docMk/>
            <pc:sldMk cId="1253456835" sldId="259"/>
            <ac:spMk id="8" creationId="{D89A5812-4944-42C8-9A18-27A62392946A}"/>
          </ac:spMkLst>
        </pc:spChg>
        <pc:spChg chg="add mod">
          <ac:chgData name="Gábor Dobos" userId="0f403b24-bb3e-4619-8f25-c339eaa83823" providerId="ADAL" clId="{F2F7CB9E-42F7-4F5D-A523-093AB20F0D6C}" dt="2020-05-19T06:48:45.051" v="984" actId="1076"/>
          <ac:spMkLst>
            <pc:docMk/>
            <pc:sldMk cId="1253456835" sldId="259"/>
            <ac:spMk id="10" creationId="{D6774258-A88B-446B-9616-BA18188168B2}"/>
          </ac:spMkLst>
        </pc:spChg>
      </pc:sldChg>
      <pc:sldChg chg="addSp modSp add del mod">
        <pc:chgData name="Gábor Dobos" userId="0f403b24-bb3e-4619-8f25-c339eaa83823" providerId="ADAL" clId="{F2F7CB9E-42F7-4F5D-A523-093AB20F0D6C}" dt="2020-05-19T06:39:15.401" v="705" actId="47"/>
        <pc:sldMkLst>
          <pc:docMk/>
          <pc:sldMk cId="3781348324" sldId="260"/>
        </pc:sldMkLst>
        <pc:spChg chg="mod">
          <ac:chgData name="Gábor Dobos" userId="0f403b24-bb3e-4619-8f25-c339eaa83823" providerId="ADAL" clId="{F2F7CB9E-42F7-4F5D-A523-093AB20F0D6C}" dt="2020-05-19T06:25:45.900" v="425" actId="6549"/>
          <ac:spMkLst>
            <pc:docMk/>
            <pc:sldMk cId="3781348324" sldId="260"/>
            <ac:spMk id="3" creationId="{B61E7D75-A241-45BE-82B4-DAAE48D2076C}"/>
          </ac:spMkLst>
        </pc:spChg>
        <pc:spChg chg="add mod">
          <ac:chgData name="Gábor Dobos" userId="0f403b24-bb3e-4619-8f25-c339eaa83823" providerId="ADAL" clId="{F2F7CB9E-42F7-4F5D-A523-093AB20F0D6C}" dt="2020-05-19T06:27:03.951" v="478" actId="1076"/>
          <ac:spMkLst>
            <pc:docMk/>
            <pc:sldMk cId="3781348324" sldId="260"/>
            <ac:spMk id="4" creationId="{63716F33-2BD9-4FFC-BB1D-BE5974603C22}"/>
          </ac:spMkLst>
        </pc:spChg>
      </pc:sldChg>
      <pc:sldChg chg="addSp delSp modSp add mod">
        <pc:chgData name="Gábor Dobos" userId="0f403b24-bb3e-4619-8f25-c339eaa83823" providerId="ADAL" clId="{F2F7CB9E-42F7-4F5D-A523-093AB20F0D6C}" dt="2020-05-19T06:39:05.167" v="704" actId="1076"/>
        <pc:sldMkLst>
          <pc:docMk/>
          <pc:sldMk cId="3392007645" sldId="261"/>
        </pc:sldMkLst>
        <pc:spChg chg="mod">
          <ac:chgData name="Gábor Dobos" userId="0f403b24-bb3e-4619-8f25-c339eaa83823" providerId="ADAL" clId="{F2F7CB9E-42F7-4F5D-A523-093AB20F0D6C}" dt="2020-05-19T06:38:45.306" v="701" actId="1035"/>
          <ac:spMkLst>
            <pc:docMk/>
            <pc:sldMk cId="3392007645" sldId="261"/>
            <ac:spMk id="3" creationId="{B61E7D75-A241-45BE-82B4-DAAE48D2076C}"/>
          </ac:spMkLst>
        </pc:spChg>
        <pc:spChg chg="add mod">
          <ac:chgData name="Gábor Dobos" userId="0f403b24-bb3e-4619-8f25-c339eaa83823" providerId="ADAL" clId="{F2F7CB9E-42F7-4F5D-A523-093AB20F0D6C}" dt="2020-05-19T06:38:45.306" v="701" actId="1035"/>
          <ac:spMkLst>
            <pc:docMk/>
            <pc:sldMk cId="3392007645" sldId="261"/>
            <ac:spMk id="4" creationId="{55A8B32B-BEF9-4ACE-A7FA-925B78E33E81}"/>
          </ac:spMkLst>
        </pc:spChg>
        <pc:spChg chg="add mod">
          <ac:chgData name="Gábor Dobos" userId="0f403b24-bb3e-4619-8f25-c339eaa83823" providerId="ADAL" clId="{F2F7CB9E-42F7-4F5D-A523-093AB20F0D6C}" dt="2020-05-19T06:38:45.306" v="701" actId="1035"/>
          <ac:spMkLst>
            <pc:docMk/>
            <pc:sldMk cId="3392007645" sldId="261"/>
            <ac:spMk id="5" creationId="{51A575EE-05F3-4CD6-82FC-1D8B5A16F70B}"/>
          </ac:spMkLst>
        </pc:spChg>
        <pc:spChg chg="add mod">
          <ac:chgData name="Gábor Dobos" userId="0f403b24-bb3e-4619-8f25-c339eaa83823" providerId="ADAL" clId="{F2F7CB9E-42F7-4F5D-A523-093AB20F0D6C}" dt="2020-05-19T06:38:45.306" v="701" actId="1035"/>
          <ac:spMkLst>
            <pc:docMk/>
            <pc:sldMk cId="3392007645" sldId="261"/>
            <ac:spMk id="6" creationId="{CEFCAD25-9A3C-4665-A5D1-FC23A353F407}"/>
          </ac:spMkLst>
        </pc:spChg>
        <pc:spChg chg="add mod">
          <ac:chgData name="Gábor Dobos" userId="0f403b24-bb3e-4619-8f25-c339eaa83823" providerId="ADAL" clId="{F2F7CB9E-42F7-4F5D-A523-093AB20F0D6C}" dt="2020-05-19T06:38:45.306" v="701" actId="1035"/>
          <ac:spMkLst>
            <pc:docMk/>
            <pc:sldMk cId="3392007645" sldId="261"/>
            <ac:spMk id="7" creationId="{CEC234F4-D858-4413-8C51-9F1B0F8731A1}"/>
          </ac:spMkLst>
        </pc:spChg>
        <pc:spChg chg="add mod">
          <ac:chgData name="Gábor Dobos" userId="0f403b24-bb3e-4619-8f25-c339eaa83823" providerId="ADAL" clId="{F2F7CB9E-42F7-4F5D-A523-093AB20F0D6C}" dt="2020-05-19T06:38:20.322" v="667" actId="1076"/>
          <ac:spMkLst>
            <pc:docMk/>
            <pc:sldMk cId="3392007645" sldId="261"/>
            <ac:spMk id="8" creationId="{678CBFAD-E4F3-4044-809E-60C7311EA95F}"/>
          </ac:spMkLst>
        </pc:spChg>
        <pc:spChg chg="add mod">
          <ac:chgData name="Gábor Dobos" userId="0f403b24-bb3e-4619-8f25-c339eaa83823" providerId="ADAL" clId="{F2F7CB9E-42F7-4F5D-A523-093AB20F0D6C}" dt="2020-05-19T06:39:05.167" v="704" actId="1076"/>
          <ac:spMkLst>
            <pc:docMk/>
            <pc:sldMk cId="3392007645" sldId="261"/>
            <ac:spMk id="18" creationId="{C4C5C033-33EC-47EE-A462-31D625BFC665}"/>
          </ac:spMkLst>
        </pc:spChg>
        <pc:spChg chg="add mod">
          <ac:chgData name="Gábor Dobos" userId="0f403b24-bb3e-4619-8f25-c339eaa83823" providerId="ADAL" clId="{F2F7CB9E-42F7-4F5D-A523-093AB20F0D6C}" dt="2020-05-19T06:38:20.322" v="667" actId="1076"/>
          <ac:spMkLst>
            <pc:docMk/>
            <pc:sldMk cId="3392007645" sldId="261"/>
            <ac:spMk id="23" creationId="{673C97FA-5456-42FA-82B2-A1FB19975DCE}"/>
          </ac:spMkLst>
        </pc:spChg>
        <pc:spChg chg="add mod">
          <ac:chgData name="Gábor Dobos" userId="0f403b24-bb3e-4619-8f25-c339eaa83823" providerId="ADAL" clId="{F2F7CB9E-42F7-4F5D-A523-093AB20F0D6C}" dt="2020-05-19T06:38:20.322" v="667" actId="1076"/>
          <ac:spMkLst>
            <pc:docMk/>
            <pc:sldMk cId="3392007645" sldId="261"/>
            <ac:spMk id="25" creationId="{8CF29297-BD15-4390-B01F-00A0955056ED}"/>
          </ac:spMkLst>
        </pc:spChg>
        <pc:cxnChg chg="add del">
          <ac:chgData name="Gábor Dobos" userId="0f403b24-bb3e-4619-8f25-c339eaa83823" providerId="ADAL" clId="{F2F7CB9E-42F7-4F5D-A523-093AB20F0D6C}" dt="2020-05-19T06:35:28.691" v="607" actId="478"/>
          <ac:cxnSpMkLst>
            <pc:docMk/>
            <pc:sldMk cId="3392007645" sldId="261"/>
            <ac:cxnSpMk id="10" creationId="{EA3F780A-B975-4243-BA81-140204CFE4C9}"/>
          </ac:cxnSpMkLst>
        </pc:cxnChg>
        <pc:cxnChg chg="add mod">
          <ac:chgData name="Gábor Dobos" userId="0f403b24-bb3e-4619-8f25-c339eaa83823" providerId="ADAL" clId="{F2F7CB9E-42F7-4F5D-A523-093AB20F0D6C}" dt="2020-05-19T06:38:57.483" v="703" actId="14100"/>
          <ac:cxnSpMkLst>
            <pc:docMk/>
            <pc:sldMk cId="3392007645" sldId="261"/>
            <ac:cxnSpMk id="12" creationId="{D57ADE06-5C6F-46EC-98FA-441AEE9FF79C}"/>
          </ac:cxnSpMkLst>
        </pc:cxnChg>
        <pc:cxnChg chg="add mod">
          <ac:chgData name="Gábor Dobos" userId="0f403b24-bb3e-4619-8f25-c339eaa83823" providerId="ADAL" clId="{F2F7CB9E-42F7-4F5D-A523-093AB20F0D6C}" dt="2020-05-19T06:38:54.866" v="702" actId="14100"/>
          <ac:cxnSpMkLst>
            <pc:docMk/>
            <pc:sldMk cId="3392007645" sldId="261"/>
            <ac:cxnSpMk id="13" creationId="{542584EF-EF5B-45B6-9002-1439D4465FC7}"/>
          </ac:cxnSpMkLst>
        </pc:cxnChg>
        <pc:cxnChg chg="add mod">
          <ac:chgData name="Gábor Dobos" userId="0f403b24-bb3e-4619-8f25-c339eaa83823" providerId="ADAL" clId="{F2F7CB9E-42F7-4F5D-A523-093AB20F0D6C}" dt="2020-05-19T06:38:20.322" v="667" actId="1076"/>
          <ac:cxnSpMkLst>
            <pc:docMk/>
            <pc:sldMk cId="3392007645" sldId="261"/>
            <ac:cxnSpMk id="19" creationId="{734B0E3E-33BA-4D98-9F48-CD797755E6F8}"/>
          </ac:cxnSpMkLst>
        </pc:cxnChg>
        <pc:cxnChg chg="add mod">
          <ac:chgData name="Gábor Dobos" userId="0f403b24-bb3e-4619-8f25-c339eaa83823" providerId="ADAL" clId="{F2F7CB9E-42F7-4F5D-A523-093AB20F0D6C}" dt="2020-05-19T06:38:20.322" v="667" actId="1076"/>
          <ac:cxnSpMkLst>
            <pc:docMk/>
            <pc:sldMk cId="3392007645" sldId="261"/>
            <ac:cxnSpMk id="24" creationId="{DDCD4BE3-165C-4647-B5FB-CDA4CAF91987}"/>
          </ac:cxnSpMkLst>
        </pc:cxnChg>
      </pc:sldChg>
      <pc:sldChg chg="addSp delSp modSp new mod">
        <pc:chgData name="Gábor Dobos" userId="0f403b24-bb3e-4619-8f25-c339eaa83823" providerId="ADAL" clId="{F2F7CB9E-42F7-4F5D-A523-093AB20F0D6C}" dt="2020-05-19T06:58:12.071" v="1251" actId="1076"/>
        <pc:sldMkLst>
          <pc:docMk/>
          <pc:sldMk cId="1709146620" sldId="262"/>
        </pc:sldMkLst>
        <pc:spChg chg="del">
          <ac:chgData name="Gábor Dobos" userId="0f403b24-bb3e-4619-8f25-c339eaa83823" providerId="ADAL" clId="{F2F7CB9E-42F7-4F5D-A523-093AB20F0D6C}" dt="2020-05-19T06:49:02.723" v="986" actId="478"/>
          <ac:spMkLst>
            <pc:docMk/>
            <pc:sldMk cId="1709146620" sldId="262"/>
            <ac:spMk id="2" creationId="{780FFAC7-A112-431A-ACAD-757B86BF4540}"/>
          </ac:spMkLst>
        </pc:spChg>
        <pc:spChg chg="del">
          <ac:chgData name="Gábor Dobos" userId="0f403b24-bb3e-4619-8f25-c339eaa83823" providerId="ADAL" clId="{F2F7CB9E-42F7-4F5D-A523-093AB20F0D6C}" dt="2020-05-19T06:49:02.723" v="986" actId="478"/>
          <ac:spMkLst>
            <pc:docMk/>
            <pc:sldMk cId="1709146620" sldId="262"/>
            <ac:spMk id="3" creationId="{0A7341B1-FBBE-4D78-9501-FEB3B35DEB02}"/>
          </ac:spMkLst>
        </pc:spChg>
        <pc:spChg chg="add mod">
          <ac:chgData name="Gábor Dobos" userId="0f403b24-bb3e-4619-8f25-c339eaa83823" providerId="ADAL" clId="{F2F7CB9E-42F7-4F5D-A523-093AB20F0D6C}" dt="2020-05-19T06:58:12.071" v="1251" actId="1076"/>
          <ac:spMkLst>
            <pc:docMk/>
            <pc:sldMk cId="1709146620" sldId="262"/>
            <ac:spMk id="4" creationId="{EA3E8C56-4FE4-4F5C-994E-12E3A965E663}"/>
          </ac:spMkLst>
        </pc:spChg>
        <pc:spChg chg="add mod">
          <ac:chgData name="Gábor Dobos" userId="0f403b24-bb3e-4619-8f25-c339eaa83823" providerId="ADAL" clId="{F2F7CB9E-42F7-4F5D-A523-093AB20F0D6C}" dt="2020-05-19T06:58:12.071" v="1251" actId="1076"/>
          <ac:spMkLst>
            <pc:docMk/>
            <pc:sldMk cId="1709146620" sldId="262"/>
            <ac:spMk id="5" creationId="{49AF926B-6CFE-48DC-8D00-B7F2721A1ACB}"/>
          </ac:spMkLst>
        </pc:spChg>
        <pc:spChg chg="add mod">
          <ac:chgData name="Gábor Dobos" userId="0f403b24-bb3e-4619-8f25-c339eaa83823" providerId="ADAL" clId="{F2F7CB9E-42F7-4F5D-A523-093AB20F0D6C}" dt="2020-05-19T06:58:12.071" v="1251" actId="1076"/>
          <ac:spMkLst>
            <pc:docMk/>
            <pc:sldMk cId="1709146620" sldId="262"/>
            <ac:spMk id="13" creationId="{41A38F47-D913-4679-A585-F7694FF9C88D}"/>
          </ac:spMkLst>
        </pc:spChg>
        <pc:graphicFrameChg chg="add mod">
          <ac:chgData name="Gábor Dobos" userId="0f403b24-bb3e-4619-8f25-c339eaa83823" providerId="ADAL" clId="{F2F7CB9E-42F7-4F5D-A523-093AB20F0D6C}" dt="2020-05-19T06:58:12.071" v="1251" actId="1076"/>
          <ac:graphicFrameMkLst>
            <pc:docMk/>
            <pc:sldMk cId="1709146620" sldId="262"/>
            <ac:graphicFrameMk id="6" creationId="{D9C3AB79-2538-4194-A7A3-92717C3C27E8}"/>
          </ac:graphicFrameMkLst>
        </pc:graphicFrameChg>
        <pc:graphicFrameChg chg="add mod">
          <ac:chgData name="Gábor Dobos" userId="0f403b24-bb3e-4619-8f25-c339eaa83823" providerId="ADAL" clId="{F2F7CB9E-42F7-4F5D-A523-093AB20F0D6C}" dt="2020-05-19T06:58:12.071" v="1251" actId="1076"/>
          <ac:graphicFrameMkLst>
            <pc:docMk/>
            <pc:sldMk cId="1709146620" sldId="262"/>
            <ac:graphicFrameMk id="7" creationId="{5D43EA8C-63D7-4518-AB80-B6E459D9539F}"/>
          </ac:graphicFrameMkLst>
        </pc:graphicFrameChg>
        <pc:graphicFrameChg chg="add mod">
          <ac:chgData name="Gábor Dobos" userId="0f403b24-bb3e-4619-8f25-c339eaa83823" providerId="ADAL" clId="{F2F7CB9E-42F7-4F5D-A523-093AB20F0D6C}" dt="2020-05-19T06:58:12.071" v="1251" actId="1076"/>
          <ac:graphicFrameMkLst>
            <pc:docMk/>
            <pc:sldMk cId="1709146620" sldId="262"/>
            <ac:graphicFrameMk id="8" creationId="{0245A6E5-866B-46A3-BC27-A8D673A2C2D2}"/>
          </ac:graphicFrameMkLst>
        </pc:graphicFrameChg>
        <pc:graphicFrameChg chg="add mod">
          <ac:chgData name="Gábor Dobos" userId="0f403b24-bb3e-4619-8f25-c339eaa83823" providerId="ADAL" clId="{F2F7CB9E-42F7-4F5D-A523-093AB20F0D6C}" dt="2020-05-19T06:58:12.071" v="1251" actId="1076"/>
          <ac:graphicFrameMkLst>
            <pc:docMk/>
            <pc:sldMk cId="1709146620" sldId="262"/>
            <ac:graphicFrameMk id="9" creationId="{3EC464FC-493F-42E0-BB90-B09F15AEBB5D}"/>
          </ac:graphicFrameMkLst>
        </pc:graphicFrameChg>
        <pc:graphicFrameChg chg="add mod">
          <ac:chgData name="Gábor Dobos" userId="0f403b24-bb3e-4619-8f25-c339eaa83823" providerId="ADAL" clId="{F2F7CB9E-42F7-4F5D-A523-093AB20F0D6C}" dt="2020-05-19T06:58:12.071" v="1251" actId="1076"/>
          <ac:graphicFrameMkLst>
            <pc:docMk/>
            <pc:sldMk cId="1709146620" sldId="262"/>
            <ac:graphicFrameMk id="10" creationId="{28C5E161-1404-4B23-917F-E8FAD0BD6B28}"/>
          </ac:graphicFrameMkLst>
        </pc:graphicFrameChg>
        <pc:graphicFrameChg chg="add mod">
          <ac:chgData name="Gábor Dobos" userId="0f403b24-bb3e-4619-8f25-c339eaa83823" providerId="ADAL" clId="{F2F7CB9E-42F7-4F5D-A523-093AB20F0D6C}" dt="2020-05-19T06:58:12.071" v="1251" actId="1076"/>
          <ac:graphicFrameMkLst>
            <pc:docMk/>
            <pc:sldMk cId="1709146620" sldId="262"/>
            <ac:graphicFrameMk id="11" creationId="{B4DFBB12-1460-49DC-9C80-6333307ADD64}"/>
          </ac:graphicFrameMkLst>
        </pc:graphicFrameChg>
        <pc:graphicFrameChg chg="add mod">
          <ac:chgData name="Gábor Dobos" userId="0f403b24-bb3e-4619-8f25-c339eaa83823" providerId="ADAL" clId="{F2F7CB9E-42F7-4F5D-A523-093AB20F0D6C}" dt="2020-05-19T06:58:12.071" v="1251" actId="1076"/>
          <ac:graphicFrameMkLst>
            <pc:docMk/>
            <pc:sldMk cId="1709146620" sldId="262"/>
            <ac:graphicFrameMk id="12" creationId="{74FA7F88-B915-4B22-969A-C92975F2B2B3}"/>
          </ac:graphicFrameMkLst>
        </pc:graphicFrameChg>
      </pc:sldChg>
      <pc:sldChg chg="delSp modSp add mod">
        <pc:chgData name="Gábor Dobos" userId="0f403b24-bb3e-4619-8f25-c339eaa83823" providerId="ADAL" clId="{F2F7CB9E-42F7-4F5D-A523-093AB20F0D6C}" dt="2020-05-19T06:57:39.748" v="1249"/>
        <pc:sldMkLst>
          <pc:docMk/>
          <pc:sldMk cId="1882137621" sldId="263"/>
        </pc:sldMkLst>
        <pc:spChg chg="mod">
          <ac:chgData name="Gábor Dobos" userId="0f403b24-bb3e-4619-8f25-c339eaa83823" providerId="ADAL" clId="{F2F7CB9E-42F7-4F5D-A523-093AB20F0D6C}" dt="2020-05-19T06:57:39.748" v="1249"/>
          <ac:spMkLst>
            <pc:docMk/>
            <pc:sldMk cId="1882137621" sldId="263"/>
            <ac:spMk id="7" creationId="{751D712F-5436-43D4-A2BA-56E1E69B97FA}"/>
          </ac:spMkLst>
        </pc:spChg>
        <pc:spChg chg="del">
          <ac:chgData name="Gábor Dobos" userId="0f403b24-bb3e-4619-8f25-c339eaa83823" providerId="ADAL" clId="{F2F7CB9E-42F7-4F5D-A523-093AB20F0D6C}" dt="2020-05-19T06:57:08.632" v="1244" actId="478"/>
          <ac:spMkLst>
            <pc:docMk/>
            <pc:sldMk cId="1882137621" sldId="263"/>
            <ac:spMk id="10" creationId="{D6774258-A88B-446B-9616-BA18188168B2}"/>
          </ac:spMkLst>
        </pc:spChg>
      </pc:sldChg>
      <pc:sldChg chg="modSp add mod ord">
        <pc:chgData name="Gábor Dobos" userId="0f403b24-bb3e-4619-8f25-c339eaa83823" providerId="ADAL" clId="{F2F7CB9E-42F7-4F5D-A523-093AB20F0D6C}" dt="2020-05-19T07:25:57.215" v="1569" actId="27636"/>
        <pc:sldMkLst>
          <pc:docMk/>
          <pc:sldMk cId="1103452980" sldId="264"/>
        </pc:sldMkLst>
        <pc:spChg chg="mod">
          <ac:chgData name="Gábor Dobos" userId="0f403b24-bb3e-4619-8f25-c339eaa83823" providerId="ADAL" clId="{F2F7CB9E-42F7-4F5D-A523-093AB20F0D6C}" dt="2020-05-19T07:25:57.215" v="1569" actId="27636"/>
          <ac:spMkLst>
            <pc:docMk/>
            <pc:sldMk cId="1103452980" sldId="264"/>
            <ac:spMk id="3" creationId="{B61E7D75-A241-45BE-82B4-DAAE48D2076C}"/>
          </ac:spMkLst>
        </pc:spChg>
      </pc:sldChg>
      <pc:sldChg chg="add del">
        <pc:chgData name="Gábor Dobos" userId="0f403b24-bb3e-4619-8f25-c339eaa83823" providerId="ADAL" clId="{F2F7CB9E-42F7-4F5D-A523-093AB20F0D6C}" dt="2020-05-19T07:18:50.583" v="1253" actId="47"/>
        <pc:sldMkLst>
          <pc:docMk/>
          <pc:sldMk cId="1736378008" sldId="264"/>
        </pc:sldMkLst>
      </pc:sldChg>
      <pc:sldChg chg="addSp delSp modSp add mod ord">
        <pc:chgData name="Gábor Dobos" userId="0f403b24-bb3e-4619-8f25-c339eaa83823" providerId="ADAL" clId="{F2F7CB9E-42F7-4F5D-A523-093AB20F0D6C}" dt="2020-05-19T08:10:30.060" v="1904" actId="20577"/>
        <pc:sldMkLst>
          <pc:docMk/>
          <pc:sldMk cId="3479148594" sldId="265"/>
        </pc:sldMkLst>
        <pc:spChg chg="mod">
          <ac:chgData name="Gábor Dobos" userId="0f403b24-bb3e-4619-8f25-c339eaa83823" providerId="ADAL" clId="{F2F7CB9E-42F7-4F5D-A523-093AB20F0D6C}" dt="2020-05-19T08:10:30.060" v="1904" actId="20577"/>
          <ac:spMkLst>
            <pc:docMk/>
            <pc:sldMk cId="3479148594" sldId="265"/>
            <ac:spMk id="3" creationId="{B61E7D75-A241-45BE-82B4-DAAE48D2076C}"/>
          </ac:spMkLst>
        </pc:spChg>
        <pc:spChg chg="add del mod">
          <ac:chgData name="Gábor Dobos" userId="0f403b24-bb3e-4619-8f25-c339eaa83823" providerId="ADAL" clId="{F2F7CB9E-42F7-4F5D-A523-093AB20F0D6C}" dt="2020-05-19T07:28:39.282" v="1628" actId="478"/>
          <ac:spMkLst>
            <pc:docMk/>
            <pc:sldMk cId="3479148594" sldId="265"/>
            <ac:spMk id="4" creationId="{91790DCE-91D2-477B-87EA-A531C925C030}"/>
          </ac:spMkLst>
        </pc:spChg>
      </pc:sldChg>
      <pc:sldChg chg="addSp delSp modSp add mod">
        <pc:chgData name="Gábor Dobos" userId="0f403b24-bb3e-4619-8f25-c339eaa83823" providerId="ADAL" clId="{F2F7CB9E-42F7-4F5D-A523-093AB20F0D6C}" dt="2020-05-19T11:45:48.889" v="2725" actId="20577"/>
        <pc:sldMkLst>
          <pc:docMk/>
          <pc:sldMk cId="2482378672" sldId="266"/>
        </pc:sldMkLst>
        <pc:spChg chg="add del mod">
          <ac:chgData name="Gábor Dobos" userId="0f403b24-bb3e-4619-8f25-c339eaa83823" providerId="ADAL" clId="{F2F7CB9E-42F7-4F5D-A523-093AB20F0D6C}" dt="2020-05-19T08:11:46.102" v="1910" actId="478"/>
          <ac:spMkLst>
            <pc:docMk/>
            <pc:sldMk cId="2482378672" sldId="266"/>
            <ac:spMk id="3" creationId="{980C5DE1-6761-4B25-BBD2-243B9EF8987A}"/>
          </ac:spMkLst>
        </pc:spChg>
        <pc:spChg chg="add del mod">
          <ac:chgData name="Gábor Dobos" userId="0f403b24-bb3e-4619-8f25-c339eaa83823" providerId="ADAL" clId="{F2F7CB9E-42F7-4F5D-A523-093AB20F0D6C}" dt="2020-05-19T08:14:19.754" v="1993" actId="478"/>
          <ac:spMkLst>
            <pc:docMk/>
            <pc:sldMk cId="2482378672" sldId="266"/>
            <ac:spMk id="4" creationId="{B719C933-2B4C-4D08-ACFE-9F8777E479AD}"/>
          </ac:spMkLst>
        </pc:spChg>
        <pc:spChg chg="mod">
          <ac:chgData name="Gábor Dobos" userId="0f403b24-bb3e-4619-8f25-c339eaa83823" providerId="ADAL" clId="{F2F7CB9E-42F7-4F5D-A523-093AB20F0D6C}" dt="2020-05-19T11:45:48.889" v="2725" actId="20577"/>
          <ac:spMkLst>
            <pc:docMk/>
            <pc:sldMk cId="2482378672" sldId="266"/>
            <ac:spMk id="7" creationId="{751D712F-5436-43D4-A2BA-56E1E69B97FA}"/>
          </ac:spMkLst>
        </pc:spChg>
        <pc:picChg chg="add del mod">
          <ac:chgData name="Gábor Dobos" userId="0f403b24-bb3e-4619-8f25-c339eaa83823" providerId="ADAL" clId="{F2F7CB9E-42F7-4F5D-A523-093AB20F0D6C}" dt="2020-05-19T08:14:16.596" v="1990" actId="478"/>
          <ac:picMkLst>
            <pc:docMk/>
            <pc:sldMk cId="2482378672" sldId="266"/>
            <ac:picMk id="5" creationId="{F6881C59-424B-4AA8-B3FE-B014C347150B}"/>
          </ac:picMkLst>
        </pc:picChg>
        <pc:picChg chg="add del mod">
          <ac:chgData name="Gábor Dobos" userId="0f403b24-bb3e-4619-8f25-c339eaa83823" providerId="ADAL" clId="{F2F7CB9E-42F7-4F5D-A523-093AB20F0D6C}" dt="2020-05-19T08:14:17.266" v="1991" actId="478"/>
          <ac:picMkLst>
            <pc:docMk/>
            <pc:sldMk cId="2482378672" sldId="266"/>
            <ac:picMk id="6" creationId="{6DCCFA50-B9C9-4A32-94E3-2F9ACCF00D70}"/>
          </ac:picMkLst>
        </pc:picChg>
      </pc:sldChg>
      <pc:sldChg chg="delSp modSp add mod">
        <pc:chgData name="Gábor Dobos" userId="0f403b24-bb3e-4619-8f25-c339eaa83823" providerId="ADAL" clId="{F2F7CB9E-42F7-4F5D-A523-093AB20F0D6C}" dt="2020-05-19T08:49:03.119" v="2587"/>
        <pc:sldMkLst>
          <pc:docMk/>
          <pc:sldMk cId="4287798781" sldId="267"/>
        </pc:sldMkLst>
        <pc:spChg chg="mod">
          <ac:chgData name="Gábor Dobos" userId="0f403b24-bb3e-4619-8f25-c339eaa83823" providerId="ADAL" clId="{F2F7CB9E-42F7-4F5D-A523-093AB20F0D6C}" dt="2020-05-19T08:47:51.891" v="2577" actId="6549"/>
          <ac:spMkLst>
            <pc:docMk/>
            <pc:sldMk cId="4287798781" sldId="267"/>
            <ac:spMk id="4" creationId="{B719C933-2B4C-4D08-ACFE-9F8777E479AD}"/>
          </ac:spMkLst>
        </pc:spChg>
        <pc:spChg chg="mod">
          <ac:chgData name="Gábor Dobos" userId="0f403b24-bb3e-4619-8f25-c339eaa83823" providerId="ADAL" clId="{F2F7CB9E-42F7-4F5D-A523-093AB20F0D6C}" dt="2020-05-19T08:49:03.119" v="2587"/>
          <ac:spMkLst>
            <pc:docMk/>
            <pc:sldMk cId="4287798781" sldId="267"/>
            <ac:spMk id="7" creationId="{751D712F-5436-43D4-A2BA-56E1E69B97FA}"/>
          </ac:spMkLst>
        </pc:spChg>
        <pc:picChg chg="del mod">
          <ac:chgData name="Gábor Dobos" userId="0f403b24-bb3e-4619-8f25-c339eaa83823" providerId="ADAL" clId="{F2F7CB9E-42F7-4F5D-A523-093AB20F0D6C}" dt="2020-05-19T08:22:06.728" v="2450" actId="478"/>
          <ac:picMkLst>
            <pc:docMk/>
            <pc:sldMk cId="4287798781" sldId="267"/>
            <ac:picMk id="5" creationId="{F6881C59-424B-4AA8-B3FE-B014C347150B}"/>
          </ac:picMkLst>
        </pc:picChg>
        <pc:picChg chg="mod">
          <ac:chgData name="Gábor Dobos" userId="0f403b24-bb3e-4619-8f25-c339eaa83823" providerId="ADAL" clId="{F2F7CB9E-42F7-4F5D-A523-093AB20F0D6C}" dt="2020-05-19T08:47:49.144" v="2576" actId="1036"/>
          <ac:picMkLst>
            <pc:docMk/>
            <pc:sldMk cId="4287798781" sldId="267"/>
            <ac:picMk id="6" creationId="{6DCCFA50-B9C9-4A32-94E3-2F9ACCF00D70}"/>
          </ac:picMkLst>
        </pc:picChg>
      </pc:sldChg>
      <pc:sldChg chg="addSp delSp modSp new mod">
        <pc:chgData name="Gábor Dobos" userId="0f403b24-bb3e-4619-8f25-c339eaa83823" providerId="ADAL" clId="{F2F7CB9E-42F7-4F5D-A523-093AB20F0D6C}" dt="2020-05-19T11:40:12.125" v="2597" actId="122"/>
        <pc:sldMkLst>
          <pc:docMk/>
          <pc:sldMk cId="2927532515" sldId="268"/>
        </pc:sldMkLst>
        <pc:spChg chg="del">
          <ac:chgData name="Gábor Dobos" userId="0f403b24-bb3e-4619-8f25-c339eaa83823" providerId="ADAL" clId="{F2F7CB9E-42F7-4F5D-A523-093AB20F0D6C}" dt="2020-05-19T11:39:55.108" v="2589" actId="478"/>
          <ac:spMkLst>
            <pc:docMk/>
            <pc:sldMk cId="2927532515" sldId="268"/>
            <ac:spMk id="2" creationId="{8E5EB493-E68A-40D8-8E01-50BECE1914EF}"/>
          </ac:spMkLst>
        </pc:spChg>
        <pc:spChg chg="del">
          <ac:chgData name="Gábor Dobos" userId="0f403b24-bb3e-4619-8f25-c339eaa83823" providerId="ADAL" clId="{F2F7CB9E-42F7-4F5D-A523-093AB20F0D6C}" dt="2020-05-19T11:39:55.108" v="2589" actId="478"/>
          <ac:spMkLst>
            <pc:docMk/>
            <pc:sldMk cId="2927532515" sldId="268"/>
            <ac:spMk id="3" creationId="{329F7061-7146-4E04-AD98-2276E436C19A}"/>
          </ac:spMkLst>
        </pc:spChg>
        <pc:spChg chg="add mod">
          <ac:chgData name="Gábor Dobos" userId="0f403b24-bb3e-4619-8f25-c339eaa83823" providerId="ADAL" clId="{F2F7CB9E-42F7-4F5D-A523-093AB20F0D6C}" dt="2020-05-19T11:40:12.125" v="2597" actId="122"/>
          <ac:spMkLst>
            <pc:docMk/>
            <pc:sldMk cId="2927532515" sldId="268"/>
            <ac:spMk id="4" creationId="{7FA385C2-8E6E-48D0-89A1-B094AF8AF3AA}"/>
          </ac:spMkLst>
        </pc:spChg>
        <pc:graphicFrameChg chg="add mod">
          <ac:chgData name="Gábor Dobos" userId="0f403b24-bb3e-4619-8f25-c339eaa83823" providerId="ADAL" clId="{F2F7CB9E-42F7-4F5D-A523-093AB20F0D6C}" dt="2020-05-19T11:40:02.108" v="2593" actId="14100"/>
          <ac:graphicFrameMkLst>
            <pc:docMk/>
            <pc:sldMk cId="2927532515" sldId="268"/>
            <ac:graphicFrameMk id="5" creationId="{9FD500BC-5CA8-41F4-9C90-DB58B0026ED3}"/>
          </ac:graphicFrameMkLst>
        </pc:graphicFrameChg>
      </pc:sldChg>
      <pc:sldChg chg="addSp delSp modSp new mod">
        <pc:chgData name="Gábor Dobos" userId="0f403b24-bb3e-4619-8f25-c339eaa83823" providerId="ADAL" clId="{F2F7CB9E-42F7-4F5D-A523-093AB20F0D6C}" dt="2020-05-19T11:41:07.219" v="2607" actId="1076"/>
        <pc:sldMkLst>
          <pc:docMk/>
          <pc:sldMk cId="2713611375" sldId="269"/>
        </pc:sldMkLst>
        <pc:spChg chg="del">
          <ac:chgData name="Gábor Dobos" userId="0f403b24-bb3e-4619-8f25-c339eaa83823" providerId="ADAL" clId="{F2F7CB9E-42F7-4F5D-A523-093AB20F0D6C}" dt="2020-05-19T11:40:20.890" v="2599" actId="478"/>
          <ac:spMkLst>
            <pc:docMk/>
            <pc:sldMk cId="2713611375" sldId="269"/>
            <ac:spMk id="2" creationId="{72A1191E-736E-4D3C-8D88-7CC588CE7B7E}"/>
          </ac:spMkLst>
        </pc:spChg>
        <pc:spChg chg="del">
          <ac:chgData name="Gábor Dobos" userId="0f403b24-bb3e-4619-8f25-c339eaa83823" providerId="ADAL" clId="{F2F7CB9E-42F7-4F5D-A523-093AB20F0D6C}" dt="2020-05-19T11:40:20.890" v="2599" actId="478"/>
          <ac:spMkLst>
            <pc:docMk/>
            <pc:sldMk cId="2713611375" sldId="269"/>
            <ac:spMk id="3" creationId="{8E51D706-99ED-419B-A9AB-1619B9005123}"/>
          </ac:spMkLst>
        </pc:spChg>
        <pc:spChg chg="add mod">
          <ac:chgData name="Gábor Dobos" userId="0f403b24-bb3e-4619-8f25-c339eaa83823" providerId="ADAL" clId="{F2F7CB9E-42F7-4F5D-A523-093AB20F0D6C}" dt="2020-05-19T11:41:00.001" v="2606" actId="1076"/>
          <ac:spMkLst>
            <pc:docMk/>
            <pc:sldMk cId="2713611375" sldId="269"/>
            <ac:spMk id="4" creationId="{FD6F5573-406E-49F6-8522-8231382DFC56}"/>
          </ac:spMkLst>
        </pc:spChg>
        <pc:spChg chg="add mod">
          <ac:chgData name="Gábor Dobos" userId="0f403b24-bb3e-4619-8f25-c339eaa83823" providerId="ADAL" clId="{F2F7CB9E-42F7-4F5D-A523-093AB20F0D6C}" dt="2020-05-19T11:40:40.547" v="2601" actId="1076"/>
          <ac:spMkLst>
            <pc:docMk/>
            <pc:sldMk cId="2713611375" sldId="269"/>
            <ac:spMk id="6" creationId="{C6FB742E-A3AD-4593-81A0-969C349BDDEA}"/>
          </ac:spMkLst>
        </pc:spChg>
        <pc:spChg chg="add mod">
          <ac:chgData name="Gábor Dobos" userId="0f403b24-bb3e-4619-8f25-c339eaa83823" providerId="ADAL" clId="{F2F7CB9E-42F7-4F5D-A523-093AB20F0D6C}" dt="2020-05-19T11:41:07.219" v="2607" actId="1076"/>
          <ac:spMkLst>
            <pc:docMk/>
            <pc:sldMk cId="2713611375" sldId="269"/>
            <ac:spMk id="7" creationId="{5EC18E4C-9647-4931-8B1C-EC9D78DF9A4F}"/>
          </ac:spMkLst>
        </pc:spChg>
        <pc:picChg chg="add mod">
          <ac:chgData name="Gábor Dobos" userId="0f403b24-bb3e-4619-8f25-c339eaa83823" providerId="ADAL" clId="{F2F7CB9E-42F7-4F5D-A523-093AB20F0D6C}" dt="2020-05-19T11:40:55.563" v="2605" actId="14100"/>
          <ac:picMkLst>
            <pc:docMk/>
            <pc:sldMk cId="2713611375" sldId="269"/>
            <ac:picMk id="5" creationId="{26FA1FEB-43E8-4681-9367-47F99FE1AC4A}"/>
          </ac:picMkLst>
        </pc:picChg>
      </pc:sldChg>
      <pc:sldChg chg="addSp delSp modSp new mod">
        <pc:chgData name="Gábor Dobos" userId="0f403b24-bb3e-4619-8f25-c339eaa83823" providerId="ADAL" clId="{F2F7CB9E-42F7-4F5D-A523-093AB20F0D6C}" dt="2020-05-19T11:43:40.610" v="2643" actId="1035"/>
        <pc:sldMkLst>
          <pc:docMk/>
          <pc:sldMk cId="665546303" sldId="270"/>
        </pc:sldMkLst>
        <pc:spChg chg="del">
          <ac:chgData name="Gábor Dobos" userId="0f403b24-bb3e-4619-8f25-c339eaa83823" providerId="ADAL" clId="{F2F7CB9E-42F7-4F5D-A523-093AB20F0D6C}" dt="2020-05-19T11:41:28.166" v="2609" actId="478"/>
          <ac:spMkLst>
            <pc:docMk/>
            <pc:sldMk cId="665546303" sldId="270"/>
            <ac:spMk id="2" creationId="{0B5B69F1-EE8F-48FF-B858-C4874BD3657D}"/>
          </ac:spMkLst>
        </pc:spChg>
        <pc:spChg chg="del">
          <ac:chgData name="Gábor Dobos" userId="0f403b24-bb3e-4619-8f25-c339eaa83823" providerId="ADAL" clId="{F2F7CB9E-42F7-4F5D-A523-093AB20F0D6C}" dt="2020-05-19T11:41:28.166" v="2609" actId="478"/>
          <ac:spMkLst>
            <pc:docMk/>
            <pc:sldMk cId="665546303" sldId="270"/>
            <ac:spMk id="3" creationId="{68DC50F9-570F-480C-B7E1-C164EA441A45}"/>
          </ac:spMkLst>
        </pc:spChg>
        <pc:spChg chg="add mod">
          <ac:chgData name="Gábor Dobos" userId="0f403b24-bb3e-4619-8f25-c339eaa83823" providerId="ADAL" clId="{F2F7CB9E-42F7-4F5D-A523-093AB20F0D6C}" dt="2020-05-19T11:42:32.001" v="2622" actId="1076"/>
          <ac:spMkLst>
            <pc:docMk/>
            <pc:sldMk cId="665546303" sldId="270"/>
            <ac:spMk id="4" creationId="{5A2835FC-3A87-4E1F-8EA1-B928F69DA421}"/>
          </ac:spMkLst>
        </pc:spChg>
        <pc:spChg chg="add mod">
          <ac:chgData name="Gábor Dobos" userId="0f403b24-bb3e-4619-8f25-c339eaa83823" providerId="ADAL" clId="{F2F7CB9E-42F7-4F5D-A523-093AB20F0D6C}" dt="2020-05-19T11:42:18.984" v="2617" actId="1076"/>
          <ac:spMkLst>
            <pc:docMk/>
            <pc:sldMk cId="665546303" sldId="270"/>
            <ac:spMk id="6" creationId="{DD655345-00E7-4EA9-BBA4-78A6B892C42A}"/>
          </ac:spMkLst>
        </pc:spChg>
        <pc:spChg chg="add del mod">
          <ac:chgData name="Gábor Dobos" userId="0f403b24-bb3e-4619-8f25-c339eaa83823" providerId="ADAL" clId="{F2F7CB9E-42F7-4F5D-A523-093AB20F0D6C}" dt="2020-05-19T11:41:55.140" v="2612"/>
          <ac:spMkLst>
            <pc:docMk/>
            <pc:sldMk cId="665546303" sldId="270"/>
            <ac:spMk id="8" creationId="{8B9204E3-3804-4491-BD7A-A5734F60F51E}"/>
          </ac:spMkLst>
        </pc:spChg>
        <pc:spChg chg="add del mod">
          <ac:chgData name="Gábor Dobos" userId="0f403b24-bb3e-4619-8f25-c339eaa83823" providerId="ADAL" clId="{F2F7CB9E-42F7-4F5D-A523-093AB20F0D6C}" dt="2020-05-19T11:41:55.140" v="2612"/>
          <ac:spMkLst>
            <pc:docMk/>
            <pc:sldMk cId="665546303" sldId="270"/>
            <ac:spMk id="9" creationId="{9E4B9E52-541F-4DFC-A43A-73E40E1E74DA}"/>
          </ac:spMkLst>
        </pc:spChg>
        <pc:spChg chg="add del mod">
          <ac:chgData name="Gábor Dobos" userId="0f403b24-bb3e-4619-8f25-c339eaa83823" providerId="ADAL" clId="{F2F7CB9E-42F7-4F5D-A523-093AB20F0D6C}" dt="2020-05-19T11:41:55.140" v="2612"/>
          <ac:spMkLst>
            <pc:docMk/>
            <pc:sldMk cId="665546303" sldId="270"/>
            <ac:spMk id="10" creationId="{0352E51A-BB73-48A9-8240-6FA7E8FBB533}"/>
          </ac:spMkLst>
        </pc:spChg>
        <pc:spChg chg="add del mod">
          <ac:chgData name="Gábor Dobos" userId="0f403b24-bb3e-4619-8f25-c339eaa83823" providerId="ADAL" clId="{F2F7CB9E-42F7-4F5D-A523-093AB20F0D6C}" dt="2020-05-19T11:41:55.140" v="2612"/>
          <ac:spMkLst>
            <pc:docMk/>
            <pc:sldMk cId="665546303" sldId="270"/>
            <ac:spMk id="11" creationId="{35FA5801-58A5-44A8-965C-DC078C47F954}"/>
          </ac:spMkLst>
        </pc:spChg>
        <pc:spChg chg="add del mod">
          <ac:chgData name="Gábor Dobos" userId="0f403b24-bb3e-4619-8f25-c339eaa83823" providerId="ADAL" clId="{F2F7CB9E-42F7-4F5D-A523-093AB20F0D6C}" dt="2020-05-19T11:41:55.140" v="2612"/>
          <ac:spMkLst>
            <pc:docMk/>
            <pc:sldMk cId="665546303" sldId="270"/>
            <ac:spMk id="12" creationId="{C314676B-2F2C-4F9B-9877-C251E242CECD}"/>
          </ac:spMkLst>
        </pc:spChg>
        <pc:spChg chg="add del mod">
          <ac:chgData name="Gábor Dobos" userId="0f403b24-bb3e-4619-8f25-c339eaa83823" providerId="ADAL" clId="{F2F7CB9E-42F7-4F5D-A523-093AB20F0D6C}" dt="2020-05-19T11:41:55.140" v="2612"/>
          <ac:spMkLst>
            <pc:docMk/>
            <pc:sldMk cId="665546303" sldId="270"/>
            <ac:spMk id="13" creationId="{690EC017-6395-45B7-A519-9E495E566241}"/>
          </ac:spMkLst>
        </pc:spChg>
        <pc:spChg chg="add mod">
          <ac:chgData name="Gábor Dobos" userId="0f403b24-bb3e-4619-8f25-c339eaa83823" providerId="ADAL" clId="{F2F7CB9E-42F7-4F5D-A523-093AB20F0D6C}" dt="2020-05-19T11:42:39.554" v="2624" actId="1076"/>
          <ac:spMkLst>
            <pc:docMk/>
            <pc:sldMk cId="665546303" sldId="270"/>
            <ac:spMk id="14" creationId="{497133B5-3CFC-4A27-93A1-BDF0C88EBB98}"/>
          </ac:spMkLst>
        </pc:spChg>
        <pc:spChg chg="add mod">
          <ac:chgData name="Gábor Dobos" userId="0f403b24-bb3e-4619-8f25-c339eaa83823" providerId="ADAL" clId="{F2F7CB9E-42F7-4F5D-A523-093AB20F0D6C}" dt="2020-05-19T11:42:45.354" v="2625" actId="1076"/>
          <ac:spMkLst>
            <pc:docMk/>
            <pc:sldMk cId="665546303" sldId="270"/>
            <ac:spMk id="15" creationId="{02BFC313-9A14-4B68-89CF-022FC69BA09C}"/>
          </ac:spMkLst>
        </pc:spChg>
        <pc:spChg chg="add mod">
          <ac:chgData name="Gábor Dobos" userId="0f403b24-bb3e-4619-8f25-c339eaa83823" providerId="ADAL" clId="{F2F7CB9E-42F7-4F5D-A523-093AB20F0D6C}" dt="2020-05-19T11:42:52.393" v="2626" actId="1076"/>
          <ac:spMkLst>
            <pc:docMk/>
            <pc:sldMk cId="665546303" sldId="270"/>
            <ac:spMk id="16" creationId="{0CC8C239-194E-46C8-9435-DE2CA0DFDF75}"/>
          </ac:spMkLst>
        </pc:spChg>
        <pc:spChg chg="add mod">
          <ac:chgData name="Gábor Dobos" userId="0f403b24-bb3e-4619-8f25-c339eaa83823" providerId="ADAL" clId="{F2F7CB9E-42F7-4F5D-A523-093AB20F0D6C}" dt="2020-05-19T11:42:59.520" v="2627" actId="1076"/>
          <ac:spMkLst>
            <pc:docMk/>
            <pc:sldMk cId="665546303" sldId="270"/>
            <ac:spMk id="17" creationId="{C8F4FE1B-644B-424E-AD57-87FAB6F2A77B}"/>
          </ac:spMkLst>
        </pc:spChg>
        <pc:spChg chg="add mod">
          <ac:chgData name="Gábor Dobos" userId="0f403b24-bb3e-4619-8f25-c339eaa83823" providerId="ADAL" clId="{F2F7CB9E-42F7-4F5D-A523-093AB20F0D6C}" dt="2020-05-19T11:43:33.112" v="2629" actId="1076"/>
          <ac:spMkLst>
            <pc:docMk/>
            <pc:sldMk cId="665546303" sldId="270"/>
            <ac:spMk id="18" creationId="{15497B1A-1C41-4B78-9920-9E207A053027}"/>
          </ac:spMkLst>
        </pc:spChg>
        <pc:spChg chg="add mod">
          <ac:chgData name="Gábor Dobos" userId="0f403b24-bb3e-4619-8f25-c339eaa83823" providerId="ADAL" clId="{F2F7CB9E-42F7-4F5D-A523-093AB20F0D6C}" dt="2020-05-19T11:43:40.610" v="2643" actId="1035"/>
          <ac:spMkLst>
            <pc:docMk/>
            <pc:sldMk cId="665546303" sldId="270"/>
            <ac:spMk id="19" creationId="{E65AF682-90D4-4475-9FAC-27014010ECA1}"/>
          </ac:spMkLst>
        </pc:spChg>
        <pc:picChg chg="add mod">
          <ac:chgData name="Gábor Dobos" userId="0f403b24-bb3e-4619-8f25-c339eaa83823" providerId="ADAL" clId="{F2F7CB9E-42F7-4F5D-A523-093AB20F0D6C}" dt="2020-05-19T11:42:15.042" v="2616" actId="1076"/>
          <ac:picMkLst>
            <pc:docMk/>
            <pc:sldMk cId="665546303" sldId="270"/>
            <ac:picMk id="5" creationId="{B7984539-7393-4890-8850-A40BB356E0EA}"/>
          </ac:picMkLst>
        </pc:picChg>
        <pc:picChg chg="add mod">
          <ac:chgData name="Gábor Dobos" userId="0f403b24-bb3e-4619-8f25-c339eaa83823" providerId="ADAL" clId="{F2F7CB9E-42F7-4F5D-A523-093AB20F0D6C}" dt="2020-05-19T11:42:12.473" v="2615" actId="1076"/>
          <ac:picMkLst>
            <pc:docMk/>
            <pc:sldMk cId="665546303" sldId="270"/>
            <ac:picMk id="7" creationId="{345EF5BC-81E1-4C9E-B51A-34DA42F1A2FF}"/>
          </ac:picMkLst>
        </pc:picChg>
      </pc:sldChg>
    </pc:docChg>
  </pc:docChgLst>
  <pc:docChgLst>
    <pc:chgData name="Gábor Dobos" userId="0f403b24-bb3e-4619-8f25-c339eaa83823" providerId="ADAL" clId="{198052DA-5973-4868-9984-E2F4210FD366}"/>
    <pc:docChg chg="undo custSel addSld modSld sldOrd">
      <pc:chgData name="Gábor Dobos" userId="0f403b24-bb3e-4619-8f25-c339eaa83823" providerId="ADAL" clId="{198052DA-5973-4868-9984-E2F4210FD366}" dt="2020-06-10T09:55:31.253" v="2101" actId="20577"/>
      <pc:docMkLst>
        <pc:docMk/>
      </pc:docMkLst>
      <pc:sldChg chg="modSp mod">
        <pc:chgData name="Gábor Dobos" userId="0f403b24-bb3e-4619-8f25-c339eaa83823" providerId="ADAL" clId="{198052DA-5973-4868-9984-E2F4210FD366}" dt="2020-06-08T09:35:31.293" v="106" actId="20577"/>
        <pc:sldMkLst>
          <pc:docMk/>
          <pc:sldMk cId="1882137621" sldId="263"/>
        </pc:sldMkLst>
        <pc:spChg chg="mod">
          <ac:chgData name="Gábor Dobos" userId="0f403b24-bb3e-4619-8f25-c339eaa83823" providerId="ADAL" clId="{198052DA-5973-4868-9984-E2F4210FD366}" dt="2020-06-08T09:35:31.293" v="106" actId="20577"/>
          <ac:spMkLst>
            <pc:docMk/>
            <pc:sldMk cId="1882137621" sldId="263"/>
            <ac:spMk id="7" creationId="{751D712F-5436-43D4-A2BA-56E1E69B97FA}"/>
          </ac:spMkLst>
        </pc:spChg>
      </pc:sldChg>
      <pc:sldChg chg="addSp modSp mod">
        <pc:chgData name="Gábor Dobos" userId="0f403b24-bb3e-4619-8f25-c339eaa83823" providerId="ADAL" clId="{198052DA-5973-4868-9984-E2F4210FD366}" dt="2020-06-10T09:54:46.626" v="2093"/>
        <pc:sldMkLst>
          <pc:docMk/>
          <pc:sldMk cId="1103452980" sldId="264"/>
        </pc:sldMkLst>
        <pc:spChg chg="add mod">
          <ac:chgData name="Gábor Dobos" userId="0f403b24-bb3e-4619-8f25-c339eaa83823" providerId="ADAL" clId="{198052DA-5973-4868-9984-E2F4210FD366}" dt="2020-06-10T09:35:24.243" v="1612" actId="14100"/>
          <ac:spMkLst>
            <pc:docMk/>
            <pc:sldMk cId="1103452980" sldId="264"/>
            <ac:spMk id="2" creationId="{685BAB02-7D6E-4E96-B85C-816129CB817B}"/>
          </ac:spMkLst>
        </pc:spChg>
        <pc:spChg chg="mod">
          <ac:chgData name="Gábor Dobos" userId="0f403b24-bb3e-4619-8f25-c339eaa83823" providerId="ADAL" clId="{198052DA-5973-4868-9984-E2F4210FD366}" dt="2020-06-10T09:54:46.626" v="2093"/>
          <ac:spMkLst>
            <pc:docMk/>
            <pc:sldMk cId="1103452980" sldId="264"/>
            <ac:spMk id="3" creationId="{B61E7D75-A241-45BE-82B4-DAAE48D2076C}"/>
          </ac:spMkLst>
        </pc:spChg>
      </pc:sldChg>
      <pc:sldChg chg="modSp mod">
        <pc:chgData name="Gábor Dobos" userId="0f403b24-bb3e-4619-8f25-c339eaa83823" providerId="ADAL" clId="{198052DA-5973-4868-9984-E2F4210FD366}" dt="2020-06-08T06:41:59.709" v="65"/>
        <pc:sldMkLst>
          <pc:docMk/>
          <pc:sldMk cId="3479148594" sldId="265"/>
        </pc:sldMkLst>
        <pc:spChg chg="mod">
          <ac:chgData name="Gábor Dobos" userId="0f403b24-bb3e-4619-8f25-c339eaa83823" providerId="ADAL" clId="{198052DA-5973-4868-9984-E2F4210FD366}" dt="2020-06-08T06:41:59.709" v="65"/>
          <ac:spMkLst>
            <pc:docMk/>
            <pc:sldMk cId="3479148594" sldId="265"/>
            <ac:spMk id="3" creationId="{B61E7D75-A241-45BE-82B4-DAAE48D2076C}"/>
          </ac:spMkLst>
        </pc:spChg>
      </pc:sldChg>
      <pc:sldChg chg="modSp mod">
        <pc:chgData name="Gábor Dobos" userId="0f403b24-bb3e-4619-8f25-c339eaa83823" providerId="ADAL" clId="{198052DA-5973-4868-9984-E2F4210FD366}" dt="2020-06-08T09:14:28.429" v="105" actId="5793"/>
        <pc:sldMkLst>
          <pc:docMk/>
          <pc:sldMk cId="2482378672" sldId="266"/>
        </pc:sldMkLst>
        <pc:spChg chg="mod">
          <ac:chgData name="Gábor Dobos" userId="0f403b24-bb3e-4619-8f25-c339eaa83823" providerId="ADAL" clId="{198052DA-5973-4868-9984-E2F4210FD366}" dt="2020-06-08T09:14:28.429" v="105" actId="5793"/>
          <ac:spMkLst>
            <pc:docMk/>
            <pc:sldMk cId="2482378672" sldId="266"/>
            <ac:spMk id="7" creationId="{751D712F-5436-43D4-A2BA-56E1E69B97FA}"/>
          </ac:spMkLst>
        </pc:spChg>
      </pc:sldChg>
      <pc:sldChg chg="addSp delSp modSp new mod ord">
        <pc:chgData name="Gábor Dobos" userId="0f403b24-bb3e-4619-8f25-c339eaa83823" providerId="ADAL" clId="{198052DA-5973-4868-9984-E2F4210FD366}" dt="2020-06-10T06:25:47.665" v="655" actId="20577"/>
        <pc:sldMkLst>
          <pc:docMk/>
          <pc:sldMk cId="1791061812" sldId="271"/>
        </pc:sldMkLst>
        <pc:spChg chg="del">
          <ac:chgData name="Gábor Dobos" userId="0f403b24-bb3e-4619-8f25-c339eaa83823" providerId="ADAL" clId="{198052DA-5973-4868-9984-E2F4210FD366}" dt="2020-06-10T06:04:56.395" v="110" actId="478"/>
          <ac:spMkLst>
            <pc:docMk/>
            <pc:sldMk cId="1791061812" sldId="271"/>
            <ac:spMk id="2" creationId="{737B1D60-98D2-49F8-B8F1-36C01BBC0BDE}"/>
          </ac:spMkLst>
        </pc:spChg>
        <pc:spChg chg="del">
          <ac:chgData name="Gábor Dobos" userId="0f403b24-bb3e-4619-8f25-c339eaa83823" providerId="ADAL" clId="{198052DA-5973-4868-9984-E2F4210FD366}" dt="2020-06-10T06:04:56.395" v="110" actId="478"/>
          <ac:spMkLst>
            <pc:docMk/>
            <pc:sldMk cId="1791061812" sldId="271"/>
            <ac:spMk id="3" creationId="{96E6B272-9E45-43BA-87D7-985C0D77E5A5}"/>
          </ac:spMkLst>
        </pc:spChg>
        <pc:spChg chg="add mod">
          <ac:chgData name="Gábor Dobos" userId="0f403b24-bb3e-4619-8f25-c339eaa83823" providerId="ADAL" clId="{198052DA-5973-4868-9984-E2F4210FD366}" dt="2020-06-10T06:12:45.026" v="342" actId="27636"/>
          <ac:spMkLst>
            <pc:docMk/>
            <pc:sldMk cId="1791061812" sldId="271"/>
            <ac:spMk id="4" creationId="{100D40A3-79F9-49A7-B2FD-CAD1D77289A3}"/>
          </ac:spMkLst>
        </pc:spChg>
        <pc:spChg chg="add mod">
          <ac:chgData name="Gábor Dobos" userId="0f403b24-bb3e-4619-8f25-c339eaa83823" providerId="ADAL" clId="{198052DA-5973-4868-9984-E2F4210FD366}" dt="2020-06-10T06:25:47.665" v="655" actId="20577"/>
          <ac:spMkLst>
            <pc:docMk/>
            <pc:sldMk cId="1791061812" sldId="271"/>
            <ac:spMk id="5" creationId="{9537B9C9-747F-4615-A0A4-9BAE3C34C7D6}"/>
          </ac:spMkLst>
        </pc:spChg>
        <pc:spChg chg="add del mod">
          <ac:chgData name="Gábor Dobos" userId="0f403b24-bb3e-4619-8f25-c339eaa83823" providerId="ADAL" clId="{198052DA-5973-4868-9984-E2F4210FD366}" dt="2020-06-10T06:23:47.464" v="596" actId="478"/>
          <ac:spMkLst>
            <pc:docMk/>
            <pc:sldMk cId="1791061812" sldId="271"/>
            <ac:spMk id="6" creationId="{6A58EFA3-B3C3-4103-A212-E781090FD952}"/>
          </ac:spMkLst>
        </pc:spChg>
        <pc:spChg chg="add mod">
          <ac:chgData name="Gábor Dobos" userId="0f403b24-bb3e-4619-8f25-c339eaa83823" providerId="ADAL" clId="{198052DA-5973-4868-9984-E2F4210FD366}" dt="2020-06-10T06:24:00.310" v="601" actId="14100"/>
          <ac:spMkLst>
            <pc:docMk/>
            <pc:sldMk cId="1791061812" sldId="271"/>
            <ac:spMk id="7" creationId="{E0B9C7AE-5F78-4E63-8D0D-A25E90B20E8F}"/>
          </ac:spMkLst>
        </pc:spChg>
        <pc:spChg chg="add mod">
          <ac:chgData name="Gábor Dobos" userId="0f403b24-bb3e-4619-8f25-c339eaa83823" providerId="ADAL" clId="{198052DA-5973-4868-9984-E2F4210FD366}" dt="2020-06-10T06:24:19.398" v="607" actId="1076"/>
          <ac:spMkLst>
            <pc:docMk/>
            <pc:sldMk cId="1791061812" sldId="271"/>
            <ac:spMk id="8" creationId="{456BA78B-59F2-4C2B-9C4B-FACBF111DE59}"/>
          </ac:spMkLst>
        </pc:spChg>
        <pc:spChg chg="add mod">
          <ac:chgData name="Gábor Dobos" userId="0f403b24-bb3e-4619-8f25-c339eaa83823" providerId="ADAL" clId="{198052DA-5973-4868-9984-E2F4210FD366}" dt="2020-06-10T06:24:27.671" v="610" actId="14100"/>
          <ac:spMkLst>
            <pc:docMk/>
            <pc:sldMk cId="1791061812" sldId="271"/>
            <ac:spMk id="9" creationId="{DE839965-60B9-4094-8DB7-BAA6929FCDB9}"/>
          </ac:spMkLst>
        </pc:spChg>
        <pc:spChg chg="add mod">
          <ac:chgData name="Gábor Dobos" userId="0f403b24-bb3e-4619-8f25-c339eaa83823" providerId="ADAL" clId="{198052DA-5973-4868-9984-E2F4210FD366}" dt="2020-06-10T06:24:38.743" v="625" actId="1036"/>
          <ac:spMkLst>
            <pc:docMk/>
            <pc:sldMk cId="1791061812" sldId="271"/>
            <ac:spMk id="10" creationId="{77EC260B-8F66-4ED0-BBEF-2E218F355947}"/>
          </ac:spMkLst>
        </pc:spChg>
        <pc:spChg chg="add del mod">
          <ac:chgData name="Gábor Dobos" userId="0f403b24-bb3e-4619-8f25-c339eaa83823" providerId="ADAL" clId="{198052DA-5973-4868-9984-E2F4210FD366}" dt="2020-06-10T06:25:22.079" v="633" actId="478"/>
          <ac:spMkLst>
            <pc:docMk/>
            <pc:sldMk cId="1791061812" sldId="271"/>
            <ac:spMk id="11" creationId="{05CFFAF4-FC8E-4234-8B0C-4DC2A5C232B6}"/>
          </ac:spMkLst>
        </pc:spChg>
      </pc:sldChg>
      <pc:sldChg chg="addSp delSp modSp new mod">
        <pc:chgData name="Gábor Dobos" userId="0f403b24-bb3e-4619-8f25-c339eaa83823" providerId="ADAL" clId="{198052DA-5973-4868-9984-E2F4210FD366}" dt="2020-06-10T06:42:51.085" v="836" actId="1035"/>
        <pc:sldMkLst>
          <pc:docMk/>
          <pc:sldMk cId="1719290277" sldId="272"/>
        </pc:sldMkLst>
        <pc:spChg chg="del">
          <ac:chgData name="Gábor Dobos" userId="0f403b24-bb3e-4619-8f25-c339eaa83823" providerId="ADAL" clId="{198052DA-5973-4868-9984-E2F4210FD366}" dt="2020-06-10T06:29:35.183" v="657" actId="478"/>
          <ac:spMkLst>
            <pc:docMk/>
            <pc:sldMk cId="1719290277" sldId="272"/>
            <ac:spMk id="2" creationId="{27524645-DBAC-4883-BFF0-EA003621955D}"/>
          </ac:spMkLst>
        </pc:spChg>
        <pc:spChg chg="del">
          <ac:chgData name="Gábor Dobos" userId="0f403b24-bb3e-4619-8f25-c339eaa83823" providerId="ADAL" clId="{198052DA-5973-4868-9984-E2F4210FD366}" dt="2020-06-10T06:29:35.183" v="657" actId="478"/>
          <ac:spMkLst>
            <pc:docMk/>
            <pc:sldMk cId="1719290277" sldId="272"/>
            <ac:spMk id="3" creationId="{87B529E9-9D4F-48C6-BE3C-0E2F1F6CF864}"/>
          </ac:spMkLst>
        </pc:spChg>
        <pc:spChg chg="add mod">
          <ac:chgData name="Gábor Dobos" userId="0f403b24-bb3e-4619-8f25-c339eaa83823" providerId="ADAL" clId="{198052DA-5973-4868-9984-E2F4210FD366}" dt="2020-06-10T06:42:51.085" v="836" actId="1035"/>
          <ac:spMkLst>
            <pc:docMk/>
            <pc:sldMk cId="1719290277" sldId="272"/>
            <ac:spMk id="4" creationId="{D86507C8-C45E-4DC0-8DD4-ED59B485117E}"/>
          </ac:spMkLst>
        </pc:spChg>
        <pc:spChg chg="add del mod">
          <ac:chgData name="Gábor Dobos" userId="0f403b24-bb3e-4619-8f25-c339eaa83823" providerId="ADAL" clId="{198052DA-5973-4868-9984-E2F4210FD366}" dt="2020-06-10T06:40:04.024" v="778" actId="478"/>
          <ac:spMkLst>
            <pc:docMk/>
            <pc:sldMk cId="1719290277" sldId="272"/>
            <ac:spMk id="5" creationId="{F90E4FBC-DE31-471E-967F-72E52AF01281}"/>
          </ac:spMkLst>
        </pc:spChg>
        <pc:spChg chg="add mod">
          <ac:chgData name="Gábor Dobos" userId="0f403b24-bb3e-4619-8f25-c339eaa83823" providerId="ADAL" clId="{198052DA-5973-4868-9984-E2F4210FD366}" dt="2020-06-10T06:42:51.085" v="836" actId="1035"/>
          <ac:spMkLst>
            <pc:docMk/>
            <pc:sldMk cId="1719290277" sldId="272"/>
            <ac:spMk id="8" creationId="{1A893883-BA21-44E9-88E9-BC62AFD333BD}"/>
          </ac:spMkLst>
        </pc:spChg>
        <pc:spChg chg="add mod">
          <ac:chgData name="Gábor Dobos" userId="0f403b24-bb3e-4619-8f25-c339eaa83823" providerId="ADAL" clId="{198052DA-5973-4868-9984-E2F4210FD366}" dt="2020-06-10T06:42:51.085" v="836" actId="1035"/>
          <ac:spMkLst>
            <pc:docMk/>
            <pc:sldMk cId="1719290277" sldId="272"/>
            <ac:spMk id="10" creationId="{EFD0AB7E-5739-4632-8B67-B802BF0A84BD}"/>
          </ac:spMkLst>
        </pc:spChg>
        <pc:spChg chg="add mod">
          <ac:chgData name="Gábor Dobos" userId="0f403b24-bb3e-4619-8f25-c339eaa83823" providerId="ADAL" clId="{198052DA-5973-4868-9984-E2F4210FD366}" dt="2020-06-10T06:42:51.085" v="836" actId="1035"/>
          <ac:spMkLst>
            <pc:docMk/>
            <pc:sldMk cId="1719290277" sldId="272"/>
            <ac:spMk id="12" creationId="{1B8EE8B7-EA24-471D-9C0A-F9F88B740D51}"/>
          </ac:spMkLst>
        </pc:spChg>
        <pc:cxnChg chg="add mod">
          <ac:chgData name="Gábor Dobos" userId="0f403b24-bb3e-4619-8f25-c339eaa83823" providerId="ADAL" clId="{198052DA-5973-4868-9984-E2F4210FD366}" dt="2020-06-10T06:42:51.085" v="836" actId="1035"/>
          <ac:cxnSpMkLst>
            <pc:docMk/>
            <pc:sldMk cId="1719290277" sldId="272"/>
            <ac:cxnSpMk id="6" creationId="{6C70ED3B-80E1-44B9-A877-3B718C9C4B38}"/>
          </ac:cxnSpMkLst>
        </pc:cxnChg>
        <pc:cxnChg chg="add mod">
          <ac:chgData name="Gábor Dobos" userId="0f403b24-bb3e-4619-8f25-c339eaa83823" providerId="ADAL" clId="{198052DA-5973-4868-9984-E2F4210FD366}" dt="2020-06-10T06:42:51.085" v="836" actId="1035"/>
          <ac:cxnSpMkLst>
            <pc:docMk/>
            <pc:sldMk cId="1719290277" sldId="272"/>
            <ac:cxnSpMk id="7" creationId="{09BDA3D2-6607-46AB-9944-674C0B57D3A6}"/>
          </ac:cxnSpMkLst>
        </pc:cxnChg>
        <pc:cxnChg chg="add mod">
          <ac:chgData name="Gábor Dobos" userId="0f403b24-bb3e-4619-8f25-c339eaa83823" providerId="ADAL" clId="{198052DA-5973-4868-9984-E2F4210FD366}" dt="2020-06-10T06:42:51.085" v="836" actId="1035"/>
          <ac:cxnSpMkLst>
            <pc:docMk/>
            <pc:sldMk cId="1719290277" sldId="272"/>
            <ac:cxnSpMk id="9" creationId="{32F88455-A651-4D69-9D83-7CE9A6163F9D}"/>
          </ac:cxnSpMkLst>
        </pc:cxnChg>
        <pc:cxnChg chg="add mod">
          <ac:chgData name="Gábor Dobos" userId="0f403b24-bb3e-4619-8f25-c339eaa83823" providerId="ADAL" clId="{198052DA-5973-4868-9984-E2F4210FD366}" dt="2020-06-10T06:42:51.085" v="836" actId="1035"/>
          <ac:cxnSpMkLst>
            <pc:docMk/>
            <pc:sldMk cId="1719290277" sldId="272"/>
            <ac:cxnSpMk id="11" creationId="{A0A044E4-67D0-46C2-93DD-A35709FE8AE9}"/>
          </ac:cxnSpMkLst>
        </pc:cxnChg>
      </pc:sldChg>
      <pc:sldChg chg="addSp delSp modSp new mod">
        <pc:chgData name="Gábor Dobos" userId="0f403b24-bb3e-4619-8f25-c339eaa83823" providerId="ADAL" clId="{198052DA-5973-4868-9984-E2F4210FD366}" dt="2020-06-10T07:52:23.379" v="1307" actId="27636"/>
        <pc:sldMkLst>
          <pc:docMk/>
          <pc:sldMk cId="1837202797" sldId="273"/>
        </pc:sldMkLst>
        <pc:spChg chg="del">
          <ac:chgData name="Gábor Dobos" userId="0f403b24-bb3e-4619-8f25-c339eaa83823" providerId="ADAL" clId="{198052DA-5973-4868-9984-E2F4210FD366}" dt="2020-06-10T07:30:08.349" v="838" actId="478"/>
          <ac:spMkLst>
            <pc:docMk/>
            <pc:sldMk cId="1837202797" sldId="273"/>
            <ac:spMk id="2" creationId="{4C84CAB6-4418-480C-8597-A9EAEDAD1986}"/>
          </ac:spMkLst>
        </pc:spChg>
        <pc:spChg chg="del">
          <ac:chgData name="Gábor Dobos" userId="0f403b24-bb3e-4619-8f25-c339eaa83823" providerId="ADAL" clId="{198052DA-5973-4868-9984-E2F4210FD366}" dt="2020-06-10T07:30:08.349" v="838" actId="478"/>
          <ac:spMkLst>
            <pc:docMk/>
            <pc:sldMk cId="1837202797" sldId="273"/>
            <ac:spMk id="3" creationId="{6B72053B-A3D2-451C-A2E8-BCB0D1DEE2AE}"/>
          </ac:spMkLst>
        </pc:spChg>
        <pc:spChg chg="add mod">
          <ac:chgData name="Gábor Dobos" userId="0f403b24-bb3e-4619-8f25-c339eaa83823" providerId="ADAL" clId="{198052DA-5973-4868-9984-E2F4210FD366}" dt="2020-06-10T07:52:23.379" v="1307" actId="27636"/>
          <ac:spMkLst>
            <pc:docMk/>
            <pc:sldMk cId="1837202797" sldId="273"/>
            <ac:spMk id="4" creationId="{E9AC2709-4C64-416A-9087-4E80831DDF49}"/>
          </ac:spMkLst>
        </pc:spChg>
      </pc:sldChg>
      <pc:sldChg chg="modSp add mod">
        <pc:chgData name="Gábor Dobos" userId="0f403b24-bb3e-4619-8f25-c339eaa83823" providerId="ADAL" clId="{198052DA-5973-4868-9984-E2F4210FD366}" dt="2020-06-10T09:31:05.862" v="1574" actId="14100"/>
        <pc:sldMkLst>
          <pc:docMk/>
          <pc:sldMk cId="2192322783" sldId="274"/>
        </pc:sldMkLst>
        <pc:spChg chg="mod">
          <ac:chgData name="Gábor Dobos" userId="0f403b24-bb3e-4619-8f25-c339eaa83823" providerId="ADAL" clId="{198052DA-5973-4868-9984-E2F4210FD366}" dt="2020-06-10T09:31:05.862" v="1574" actId="14100"/>
          <ac:spMkLst>
            <pc:docMk/>
            <pc:sldMk cId="2192322783" sldId="274"/>
            <ac:spMk id="3" creationId="{B61E7D75-A241-45BE-82B4-DAAE48D2076C}"/>
          </ac:spMkLst>
        </pc:spChg>
      </pc:sldChg>
      <pc:sldChg chg="delSp modSp add mod">
        <pc:chgData name="Gábor Dobos" userId="0f403b24-bb3e-4619-8f25-c339eaa83823" providerId="ADAL" clId="{198052DA-5973-4868-9984-E2F4210FD366}" dt="2020-06-10T09:55:31.253" v="2101" actId="20577"/>
        <pc:sldMkLst>
          <pc:docMk/>
          <pc:sldMk cId="4213169903" sldId="275"/>
        </pc:sldMkLst>
        <pc:spChg chg="mod">
          <ac:chgData name="Gábor Dobos" userId="0f403b24-bb3e-4619-8f25-c339eaa83823" providerId="ADAL" clId="{198052DA-5973-4868-9984-E2F4210FD366}" dt="2020-06-10T09:55:31.253" v="2101" actId="20577"/>
          <ac:spMkLst>
            <pc:docMk/>
            <pc:sldMk cId="4213169903" sldId="275"/>
            <ac:spMk id="4" creationId="{D86507C8-C45E-4DC0-8DD4-ED59B485117E}"/>
          </ac:spMkLst>
        </pc:spChg>
        <pc:spChg chg="del">
          <ac:chgData name="Gábor Dobos" userId="0f403b24-bb3e-4619-8f25-c339eaa83823" providerId="ADAL" clId="{198052DA-5973-4868-9984-E2F4210FD366}" dt="2020-06-10T09:38:55.923" v="1686" actId="478"/>
          <ac:spMkLst>
            <pc:docMk/>
            <pc:sldMk cId="4213169903" sldId="275"/>
            <ac:spMk id="8" creationId="{1A893883-BA21-44E9-88E9-BC62AFD333BD}"/>
          </ac:spMkLst>
        </pc:spChg>
        <pc:spChg chg="del">
          <ac:chgData name="Gábor Dobos" userId="0f403b24-bb3e-4619-8f25-c339eaa83823" providerId="ADAL" clId="{198052DA-5973-4868-9984-E2F4210FD366}" dt="2020-06-10T09:38:58.059" v="1687" actId="478"/>
          <ac:spMkLst>
            <pc:docMk/>
            <pc:sldMk cId="4213169903" sldId="275"/>
            <ac:spMk id="10" creationId="{EFD0AB7E-5739-4632-8B67-B802BF0A84BD}"/>
          </ac:spMkLst>
        </pc:spChg>
        <pc:spChg chg="del">
          <ac:chgData name="Gábor Dobos" userId="0f403b24-bb3e-4619-8f25-c339eaa83823" providerId="ADAL" clId="{198052DA-5973-4868-9984-E2F4210FD366}" dt="2020-06-10T09:39:00.161" v="1688" actId="478"/>
          <ac:spMkLst>
            <pc:docMk/>
            <pc:sldMk cId="4213169903" sldId="275"/>
            <ac:spMk id="12" creationId="{1B8EE8B7-EA24-471D-9C0A-F9F88B740D51}"/>
          </ac:spMkLst>
        </pc:spChg>
        <pc:cxnChg chg="del">
          <ac:chgData name="Gábor Dobos" userId="0f403b24-bb3e-4619-8f25-c339eaa83823" providerId="ADAL" clId="{198052DA-5973-4868-9984-E2F4210FD366}" dt="2020-06-10T09:39:02.844" v="1689" actId="478"/>
          <ac:cxnSpMkLst>
            <pc:docMk/>
            <pc:sldMk cId="4213169903" sldId="275"/>
            <ac:cxnSpMk id="6" creationId="{6C70ED3B-80E1-44B9-A877-3B718C9C4B38}"/>
          </ac:cxnSpMkLst>
        </pc:cxnChg>
        <pc:cxnChg chg="del">
          <ac:chgData name="Gábor Dobos" userId="0f403b24-bb3e-4619-8f25-c339eaa83823" providerId="ADAL" clId="{198052DA-5973-4868-9984-E2F4210FD366}" dt="2020-06-10T09:39:02.844" v="1689" actId="478"/>
          <ac:cxnSpMkLst>
            <pc:docMk/>
            <pc:sldMk cId="4213169903" sldId="275"/>
            <ac:cxnSpMk id="7" creationId="{09BDA3D2-6607-46AB-9944-674C0B57D3A6}"/>
          </ac:cxnSpMkLst>
        </pc:cxnChg>
        <pc:cxnChg chg="del">
          <ac:chgData name="Gábor Dobos" userId="0f403b24-bb3e-4619-8f25-c339eaa83823" providerId="ADAL" clId="{198052DA-5973-4868-9984-E2F4210FD366}" dt="2020-06-10T09:39:02.844" v="1689" actId="478"/>
          <ac:cxnSpMkLst>
            <pc:docMk/>
            <pc:sldMk cId="4213169903" sldId="275"/>
            <ac:cxnSpMk id="9" creationId="{32F88455-A651-4D69-9D83-7CE9A6163F9D}"/>
          </ac:cxnSpMkLst>
        </pc:cxnChg>
        <pc:cxnChg chg="del">
          <ac:chgData name="Gábor Dobos" userId="0f403b24-bb3e-4619-8f25-c339eaa83823" providerId="ADAL" clId="{198052DA-5973-4868-9984-E2F4210FD366}" dt="2020-06-10T09:39:02.844" v="1689" actId="478"/>
          <ac:cxnSpMkLst>
            <pc:docMk/>
            <pc:sldMk cId="4213169903" sldId="275"/>
            <ac:cxnSpMk id="11" creationId="{A0A044E4-67D0-46C2-93DD-A35709FE8A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3B546-9D5E-4A52-B12E-53AABBB8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F150B3-5B90-4786-9916-1311C8CA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4B6154-A32F-4FF1-BFDE-2D2F39FF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9679F4-6160-4D8D-84AB-0BC2680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F7F7C4-F7F3-464F-A759-71DF494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2E3B3-7D97-4629-9421-A476C8A3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B25DA4-3513-4573-A9A2-FEF39A74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FA025-6178-4113-8547-D1744F76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D18D4-81B1-4AE5-AC5C-61821793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030C9-3D3C-4E53-9677-76A96C9B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0418FF-7C1E-4DAA-998C-44AA3F5E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05CD94-D07D-4642-BF55-0F6664CA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09D8C4-04CB-454A-9151-05CEF65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049671-1490-49BC-8003-9A83F72F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70E7A-CD6E-42A8-8198-12ABBEC5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2FC8F-2A48-4618-AF02-2039E303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757DA-E6AA-408D-8386-0610DB77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CB98C-5E39-4A2C-A5DD-BF2148F7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DF2006-1FE8-49D1-AD64-337220AC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840C90-FD78-4C8C-9930-BE4074E4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D63EF-A7DE-4EF8-A720-99FDE58E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5B415E-134D-4864-87D0-555E6808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86E987-62CF-42E6-8275-551DBFA1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DF85B-DF6E-4213-87B4-C1D68C6C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53850F-D813-48F1-B44B-012FDF2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45884-43F8-46B9-959D-48E4CCC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9BB52-975A-4375-A39E-9BD3A0F3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60167-0A56-4922-974E-56249554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6FD02E-3F3F-489C-9D73-8D36D07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4905A3-3988-4A5D-B340-C0769C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0EAE51-3522-470C-BF02-4B34840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38833-C5A8-4024-813D-12C574F3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46D4EC-7B48-4820-A21C-41539FCF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43F942-53AA-4BE2-ADF5-940DD26A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64E40C-F854-416B-8853-52C62EA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BDAE9B-4C2D-4D2F-BD2B-DAF2DF3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F183BC-1E46-41EB-9563-F48BE66D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4383D8-F6AB-45CA-813D-CF72590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3E8BEC9-CFCC-4BD6-B445-A9CEFDE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C5181-8958-4966-A841-6D0F9CFA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27F08D-1492-4619-8C8E-5434938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05B4947-CE6D-40E9-A228-27D360F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76EB46-5CB4-43F3-A3A7-EAF2896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E731F0-9352-44B7-ADB1-884CEC6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8C63CC7-0E70-4AE1-9632-3EA5125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49D77D-C1F4-413B-B7EC-3F2D24A4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B7510-340A-4536-B601-E9F76B04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2E51D-01B1-48CF-9E38-83722CD7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DD483F-04F0-405F-8C49-94D3F851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ED4B4-B0F3-4140-A2EF-59F29284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638CAE4-39E9-411D-B515-36F78777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CCCBAE-FB97-4598-8BE3-9F7EF13D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E903E-E57D-483E-B756-A4C81F4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AD5421-32E1-4D4F-B9A7-2806B80B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2D6548-035D-40C2-BCF2-F8D4E72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8F7077-B080-40A4-B122-28B4A0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150E53-E255-490C-B868-55D3AF4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E0421A-EDA0-4882-B7CE-8FAC9765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85BAC8-B72E-44BB-8650-204544F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84004C-E850-48F6-8BC4-0DAE0873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3B47F-DC2C-402B-AF83-F475A3F1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612270-6583-442B-BFB4-04BDEF93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FA84E6-66AE-4A93-8FBF-6649CA939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hyperphysics.phy-astr.gsu.edu/hbase/waves/wpack.html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8.gif"/><Relationship Id="rId10" Type="http://schemas.openxmlformats.org/officeDocument/2006/relationships/image" Target="../media/image33.png"/><Relationship Id="rId4" Type="http://schemas.openxmlformats.org/officeDocument/2006/relationships/hyperlink" Target="http://scienceblogs.com/principles/2007/03/basic_concepts_measurement.php" TargetMode="Externa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100D40A3-79F9-49A7-B2FD-CAD1D7728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965" y="301323"/>
                <a:ext cx="4921241" cy="5804056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Function:</a:t>
                </a:r>
              </a:p>
              <a:p>
                <a:pPr marL="0" indent="0">
                  <a:buNone/>
                </a:pPr>
                <a:endParaRPr lang="hu-H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1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u-HU" dirty="0" err="1"/>
                  <a:t>Turns</a:t>
                </a:r>
                <a:r>
                  <a:rPr lang="hu-HU" dirty="0"/>
                  <a:t> </a:t>
                </a:r>
                <a:r>
                  <a:rPr lang="hu-HU" dirty="0" err="1"/>
                  <a:t>numbers</a:t>
                </a:r>
                <a:r>
                  <a:rPr lang="hu-HU" dirty="0"/>
                  <a:t> (</a:t>
                </a:r>
                <a:r>
                  <a:rPr lang="hu-HU" dirty="0" err="1"/>
                  <a:t>or</a:t>
                </a:r>
                <a:r>
                  <a:rPr lang="hu-HU" dirty="0"/>
                  <a:t> </a:t>
                </a:r>
                <a:r>
                  <a:rPr lang="hu-HU" dirty="0" err="1"/>
                  <a:t>vectors</a:t>
                </a:r>
                <a:r>
                  <a:rPr lang="hu-HU" dirty="0"/>
                  <a:t>) </a:t>
                </a:r>
                <a:r>
                  <a:rPr lang="hu-HU" dirty="0" err="1"/>
                  <a:t>into</a:t>
                </a:r>
                <a:r>
                  <a:rPr lang="hu-HU" dirty="0"/>
                  <a:t> </a:t>
                </a:r>
                <a:r>
                  <a:rPr lang="hu-HU" dirty="0" err="1"/>
                  <a:t>other</a:t>
                </a:r>
                <a:r>
                  <a:rPr lang="hu-HU" dirty="0"/>
                  <a:t> </a:t>
                </a:r>
                <a:r>
                  <a:rPr lang="hu-HU" dirty="0" err="1"/>
                  <a:t>numbers</a:t>
                </a:r>
                <a:r>
                  <a:rPr lang="hu-HU" dirty="0"/>
                  <a:t> (</a:t>
                </a:r>
                <a:r>
                  <a:rPr lang="hu-HU" dirty="0" err="1"/>
                  <a:t>or</a:t>
                </a:r>
                <a:r>
                  <a:rPr lang="hu-HU" dirty="0"/>
                  <a:t> </a:t>
                </a:r>
                <a:r>
                  <a:rPr lang="hu-HU" dirty="0" err="1"/>
                  <a:t>vectors</a:t>
                </a:r>
                <a:r>
                  <a:rPr lang="hu-HU" dirty="0"/>
                  <a:t>)</a:t>
                </a: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100D40A3-79F9-49A7-B2FD-CAD1D7728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965" y="301323"/>
                <a:ext cx="4921241" cy="5804056"/>
              </a:xfrm>
              <a:blipFill>
                <a:blip r:embed="rId2"/>
                <a:stretch>
                  <a:fillRect l="-2475" t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9537B9C9-747F-4615-A0A4-9BAE3C34C7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7906" y="301323"/>
                <a:ext cx="4921241" cy="58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dirty="0"/>
                  <a:t>Operator: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u-H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3⋅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div</m:t>
                      </m:r>
                      <m: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hu-H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hu-HU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hu-HU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hu-HU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u-H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hu-HU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u-HU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hu-HU" dirty="0" err="1"/>
                  <a:t>Turns</a:t>
                </a:r>
                <a:r>
                  <a:rPr lang="hu-HU" dirty="0"/>
                  <a:t> </a:t>
                </a:r>
                <a:r>
                  <a:rPr lang="hu-HU" dirty="0" err="1"/>
                  <a:t>functions</a:t>
                </a:r>
                <a:r>
                  <a:rPr lang="hu-HU" dirty="0"/>
                  <a:t> </a:t>
                </a:r>
                <a:r>
                  <a:rPr lang="hu-HU" dirty="0" err="1"/>
                  <a:t>into</a:t>
                </a:r>
                <a:r>
                  <a:rPr lang="hu-HU" dirty="0"/>
                  <a:t> </a:t>
                </a:r>
                <a:br>
                  <a:rPr lang="hu-HU" dirty="0"/>
                </a:br>
                <a:r>
                  <a:rPr lang="hu-HU" dirty="0" err="1"/>
                  <a:t>other</a:t>
                </a:r>
                <a:r>
                  <a:rPr lang="hu-HU" dirty="0"/>
                  <a:t> </a:t>
                </a:r>
                <a:r>
                  <a:rPr lang="hu-HU" dirty="0" err="1"/>
                  <a:t>functions</a:t>
                </a:r>
                <a:endParaRPr lang="hu-H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u-HU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u-H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9537B9C9-747F-4615-A0A4-9BAE3C34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906" y="301323"/>
                <a:ext cx="4921241" cy="5804056"/>
              </a:xfrm>
              <a:prstGeom prst="rect">
                <a:avLst/>
              </a:prstGeom>
              <a:blipFill>
                <a:blip r:embed="rId3"/>
                <a:stretch>
                  <a:fillRect l="-2228" t="-2623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zis 5">
            <a:extLst>
              <a:ext uri="{FF2B5EF4-FFF2-40B4-BE49-F238E27FC236}">
                <a16:creationId xmlns:a16="http://schemas.microsoft.com/office/drawing/2014/main" id="{6A58EFA3-B3C3-4103-A212-E781090FD952}"/>
              </a:ext>
            </a:extLst>
          </p:cNvPr>
          <p:cNvSpPr/>
          <p:nvPr/>
        </p:nvSpPr>
        <p:spPr>
          <a:xfrm>
            <a:off x="9010996" y="806335"/>
            <a:ext cx="490452" cy="11720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E0B9C7AE-5F78-4E63-8D0D-A25E90B20E8F}"/>
              </a:ext>
            </a:extLst>
          </p:cNvPr>
          <p:cNvSpPr/>
          <p:nvPr/>
        </p:nvSpPr>
        <p:spPr>
          <a:xfrm>
            <a:off x="9022080" y="2037326"/>
            <a:ext cx="490452" cy="4461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456BA78B-59F2-4C2B-9C4B-FACBF111DE59}"/>
              </a:ext>
            </a:extLst>
          </p:cNvPr>
          <p:cNvSpPr/>
          <p:nvPr/>
        </p:nvSpPr>
        <p:spPr>
          <a:xfrm>
            <a:off x="7971905" y="3011979"/>
            <a:ext cx="518161" cy="5250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DE839965-60B9-4094-8DB7-BAA6929FCDB9}"/>
              </a:ext>
            </a:extLst>
          </p:cNvPr>
          <p:cNvSpPr/>
          <p:nvPr/>
        </p:nvSpPr>
        <p:spPr>
          <a:xfrm>
            <a:off x="7326284" y="4145281"/>
            <a:ext cx="645621" cy="5250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77EC260B-8F66-4ED0-BBEF-2E218F355947}"/>
              </a:ext>
            </a:extLst>
          </p:cNvPr>
          <p:cNvSpPr/>
          <p:nvPr/>
        </p:nvSpPr>
        <p:spPr>
          <a:xfrm>
            <a:off x="9878291" y="3936773"/>
            <a:ext cx="518161" cy="10093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6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0"/>
                <a:ext cx="10999124" cy="6704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/>
                  <a:t>If </a:t>
                </a:r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want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wavenumber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sz="28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sz="28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𝑖𝑘</m:t>
                      </m:r>
                      <m:r>
                        <a:rPr lang="hu-HU" sz="28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f>
                        <m:fPr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sz="28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In 3D: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sz="2800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hu-HU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sz="28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sub>
                      </m:sSub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sz="2800" b="1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want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angular</a:t>
                </a:r>
                <a:r>
                  <a:rPr lang="hu-HU" dirty="0"/>
                  <a:t> </a:t>
                </a:r>
                <a:r>
                  <a:rPr lang="hu-HU" dirty="0" err="1"/>
                  <a:t>frequency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sz="28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hu-HU" sz="28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𝜔𝛹</m:t>
                      </m:r>
                      <m:d>
                        <m:d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0"/>
                <a:ext cx="10999124" cy="6704290"/>
              </a:xfrm>
              <a:blipFill>
                <a:blip r:embed="rId2"/>
                <a:stretch>
                  <a:fillRect l="-99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D6774258-A88B-446B-9616-BA18188168B2}"/>
                  </a:ext>
                </a:extLst>
              </p:cNvPr>
              <p:cNvSpPr txBox="1"/>
              <p:nvPr/>
            </p:nvSpPr>
            <p:spPr>
              <a:xfrm>
                <a:off x="9813001" y="-47625"/>
                <a:ext cx="2378999" cy="728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hu-HU" sz="4000" i="1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hu-HU" sz="4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4000" i="1">
                          <a:latin typeface="Cambria Math" panose="02040503050406030204" pitchFamily="18" charset="0"/>
                        </a:rPr>
                        <m:t>𝛹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D6774258-A88B-446B-9616-BA1818816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001" y="-47625"/>
                <a:ext cx="2378999" cy="728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5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0"/>
                <a:ext cx="10999124" cy="6704290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You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energy</a:t>
                </a:r>
                <a:r>
                  <a:rPr lang="hu-HU" dirty="0"/>
                  <a:t> </a:t>
                </a:r>
                <a:r>
                  <a:rPr lang="hu-HU" dirty="0" err="1"/>
                  <a:t>two</a:t>
                </a:r>
                <a:r>
                  <a:rPr lang="hu-HU" dirty="0"/>
                  <a:t> </a:t>
                </a:r>
                <a:r>
                  <a:rPr lang="hu-HU" dirty="0" err="1"/>
                  <a:t>different</a:t>
                </a:r>
                <a:r>
                  <a:rPr lang="hu-HU" dirty="0"/>
                  <a:t> </a:t>
                </a:r>
                <a:r>
                  <a:rPr lang="hu-HU" dirty="0" err="1"/>
                  <a:t>ways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Or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𝐩</m:t>
                          </m:r>
                        </m:sub>
                      </m:sSub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𝐩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1" i="1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d>
                      <m:d>
                        <m:d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1" i="1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Schrödinger </a:t>
                </a:r>
                <a:r>
                  <a:rPr lang="hu-HU" dirty="0" err="1"/>
                  <a:t>equation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hu-HU" b="1">
                          <a:latin typeface="Cambria Math" panose="02040503050406030204" pitchFamily="18" charset="0"/>
                        </a:rPr>
                        <m:t>𝚫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0"/>
                <a:ext cx="10999124" cy="6704290"/>
              </a:xfrm>
              <a:blipFill>
                <a:blip r:embed="rId2"/>
                <a:stretch>
                  <a:fillRect l="-1108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13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6920"/>
                <a:ext cx="10999124" cy="62823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/>
                  <a:t>How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actual</a:t>
                </a:r>
                <a:r>
                  <a:rPr lang="hu-HU" dirty="0"/>
                  <a:t> </a:t>
                </a:r>
                <a:r>
                  <a:rPr lang="hu-HU" dirty="0" err="1"/>
                  <a:t>measurable</a:t>
                </a:r>
                <a:r>
                  <a:rPr lang="hu-HU" dirty="0"/>
                  <a:t> </a:t>
                </a:r>
                <a:r>
                  <a:rPr lang="hu-HU" dirty="0" err="1"/>
                  <a:t>values</a:t>
                </a:r>
                <a:r>
                  <a:rPr lang="hu-HU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sz="2800" i="1" smtClean="0">
                        <a:latin typeface="Cambria Math" panose="02040503050406030204" pitchFamily="18" charset="0"/>
                      </a:rPr>
                      <m:t>𝛹</m:t>
                    </m:r>
                    <m:r>
                      <a:rPr lang="hu-HU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an </a:t>
                </a:r>
                <a:r>
                  <a:rPr lang="hu-HU" dirty="0" err="1"/>
                  <a:t>eigenfunction</a:t>
                </a:r>
                <a:r>
                  <a:rPr lang="hu-HU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hu-HU" sz="2800" i="1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hu-HU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800" i="1">
                          <a:latin typeface="Cambria Math" panose="02040503050406030204" pitchFamily="18" charset="0"/>
                        </a:rPr>
                        <m:t>𝛹</m:t>
                      </m:r>
                    </m:oMath>
                  </m:oMathPara>
                </a14:m>
                <a:endParaRPr lang="hu-H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Normalization</a:t>
                </a:r>
                <a:r>
                  <a:rPr lang="hu-HU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Thus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6920"/>
                <a:ext cx="10999124" cy="6282357"/>
              </a:xfrm>
              <a:blipFill>
                <a:blip r:embed="rId2"/>
                <a:stretch>
                  <a:fillRect l="-1164" t="-2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14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200025"/>
                <a:ext cx="10999124" cy="6562725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The Schrödinger </a:t>
                </a:r>
                <a:r>
                  <a:rPr lang="hu-HU" dirty="0" err="1"/>
                  <a:t>equation</a:t>
                </a:r>
                <a:r>
                  <a:rPr lang="hu-HU" dirty="0"/>
                  <a:t> is a </a:t>
                </a:r>
                <a:r>
                  <a:rPr lang="hu-HU" dirty="0" err="1"/>
                  <a:t>linear</a:t>
                </a:r>
                <a:r>
                  <a:rPr lang="hu-HU" dirty="0"/>
                  <a:t> </a:t>
                </a:r>
                <a:r>
                  <a:rPr lang="hu-HU" dirty="0" err="1"/>
                  <a:t>differential</a:t>
                </a:r>
                <a:r>
                  <a:rPr lang="hu-HU" dirty="0"/>
                  <a:t> </a:t>
                </a:r>
                <a:r>
                  <a:rPr lang="hu-HU" dirty="0" err="1"/>
                  <a:t>equation</a:t>
                </a:r>
                <a:r>
                  <a:rPr lang="hu-HU" dirty="0"/>
                  <a:t>:</a:t>
                </a:r>
                <a:endParaRPr lang="hu-HU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hu-HU" b="1">
                          <a:latin typeface="Cambria Math" panose="02040503050406030204" pitchFamily="18" charset="0"/>
                        </a:rPr>
                        <m:t>𝚫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Linear</a:t>
                </a:r>
                <a:r>
                  <a:rPr lang="hu-HU" dirty="0"/>
                  <a:t> </a:t>
                </a:r>
                <a:r>
                  <a:rPr lang="hu-HU" dirty="0" err="1"/>
                  <a:t>combinations</a:t>
                </a:r>
                <a:r>
                  <a:rPr lang="hu-HU" dirty="0"/>
                  <a:t> of </a:t>
                </a:r>
                <a:r>
                  <a:rPr lang="hu-HU" dirty="0" err="1"/>
                  <a:t>of</a:t>
                </a:r>
                <a:r>
                  <a:rPr lang="hu-HU" dirty="0"/>
                  <a:t> </a:t>
                </a:r>
                <a:r>
                  <a:rPr lang="hu-HU" dirty="0" err="1"/>
                  <a:t>its</a:t>
                </a:r>
                <a:r>
                  <a:rPr lang="hu-HU" dirty="0"/>
                  <a:t> </a:t>
                </a:r>
                <a:r>
                  <a:rPr lang="hu-HU" dirty="0" err="1"/>
                  <a:t>solutions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also</a:t>
                </a:r>
                <a:r>
                  <a:rPr lang="hu-HU" dirty="0"/>
                  <a:t> </a:t>
                </a:r>
                <a:r>
                  <a:rPr lang="hu-HU" dirty="0" err="1"/>
                  <a:t>valid</a:t>
                </a:r>
                <a:r>
                  <a:rPr lang="hu-HU" dirty="0"/>
                  <a:t> </a:t>
                </a:r>
                <a:r>
                  <a:rPr lang="hu-HU" dirty="0" err="1"/>
                  <a:t>solutions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What</a:t>
                </a:r>
                <a:r>
                  <a:rPr lang="hu-HU" dirty="0"/>
                  <a:t> </a:t>
                </a:r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try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this</a:t>
                </a:r>
                <a:r>
                  <a:rPr lang="hu-HU" dirty="0"/>
                  <a:t> </a:t>
                </a:r>
                <a:r>
                  <a:rPr lang="hu-HU" dirty="0" err="1"/>
                  <a:t>wave</a:t>
                </a:r>
                <a:r>
                  <a:rPr lang="hu-HU" dirty="0"/>
                  <a:t> </a:t>
                </a:r>
                <a:r>
                  <a:rPr lang="hu-HU" dirty="0" err="1"/>
                  <a:t>function</a:t>
                </a:r>
                <a:r>
                  <a:rPr lang="hu-HU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may</a:t>
                </a:r>
                <a:r>
                  <a:rPr lang="hu-HU" dirty="0"/>
                  <a:t> </a:t>
                </a:r>
                <a:r>
                  <a:rPr lang="hu-HU" dirty="0" err="1"/>
                  <a:t>expect</a:t>
                </a:r>
                <a:r>
                  <a:rPr lang="hu-HU" dirty="0"/>
                  <a:t>,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do</a:t>
                </a:r>
                <a:r>
                  <a:rPr lang="hu-HU" dirty="0"/>
                  <a:t> a </a:t>
                </a:r>
                <a:r>
                  <a:rPr lang="hu-HU" dirty="0" err="1"/>
                  <a:t>measurement</a:t>
                </a:r>
                <a:r>
                  <a:rPr lang="hu-HU" dirty="0"/>
                  <a:t>,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get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pPr marL="0" indent="0" algn="ctr">
                  <a:buNone/>
                </a:pPr>
                <a:r>
                  <a:rPr lang="hu-HU" sz="3600" b="1" dirty="0"/>
                  <a:t>BUT IT IS A BIT MORE COMPLICATED…</a:t>
                </a:r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200025"/>
                <a:ext cx="10999124" cy="6562725"/>
              </a:xfrm>
              <a:blipFill>
                <a:blip r:embed="rId2"/>
                <a:stretch>
                  <a:fillRect l="-99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37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304799"/>
                <a:ext cx="9515475" cy="60470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Collapse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wavefunction</a:t>
                </a:r>
                <a:r>
                  <a:rPr lang="hu-HU" dirty="0"/>
                  <a:t>:</a:t>
                </a:r>
              </a:p>
              <a:p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perform</a:t>
                </a:r>
                <a:r>
                  <a:rPr lang="hu-HU" dirty="0"/>
                  <a:t> a </a:t>
                </a:r>
                <a:r>
                  <a:rPr lang="hu-HU" dirty="0" err="1"/>
                  <a:t>measurement</a:t>
                </a:r>
                <a:r>
                  <a:rPr lang="hu-HU" dirty="0"/>
                  <a:t>,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wavefunction</a:t>
                </a:r>
                <a:r>
                  <a:rPr lang="hu-HU" dirty="0"/>
                  <a:t> </a:t>
                </a:r>
                <a:r>
                  <a:rPr lang="hu-HU" dirty="0" err="1"/>
                  <a:t>collapses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eigenfunctions</a:t>
                </a:r>
                <a:endParaRPr lang="hu-HU" dirty="0"/>
              </a:p>
              <a:p>
                <a:r>
                  <a:rPr lang="hu-HU" dirty="0"/>
                  <a:t>Each </a:t>
                </a:r>
                <a:r>
                  <a:rPr lang="hu-HU" dirty="0" err="1"/>
                  <a:t>individual</a:t>
                </a:r>
                <a:r>
                  <a:rPr lang="hu-HU" dirty="0"/>
                  <a:t> </a:t>
                </a:r>
                <a:r>
                  <a:rPr lang="hu-HU" dirty="0" err="1"/>
                  <a:t>measurement</a:t>
                </a:r>
                <a:r>
                  <a:rPr lang="hu-HU" dirty="0"/>
                  <a:t> </a:t>
                </a:r>
                <a:r>
                  <a:rPr lang="hu-HU" dirty="0" err="1"/>
                  <a:t>gives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eigenvalues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probability</a:t>
                </a:r>
                <a:r>
                  <a:rPr lang="hu-HU" dirty="0"/>
                  <a:t> of </a:t>
                </a:r>
                <a:r>
                  <a:rPr lang="hu-HU" dirty="0" err="1"/>
                  <a:t>getting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u-H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average</a:t>
                </a:r>
                <a:r>
                  <a:rPr lang="hu-HU" dirty="0"/>
                  <a:t> </a:t>
                </a:r>
                <a:r>
                  <a:rPr lang="hu-HU" dirty="0" err="1"/>
                  <a:t>value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get</a:t>
                </a:r>
                <a:r>
                  <a:rPr lang="hu-HU" dirty="0"/>
                  <a:t>, </a:t>
                </a:r>
                <a:r>
                  <a:rPr lang="hu-HU" dirty="0" err="1"/>
                  <a:t>when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perform</a:t>
                </a:r>
                <a:r>
                  <a:rPr lang="hu-HU" dirty="0"/>
                  <a:t> a </a:t>
                </a:r>
                <a:r>
                  <a:rPr lang="hu-HU" dirty="0" err="1"/>
                  <a:t>lot</a:t>
                </a:r>
                <a:r>
                  <a:rPr lang="hu-HU" dirty="0"/>
                  <a:t> of </a:t>
                </a:r>
                <a:r>
                  <a:rPr lang="hu-HU" dirty="0" err="1"/>
                  <a:t>measuements</a:t>
                </a: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304799"/>
                <a:ext cx="9515475" cy="6047065"/>
              </a:xfrm>
              <a:blipFill>
                <a:blip r:embed="rId2"/>
                <a:stretch>
                  <a:fillRect l="-1281" r="-384" b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B719C933-2B4C-4D08-ACFE-9F8777E479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86900" y="6427291"/>
            <a:ext cx="25278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1200" b="0" dirty="0"/>
              <a:t>Source of figure: www.wikipedia.org</a:t>
            </a:r>
          </a:p>
        </p:txBody>
      </p:sp>
      <p:pic>
        <p:nvPicPr>
          <p:cNvPr id="6" name="Picture 11" descr="Double-slit_experiment_results_Tanamura_2">
            <a:extLst>
              <a:ext uri="{FF2B5EF4-FFF2-40B4-BE49-F238E27FC236}">
                <a16:creationId xmlns:a16="http://schemas.microsoft.com/office/drawing/2014/main" id="{6DCCFA50-B9C9-4A32-94E3-2F9ACCF00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25" y="258485"/>
            <a:ext cx="2057399" cy="59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79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A3E8C56-4FE4-4F5C-994E-12E3A965E663}"/>
              </a:ext>
            </a:extLst>
          </p:cNvPr>
          <p:cNvSpPr txBox="1">
            <a:spLocks noChangeArrowheads="1"/>
          </p:cNvSpPr>
          <p:nvPr/>
        </p:nvSpPr>
        <p:spPr>
          <a:xfrm>
            <a:off x="2287588" y="1206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Postulates</a:t>
            </a:r>
            <a:endParaRPr lang="en-GB"/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49AF926B-6CFE-48DC-8D00-B7F2721A1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116013"/>
            <a:ext cx="8083550" cy="51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State</a:t>
            </a:r>
            <a:r>
              <a:rPr lang="hu-HU" sz="1400" dirty="0"/>
              <a:t> → </a:t>
            </a:r>
            <a:r>
              <a:rPr lang="hu-HU" sz="1400" dirty="0" err="1"/>
              <a:t>wave</a:t>
            </a:r>
            <a:r>
              <a:rPr lang="hu-HU" sz="1400" dirty="0"/>
              <a:t> </a:t>
            </a:r>
            <a:r>
              <a:rPr lang="hu-HU" sz="1400" dirty="0" err="1"/>
              <a:t>function</a:t>
            </a:r>
            <a:endParaRPr lang="hu-HU" sz="1400" dirty="0"/>
          </a:p>
          <a:p>
            <a:pPr lvl="1">
              <a:buFontTx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single-valued</a:t>
            </a:r>
            <a:endParaRPr lang="hu-HU" sz="1400" dirty="0"/>
          </a:p>
          <a:p>
            <a:pPr lvl="1">
              <a:buFontTx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finite</a:t>
            </a:r>
            <a:endParaRPr lang="hu-HU" sz="1400" dirty="0"/>
          </a:p>
          <a:p>
            <a:pPr lvl="1">
              <a:buFontTx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normalization</a:t>
            </a:r>
            <a:r>
              <a:rPr lang="hu-HU" sz="1400" dirty="0"/>
              <a:t> </a:t>
            </a:r>
            <a:r>
              <a:rPr lang="hu-HU" sz="1400" dirty="0" err="1"/>
              <a:t>condition</a:t>
            </a:r>
            <a:r>
              <a:rPr lang="hu-HU" sz="1400" dirty="0"/>
              <a:t>:</a:t>
            </a:r>
          </a:p>
          <a:p>
            <a:pPr lvl="1">
              <a:buFontTx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continous</a:t>
            </a:r>
            <a:endParaRPr lang="hu-HU" sz="1400" dirty="0"/>
          </a:p>
          <a:p>
            <a:pPr lvl="1">
              <a:buFontTx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its</a:t>
            </a:r>
            <a:r>
              <a:rPr lang="hu-HU" sz="1400" dirty="0"/>
              <a:t> </a:t>
            </a:r>
            <a:r>
              <a:rPr lang="hu-HU" sz="1400" dirty="0" err="1"/>
              <a:t>slope</a:t>
            </a:r>
            <a:r>
              <a:rPr lang="hu-HU" sz="1400" dirty="0"/>
              <a:t> must </a:t>
            </a:r>
            <a:r>
              <a:rPr lang="hu-HU" sz="1400" dirty="0" err="1"/>
              <a:t>also</a:t>
            </a:r>
            <a:r>
              <a:rPr lang="hu-HU" sz="1400" dirty="0"/>
              <a:t> be </a:t>
            </a:r>
            <a:r>
              <a:rPr lang="hu-HU" sz="1400" dirty="0" err="1"/>
              <a:t>continous</a:t>
            </a:r>
            <a:endParaRPr lang="hu-HU" sz="1400" dirty="0"/>
          </a:p>
          <a:p>
            <a:pPr lvl="1">
              <a:buFontTx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antisymmetric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</a:t>
            </a:r>
            <a:r>
              <a:rPr lang="hu-HU" sz="1400" dirty="0" err="1"/>
              <a:t>respect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interchange</a:t>
            </a:r>
            <a:r>
              <a:rPr lang="hu-HU" sz="1400" dirty="0"/>
              <a:t> of </a:t>
            </a:r>
            <a:r>
              <a:rPr lang="hu-HU" sz="1400" dirty="0" err="1"/>
              <a:t>all</a:t>
            </a:r>
            <a:r>
              <a:rPr lang="hu-HU" sz="1400" dirty="0"/>
              <a:t> </a:t>
            </a:r>
            <a:r>
              <a:rPr lang="hu-HU" sz="1400" dirty="0" err="1"/>
              <a:t>coordinates</a:t>
            </a:r>
            <a:r>
              <a:rPr lang="hu-HU" sz="1400" dirty="0"/>
              <a:t> </a:t>
            </a:r>
            <a:r>
              <a:rPr lang="hu-HU" sz="1400" dirty="0" err="1"/>
              <a:t>of</a:t>
            </a:r>
            <a:r>
              <a:rPr lang="hu-HU" sz="1400" dirty="0"/>
              <a:t> </a:t>
            </a:r>
            <a:r>
              <a:rPr lang="hu-HU" sz="1400" dirty="0" err="1"/>
              <a:t>one</a:t>
            </a:r>
            <a:r>
              <a:rPr lang="hu-HU" sz="1400" dirty="0"/>
              <a:t> </a:t>
            </a:r>
            <a:br>
              <a:rPr lang="hu-HU" sz="1400" dirty="0"/>
            </a:br>
            <a:r>
              <a:rPr lang="hu-HU" sz="1400" dirty="0"/>
              <a:t>	</a:t>
            </a:r>
            <a:r>
              <a:rPr lang="hu-HU" sz="1400" dirty="0" err="1"/>
              <a:t>fermion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</a:t>
            </a:r>
            <a:r>
              <a:rPr lang="hu-HU" sz="1400" dirty="0" err="1"/>
              <a:t>those</a:t>
            </a:r>
            <a:r>
              <a:rPr lang="hu-HU" sz="1400" dirty="0"/>
              <a:t> </a:t>
            </a:r>
            <a:r>
              <a:rPr lang="hu-HU" sz="1400" dirty="0" err="1"/>
              <a:t>of</a:t>
            </a:r>
            <a:r>
              <a:rPr lang="hu-HU" sz="1400" dirty="0"/>
              <a:t> </a:t>
            </a:r>
            <a:r>
              <a:rPr lang="hu-HU" sz="1400" dirty="0" err="1"/>
              <a:t>another</a:t>
            </a:r>
            <a:endParaRPr lang="hu-HU" sz="1400" dirty="0"/>
          </a:p>
          <a:p>
            <a:pPr>
              <a:buFontTx/>
              <a:buChar char="•"/>
            </a:pP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For</a:t>
            </a:r>
            <a:r>
              <a:rPr lang="hu-HU" sz="1400" dirty="0"/>
              <a:t> </a:t>
            </a:r>
            <a:r>
              <a:rPr lang="hu-HU" sz="1400" dirty="0" err="1"/>
              <a:t>every</a:t>
            </a:r>
            <a:r>
              <a:rPr lang="hu-HU" sz="1400" dirty="0"/>
              <a:t> </a:t>
            </a:r>
            <a:r>
              <a:rPr lang="hu-HU" sz="1400" dirty="0" err="1"/>
              <a:t>physical</a:t>
            </a:r>
            <a:r>
              <a:rPr lang="hu-HU" sz="1400" dirty="0"/>
              <a:t> </a:t>
            </a:r>
            <a:r>
              <a:rPr lang="hu-HU" sz="1400" dirty="0" err="1"/>
              <a:t>observable</a:t>
            </a:r>
            <a:r>
              <a:rPr lang="hu-HU" sz="1400" dirty="0"/>
              <a:t> </a:t>
            </a:r>
            <a:r>
              <a:rPr lang="hu-HU" sz="1400" dirty="0" err="1"/>
              <a:t>there</a:t>
            </a:r>
            <a:r>
              <a:rPr lang="hu-HU" sz="1400" dirty="0"/>
              <a:t> is a </a:t>
            </a:r>
            <a:r>
              <a:rPr lang="hu-HU" sz="1400" dirty="0" err="1"/>
              <a:t>linear</a:t>
            </a:r>
            <a:r>
              <a:rPr lang="hu-HU" sz="1400" dirty="0"/>
              <a:t>, </a:t>
            </a:r>
            <a:r>
              <a:rPr lang="hu-HU" sz="1400" dirty="0" err="1"/>
              <a:t>Hermetian</a:t>
            </a:r>
            <a:r>
              <a:rPr lang="hu-HU" sz="1400" dirty="0"/>
              <a:t> operator</a:t>
            </a:r>
          </a:p>
          <a:p>
            <a:pPr>
              <a:buFontTx/>
              <a:buChar char="•"/>
            </a:pP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In</a:t>
            </a:r>
            <a:r>
              <a:rPr lang="hu-HU" sz="1400" dirty="0"/>
              <a:t> </a:t>
            </a:r>
            <a:r>
              <a:rPr lang="hu-HU" sz="1400" dirty="0" err="1"/>
              <a:t>any</a:t>
            </a:r>
            <a:r>
              <a:rPr lang="hu-HU" sz="1400" dirty="0"/>
              <a:t> </a:t>
            </a:r>
            <a:r>
              <a:rPr lang="hu-HU" sz="1400" dirty="0" err="1"/>
              <a:t>measurement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observable</a:t>
            </a:r>
            <a:r>
              <a:rPr lang="hu-HU" sz="1400" dirty="0"/>
              <a:t> </a:t>
            </a:r>
            <a:r>
              <a:rPr lang="hu-HU" sz="1400" dirty="0" err="1"/>
              <a:t>associated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an operator,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only</a:t>
            </a:r>
            <a:r>
              <a:rPr lang="hu-HU" sz="1400" dirty="0"/>
              <a:t> </a:t>
            </a:r>
            <a:r>
              <a:rPr lang="hu-HU" sz="1400" dirty="0" err="1"/>
              <a:t>values</a:t>
            </a:r>
            <a:r>
              <a:rPr lang="hu-HU" sz="1400" dirty="0"/>
              <a:t> </a:t>
            </a:r>
            <a:r>
              <a:rPr lang="hu-HU" sz="1400" dirty="0" err="1"/>
              <a:t>that</a:t>
            </a:r>
            <a:r>
              <a:rPr lang="hu-HU" sz="1400" dirty="0"/>
              <a:t> </a:t>
            </a:r>
            <a:r>
              <a:rPr lang="hu-HU" sz="1400" dirty="0" err="1"/>
              <a:t>will</a:t>
            </a:r>
            <a:br>
              <a:rPr lang="hu-HU" sz="1400" dirty="0"/>
            </a:br>
            <a:r>
              <a:rPr lang="hu-HU" sz="1400" dirty="0"/>
              <a:t>	</a:t>
            </a:r>
            <a:r>
              <a:rPr lang="hu-HU" sz="1400" dirty="0" err="1"/>
              <a:t>ever</a:t>
            </a:r>
            <a:r>
              <a:rPr lang="hu-HU" sz="1400" dirty="0"/>
              <a:t> be </a:t>
            </a:r>
            <a:r>
              <a:rPr lang="hu-HU" sz="1400" dirty="0" err="1"/>
              <a:t>obsereved</a:t>
            </a:r>
            <a:r>
              <a:rPr lang="hu-HU" sz="1400" dirty="0"/>
              <a:t> </a:t>
            </a:r>
            <a:r>
              <a:rPr lang="hu-HU" sz="1400" dirty="0" err="1"/>
              <a:t>are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eigenvalues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operator</a:t>
            </a:r>
            <a:br>
              <a:rPr lang="hu-HU" sz="1400" dirty="0"/>
            </a:br>
            <a:br>
              <a:rPr lang="hu-HU" sz="1400" dirty="0"/>
            </a:br>
            <a:r>
              <a:rPr lang="hu-HU" sz="1400" dirty="0"/>
              <a:t>	The </a:t>
            </a:r>
            <a:r>
              <a:rPr lang="hu-HU" sz="1400" dirty="0" err="1"/>
              <a:t>state</a:t>
            </a:r>
            <a:r>
              <a:rPr lang="hu-HU" sz="1400" dirty="0"/>
              <a:t> </a:t>
            </a:r>
            <a:r>
              <a:rPr lang="hu-HU" sz="1400" dirty="0" err="1"/>
              <a:t>does</a:t>
            </a:r>
            <a:r>
              <a:rPr lang="hu-HU" sz="1400" dirty="0"/>
              <a:t> </a:t>
            </a:r>
            <a:r>
              <a:rPr lang="hu-HU" sz="1400" dirty="0" err="1"/>
              <a:t>not</a:t>
            </a:r>
            <a:r>
              <a:rPr lang="hu-HU" sz="1400" dirty="0"/>
              <a:t> </a:t>
            </a:r>
            <a:r>
              <a:rPr lang="hu-HU" sz="1400" dirty="0" err="1"/>
              <a:t>have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be an </a:t>
            </a:r>
            <a:r>
              <a:rPr lang="hu-HU" sz="1400" dirty="0" err="1"/>
              <a:t>eigenstate</a:t>
            </a:r>
            <a:br>
              <a:rPr lang="hu-HU" sz="1400" dirty="0"/>
            </a:br>
            <a:br>
              <a:rPr lang="hu-HU" sz="1400" dirty="0"/>
            </a:br>
            <a:r>
              <a:rPr lang="hu-HU" sz="1400" dirty="0"/>
              <a:t>	The </a:t>
            </a:r>
            <a:r>
              <a:rPr lang="hu-HU" sz="1400" dirty="0" err="1"/>
              <a:t>probability</a:t>
            </a:r>
            <a:r>
              <a:rPr lang="hu-HU" sz="1400" dirty="0"/>
              <a:t> of </a:t>
            </a:r>
            <a:r>
              <a:rPr lang="hu-HU" sz="1400" dirty="0" err="1"/>
              <a:t>measuring</a:t>
            </a:r>
            <a:r>
              <a:rPr lang="hu-HU" sz="1400" dirty="0"/>
              <a:t> </a:t>
            </a:r>
            <a:r>
              <a:rPr lang="hu-HU" sz="1400" dirty="0" err="1"/>
              <a:t>a</a:t>
            </a:r>
            <a:r>
              <a:rPr lang="hu-HU" sz="1400" baseline="-25000" dirty="0" err="1"/>
              <a:t>i</a:t>
            </a:r>
            <a:r>
              <a:rPr lang="hu-HU" sz="1400" dirty="0"/>
              <a:t> is |</a:t>
            </a:r>
            <a:r>
              <a:rPr lang="hu-HU" sz="1400" dirty="0" err="1"/>
              <a:t>c</a:t>
            </a:r>
            <a:r>
              <a:rPr lang="hu-HU" sz="1400" baseline="-25000" dirty="0" err="1"/>
              <a:t>i</a:t>
            </a:r>
            <a:r>
              <a:rPr lang="hu-HU" sz="1400" dirty="0"/>
              <a:t>|</a:t>
            </a:r>
            <a:r>
              <a:rPr lang="hu-HU" sz="1400" baseline="30000" dirty="0"/>
              <a:t>2</a:t>
            </a:r>
            <a:br>
              <a:rPr lang="hu-HU" sz="1400" dirty="0"/>
            </a:br>
            <a:br>
              <a:rPr lang="hu-HU" sz="1400" dirty="0"/>
            </a:br>
            <a:r>
              <a:rPr lang="hu-HU" sz="1400" dirty="0"/>
              <a:t>	</a:t>
            </a:r>
            <a:r>
              <a:rPr lang="hu-HU" sz="1400" dirty="0" err="1"/>
              <a:t>After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measurement</a:t>
            </a:r>
            <a:r>
              <a:rPr lang="hu-HU" sz="1400" dirty="0"/>
              <a:t>,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wavefunction</a:t>
            </a:r>
            <a:r>
              <a:rPr lang="hu-HU" sz="1400" dirty="0"/>
              <a:t> </a:t>
            </a:r>
            <a:r>
              <a:rPr lang="hu-HU" sz="1400" dirty="0" err="1"/>
              <a:t>collapses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corresponding</a:t>
            </a:r>
            <a:r>
              <a:rPr lang="hu-HU" sz="1400" dirty="0"/>
              <a:t> </a:t>
            </a:r>
            <a:r>
              <a:rPr lang="hu-HU" sz="1400" dirty="0" err="1"/>
              <a:t>eignestate</a:t>
            </a:r>
            <a:endParaRPr lang="hu-HU" sz="1400" dirty="0"/>
          </a:p>
          <a:p>
            <a:pPr>
              <a:buFontTx/>
              <a:buChar char="•"/>
            </a:pP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The </a:t>
            </a:r>
            <a:r>
              <a:rPr lang="hu-HU" sz="1400" dirty="0" err="1"/>
              <a:t>average</a:t>
            </a:r>
            <a:r>
              <a:rPr lang="hu-HU" sz="1400" dirty="0"/>
              <a:t> </a:t>
            </a:r>
            <a:r>
              <a:rPr lang="hu-HU" sz="1400" dirty="0" err="1"/>
              <a:t>value</a:t>
            </a:r>
            <a:r>
              <a:rPr lang="hu-HU" sz="1400" dirty="0"/>
              <a:t> </a:t>
            </a:r>
            <a:r>
              <a:rPr lang="hu-HU" sz="1400" dirty="0" err="1"/>
              <a:t>can</a:t>
            </a:r>
            <a:r>
              <a:rPr lang="hu-HU" sz="1400" dirty="0"/>
              <a:t> be </a:t>
            </a:r>
            <a:r>
              <a:rPr lang="hu-HU" sz="1400" dirty="0" err="1"/>
              <a:t>calcualted</a:t>
            </a:r>
            <a:r>
              <a:rPr lang="hu-HU" sz="1400" dirty="0"/>
              <a:t> </a:t>
            </a:r>
            <a:r>
              <a:rPr lang="hu-HU" sz="1400" dirty="0" err="1"/>
              <a:t>as</a:t>
            </a:r>
            <a:r>
              <a:rPr lang="hu-HU" sz="1400" dirty="0"/>
              <a:t>:</a:t>
            </a:r>
          </a:p>
          <a:p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The </a:t>
            </a:r>
            <a:r>
              <a:rPr lang="hu-HU" sz="1400" dirty="0" err="1"/>
              <a:t>time</a:t>
            </a:r>
            <a:r>
              <a:rPr lang="hu-HU" sz="1400" dirty="0"/>
              <a:t> </a:t>
            </a:r>
            <a:r>
              <a:rPr lang="hu-HU" sz="1400" dirty="0" err="1"/>
              <a:t>evolution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wavefunction</a:t>
            </a:r>
            <a:r>
              <a:rPr lang="hu-HU" sz="1400" dirty="0"/>
              <a:t> is </a:t>
            </a:r>
            <a:r>
              <a:rPr lang="hu-HU" sz="1400" dirty="0" err="1"/>
              <a:t>given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time</a:t>
            </a:r>
            <a:r>
              <a:rPr lang="hu-HU" sz="1400" dirty="0"/>
              <a:t> </a:t>
            </a:r>
            <a:r>
              <a:rPr lang="hu-HU" sz="1400" dirty="0" err="1"/>
              <a:t>dependent</a:t>
            </a:r>
            <a:r>
              <a:rPr lang="hu-HU" sz="1400" dirty="0"/>
              <a:t> Schrödinger </a:t>
            </a:r>
            <a:r>
              <a:rPr lang="hu-HU" sz="1400" dirty="0" err="1"/>
              <a:t>equation</a:t>
            </a:r>
            <a:endParaRPr lang="hu-HU" sz="1400" dirty="0"/>
          </a:p>
          <a:p>
            <a:pPr>
              <a:buFontTx/>
              <a:buChar char="•"/>
            </a:pPr>
            <a:endParaRPr lang="hu-HU" sz="1400" dirty="0"/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D9C3AB79-2538-4194-A7A3-92717C3C2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06195"/>
              </p:ext>
            </p:extLst>
          </p:nvPr>
        </p:nvGraphicFramePr>
        <p:xfrm>
          <a:off x="5311775" y="1704975"/>
          <a:ext cx="1593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2" imgW="1066680" imgH="368280" progId="Equation.3">
                  <p:embed/>
                </p:oleObj>
              </mc:Choice>
              <mc:Fallback>
                <p:oleObj name="Egyenlet" r:id="rId2" imgW="1066680" imgH="368280" progId="Equation.3">
                  <p:embed/>
                  <p:pic>
                    <p:nvPicPr>
                      <p:cNvPr id="6" name="Object 15">
                        <a:extLst>
                          <a:ext uri="{FF2B5EF4-FFF2-40B4-BE49-F238E27FC236}">
                            <a16:creationId xmlns:a16="http://schemas.microsoft.com/office/drawing/2014/main" id="{D9C3AB79-2538-4194-A7A3-92717C3C2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704975"/>
                        <a:ext cx="15938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>
            <a:extLst>
              <a:ext uri="{FF2B5EF4-FFF2-40B4-BE49-F238E27FC236}">
                <a16:creationId xmlns:a16="http://schemas.microsoft.com/office/drawing/2014/main" id="{5D43EA8C-63D7-4518-AB80-B6E459D95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682817"/>
              </p:ext>
            </p:extLst>
          </p:nvPr>
        </p:nvGraphicFramePr>
        <p:xfrm>
          <a:off x="7399338" y="3649663"/>
          <a:ext cx="7239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4" imgW="482400" imgH="190440" progId="Equation.3">
                  <p:embed/>
                </p:oleObj>
              </mc:Choice>
              <mc:Fallback>
                <p:oleObj name="Egyenlet" r:id="rId4" imgW="482400" imgH="190440" progId="Equation.3">
                  <p:embed/>
                  <p:pic>
                    <p:nvPicPr>
                      <p:cNvPr id="7" name="Object 17">
                        <a:extLst>
                          <a:ext uri="{FF2B5EF4-FFF2-40B4-BE49-F238E27FC236}">
                            <a16:creationId xmlns:a16="http://schemas.microsoft.com/office/drawing/2014/main" id="{5D43EA8C-63D7-4518-AB80-B6E459D95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338" y="3649663"/>
                        <a:ext cx="7239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>
            <a:extLst>
              <a:ext uri="{FF2B5EF4-FFF2-40B4-BE49-F238E27FC236}">
                <a16:creationId xmlns:a16="http://schemas.microsoft.com/office/drawing/2014/main" id="{0245A6E5-866B-46A3-BC27-A8D673A2C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849935"/>
              </p:ext>
            </p:extLst>
          </p:nvPr>
        </p:nvGraphicFramePr>
        <p:xfrm>
          <a:off x="6446838" y="3975100"/>
          <a:ext cx="95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6" imgW="634680" imgH="406080" progId="Equation.3">
                  <p:embed/>
                </p:oleObj>
              </mc:Choice>
              <mc:Fallback>
                <p:oleObj name="Egyenlet" r:id="rId6" imgW="634680" imgH="406080" progId="Equation.3">
                  <p:embed/>
                  <p:pic>
                    <p:nvPicPr>
                      <p:cNvPr id="8" name="Object 18">
                        <a:extLst>
                          <a:ext uri="{FF2B5EF4-FFF2-40B4-BE49-F238E27FC236}">
                            <a16:creationId xmlns:a16="http://schemas.microsoft.com/office/drawing/2014/main" id="{0245A6E5-866B-46A3-BC27-A8D673A2C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3975100"/>
                        <a:ext cx="952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3EC464FC-493F-42E0-BB90-B09F15AEB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400368"/>
              </p:ext>
            </p:extLst>
          </p:nvPr>
        </p:nvGraphicFramePr>
        <p:xfrm>
          <a:off x="6119813" y="5299075"/>
          <a:ext cx="13509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8" imgW="901440" imgH="291960" progId="Equation.3">
                  <p:embed/>
                </p:oleObj>
              </mc:Choice>
              <mc:Fallback>
                <p:oleObj name="Egyenlet" r:id="rId8" imgW="901440" imgH="291960" progId="Equation.3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3EC464FC-493F-42E0-BB90-B09F15AEB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5299075"/>
                        <a:ext cx="13509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>
            <a:extLst>
              <a:ext uri="{FF2B5EF4-FFF2-40B4-BE49-F238E27FC236}">
                <a16:creationId xmlns:a16="http://schemas.microsoft.com/office/drawing/2014/main" id="{28C5E161-1404-4B23-917F-E8FAD0BD6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217290"/>
              </p:ext>
            </p:extLst>
          </p:nvPr>
        </p:nvGraphicFramePr>
        <p:xfrm>
          <a:off x="2790825" y="6242050"/>
          <a:ext cx="933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0" imgW="622080" imgH="317160" progId="Equation.3">
                  <p:embed/>
                </p:oleObj>
              </mc:Choice>
              <mc:Fallback>
                <p:oleObj name="Egyenlet" r:id="rId10" imgW="622080" imgH="317160" progId="Equation.3">
                  <p:embed/>
                  <p:pic>
                    <p:nvPicPr>
                      <p:cNvPr id="10" name="Object 20">
                        <a:extLst>
                          <a:ext uri="{FF2B5EF4-FFF2-40B4-BE49-F238E27FC236}">
                            <a16:creationId xmlns:a16="http://schemas.microsoft.com/office/drawing/2014/main" id="{28C5E161-1404-4B23-917F-E8FAD0BD6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6242050"/>
                        <a:ext cx="933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>
            <a:extLst>
              <a:ext uri="{FF2B5EF4-FFF2-40B4-BE49-F238E27FC236}">
                <a16:creationId xmlns:a16="http://schemas.microsoft.com/office/drawing/2014/main" id="{B4DFBB12-1460-49DC-9C80-6333307AD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30831"/>
              </p:ext>
            </p:extLst>
          </p:nvPr>
        </p:nvGraphicFramePr>
        <p:xfrm>
          <a:off x="5857875" y="6223000"/>
          <a:ext cx="1181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2" imgW="787320" imgH="342720" progId="Equation.3">
                  <p:embed/>
                </p:oleObj>
              </mc:Choice>
              <mc:Fallback>
                <p:oleObj name="Egyenlet" r:id="rId12" imgW="787320" imgH="342720" progId="Equation.3">
                  <p:embed/>
                  <p:pic>
                    <p:nvPicPr>
                      <p:cNvPr id="11" name="Object 22">
                        <a:extLst>
                          <a:ext uri="{FF2B5EF4-FFF2-40B4-BE49-F238E27FC236}">
                            <a16:creationId xmlns:a16="http://schemas.microsoft.com/office/drawing/2014/main" id="{B4DFBB12-1460-49DC-9C80-6333307AD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6223000"/>
                        <a:ext cx="11811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>
            <a:extLst>
              <a:ext uri="{FF2B5EF4-FFF2-40B4-BE49-F238E27FC236}">
                <a16:creationId xmlns:a16="http://schemas.microsoft.com/office/drawing/2014/main" id="{74FA7F88-B915-4B22-969A-C92975F2B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11886"/>
              </p:ext>
            </p:extLst>
          </p:nvPr>
        </p:nvGraphicFramePr>
        <p:xfrm>
          <a:off x="7369175" y="6230938"/>
          <a:ext cx="2190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4" imgW="1460160" imgH="342720" progId="Equation.3">
                  <p:embed/>
                </p:oleObj>
              </mc:Choice>
              <mc:Fallback>
                <p:oleObj name="Egyenlet" r:id="rId14" imgW="1460160" imgH="342720" progId="Equation.3">
                  <p:embed/>
                  <p:pic>
                    <p:nvPicPr>
                      <p:cNvPr id="12" name="Object 23">
                        <a:extLst>
                          <a:ext uri="{FF2B5EF4-FFF2-40B4-BE49-F238E27FC236}">
                            <a16:creationId xmlns:a16="http://schemas.microsoft.com/office/drawing/2014/main" id="{74FA7F88-B915-4B22-969A-C92975F2B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175" y="6230938"/>
                        <a:ext cx="21907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4">
            <a:extLst>
              <a:ext uri="{FF2B5EF4-FFF2-40B4-BE49-F238E27FC236}">
                <a16:creationId xmlns:a16="http://schemas.microsoft.com/office/drawing/2014/main" id="{41A38F47-D913-4679-A585-F7694FF9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6311900"/>
            <a:ext cx="1287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40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170914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FA385C2-8E6E-48D0-89A1-B094AF8AF3AA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44450"/>
            <a:ext cx="11390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000" dirty="0"/>
              <a:t>Time </a:t>
            </a:r>
            <a:r>
              <a:rPr lang="hu-HU" sz="4000" dirty="0" err="1"/>
              <a:t>independent</a:t>
            </a:r>
            <a:r>
              <a:rPr lang="hu-HU" sz="4000" dirty="0"/>
              <a:t> Schrödinger </a:t>
            </a:r>
            <a:r>
              <a:rPr lang="hu-HU" sz="4000" dirty="0" err="1"/>
              <a:t>equation</a:t>
            </a:r>
            <a:endParaRPr lang="en-GB" sz="4000" dirty="0"/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9FD500BC-5CA8-41F4-9C90-DB58B0026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412875"/>
          <a:ext cx="31496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2" imgW="1574640" imgH="2552400" progId="Equation.3">
                  <p:embed/>
                </p:oleObj>
              </mc:Choice>
              <mc:Fallback>
                <p:oleObj name="Egyenlet" r:id="rId2" imgW="1574640" imgH="2552400" progId="Equation.3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9FD500BC-5CA8-41F4-9C90-DB58B0026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31496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53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FD6F5573-406E-49F6-8522-8231382DF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1001"/>
            <a:ext cx="56216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 dirty="0"/>
              <a:t>Source of figure: http://hyperphysics.phy-astr.gsu.edu/hbase/quantum/pbox.html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FA1FEB-43E8-4681-9367-47F99FE1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2857822" cy="479208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6FB742E-A3AD-4593-81A0-969C349BD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882" y="5375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sz="4000" dirty="0" err="1"/>
              <a:t>Particle</a:t>
            </a:r>
            <a:r>
              <a:rPr lang="hu-HU" sz="4000" dirty="0"/>
              <a:t> </a:t>
            </a:r>
            <a:r>
              <a:rPr lang="hu-HU" sz="4000" dirty="0" err="1"/>
              <a:t>in</a:t>
            </a:r>
            <a:r>
              <a:rPr lang="hu-HU" sz="4000" dirty="0"/>
              <a:t> a </a:t>
            </a:r>
            <a:r>
              <a:rPr lang="hu-HU" sz="4000" dirty="0" err="1"/>
              <a:t>box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5EC18E4C-9647-4931-8B1C-EC9D78DF9A4F}"/>
                  </a:ext>
                </a:extLst>
              </p:cNvPr>
              <p:cNvSpPr/>
              <p:nvPr/>
            </p:nvSpPr>
            <p:spPr>
              <a:xfrm>
                <a:off x="5621604" y="1183829"/>
                <a:ext cx="5166320" cy="5261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>
                              <a:latin typeface="Cambria Math"/>
                            </a:rPr>
                            <m:t>2</m:t>
                          </m:r>
                          <m:r>
                            <a:rPr lang="hu-HU" i="1">
                              <a:latin typeface="Cambria Math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hu-HU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/>
                        </a:rPr>
                        <m:t>𝛹</m:t>
                      </m:r>
                      <m:r>
                        <a:rPr lang="hu-HU" i="1">
                          <a:latin typeface="Cambria Math"/>
                        </a:rPr>
                        <m:t>+</m:t>
                      </m:r>
                      <m:r>
                        <a:rPr lang="hu-HU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hu-HU" i="1">
                          <a:latin typeface="Cambria Math"/>
                        </a:rPr>
                        <m:t>𝛹</m:t>
                      </m:r>
                      <m:r>
                        <a:rPr lang="hu-HU" i="1">
                          <a:latin typeface="Cambria Math"/>
                        </a:rPr>
                        <m:t>=</m:t>
                      </m:r>
                      <m:r>
                        <a:rPr lang="hu-HU" i="1">
                          <a:latin typeface="Cambria Math"/>
                        </a:rPr>
                        <m:t>𝐸</m:t>
                      </m:r>
                      <m:r>
                        <a:rPr lang="hu-HU" i="1">
                          <a:latin typeface="Cambria Math"/>
                        </a:rPr>
                        <m:t>𝛹</m:t>
                      </m:r>
                    </m:oMath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>
                              <a:latin typeface="Cambria Math"/>
                            </a:rPr>
                            <m:t>2</m:t>
                          </m:r>
                          <m:r>
                            <a:rPr lang="hu-HU" i="1">
                              <a:latin typeface="Cambria Math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i="1">
                              <a:latin typeface="Cambria Math"/>
                            </a:rPr>
                            <m:t>𝛹</m:t>
                          </m:r>
                        </m:num>
                        <m:den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i="1">
                          <a:latin typeface="Cambria Math"/>
                        </a:rPr>
                        <m:t>+</m:t>
                      </m:r>
                      <m:r>
                        <a:rPr lang="hu-HU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hu-HU" i="1">
                          <a:latin typeface="Cambria Math"/>
                        </a:rPr>
                        <m:t>𝛹</m:t>
                      </m:r>
                      <m:r>
                        <a:rPr lang="hu-HU" i="1">
                          <a:latin typeface="Cambria Math"/>
                        </a:rPr>
                        <m:t>=</m:t>
                      </m:r>
                      <m:r>
                        <a:rPr lang="hu-HU" i="1">
                          <a:latin typeface="Cambria Math"/>
                        </a:rPr>
                        <m:t>𝐸</m:t>
                      </m:r>
                      <m:r>
                        <a:rPr lang="hu-HU" i="1">
                          <a:latin typeface="Cambria Math"/>
                        </a:rPr>
                        <m:t>𝛹</m:t>
                      </m:r>
                    </m:oMath>
                  </m:oMathPara>
                </a14:m>
                <a:endParaRPr lang="hu-HU" dirty="0"/>
              </a:p>
              <a:p>
                <a:pPr/>
                <a:br>
                  <a:rPr lang="hu-H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𝛹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latin typeface="Cambria Math"/>
                        </a:rPr>
                        <m:t>=</m:t>
                      </m:r>
                      <m:r>
                        <a:rPr lang="hu-HU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hu-HU" i="1">
                              <a:latin typeface="Cambria Math"/>
                            </a:rPr>
                            <m:t>𝑗𝑘𝑥</m:t>
                          </m:r>
                        </m:sup>
                      </m:sSup>
                      <m:r>
                        <a:rPr lang="hu-HU" i="1">
                          <a:latin typeface="Cambria Math"/>
                        </a:rPr>
                        <m:t>+</m:t>
                      </m:r>
                      <m:r>
                        <a:rPr lang="hu-HU" i="1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hu-HU" i="1">
                              <a:latin typeface="Cambria Math"/>
                            </a:rPr>
                            <m:t>−</m:t>
                          </m:r>
                          <m:r>
                            <a:rPr lang="hu-HU" i="1">
                              <a:latin typeface="Cambria Math"/>
                            </a:rPr>
                            <m:t>𝑗𝑘𝑥</m:t>
                          </m:r>
                        </m:sup>
                      </m:sSup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</a:rPr>
                        <m:t>𝑓𝑜𝑟</m:t>
                      </m:r>
                      <m:r>
                        <a:rPr lang="hu-HU" i="1">
                          <a:latin typeface="Cambria Math"/>
                        </a:rPr>
                        <m:t> 0&lt;</m:t>
                      </m:r>
                      <m:r>
                        <a:rPr lang="hu-HU" i="1">
                          <a:latin typeface="Cambria Math"/>
                        </a:rPr>
                        <m:t>𝑥</m:t>
                      </m:r>
                      <m:r>
                        <a:rPr lang="hu-HU" i="1">
                          <a:latin typeface="Cambria Math"/>
                        </a:rPr>
                        <m:t>&lt;</m:t>
                      </m:r>
                      <m:r>
                        <a:rPr lang="hu-HU" i="1">
                          <a:latin typeface="Cambria Math"/>
                        </a:rPr>
                        <m:t>𝐿</m:t>
                      </m:r>
                    </m:oMath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𝛹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latin typeface="Cambria Math"/>
                        </a:rPr>
                        <m:t>=0 </m:t>
                      </m:r>
                      <m:r>
                        <a:rPr lang="hu-HU" i="1">
                          <a:latin typeface="Cambria Math"/>
                        </a:rPr>
                        <m:t>𝑓𝑜𝑟</m:t>
                      </m:r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</a:rPr>
                        <m:t>𝑥</m:t>
                      </m:r>
                      <m:r>
                        <a:rPr lang="hu-HU" i="1">
                          <a:latin typeface="Cambria Math"/>
                        </a:rPr>
                        <m:t>&lt;0 </m:t>
                      </m:r>
                      <m:r>
                        <a:rPr lang="hu-HU" i="1">
                          <a:latin typeface="Cambria Math"/>
                        </a:rPr>
                        <m:t>𝑎𝑛𝑑</m:t>
                      </m:r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</a:rPr>
                        <m:t>𝑥</m:t>
                      </m:r>
                      <m:r>
                        <a:rPr lang="hu-HU" i="1">
                          <a:latin typeface="Cambria Math"/>
                        </a:rPr>
                        <m:t>&gt;</m:t>
                      </m:r>
                      <m:r>
                        <a:rPr lang="hu-HU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hu-HU" dirty="0"/>
              </a:p>
              <a:p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𝑇𝑜</m:t>
                      </m:r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</a:rPr>
                        <m:t>𝑜𝑏𝑡𝑎𝑖𝑛</m:t>
                      </m:r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</a:rPr>
                        <m:t>𝛹</m:t>
                      </m:r>
                      <m:r>
                        <a:rPr lang="hu-HU" i="1">
                          <a:latin typeface="Cambria Math"/>
                        </a:rPr>
                        <m:t>=0 </m:t>
                      </m:r>
                      <m:r>
                        <a:rPr lang="hu-HU" i="1">
                          <a:latin typeface="Cambria Math"/>
                        </a:rPr>
                        <m:t>𝑎𝑡</m:t>
                      </m:r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</a:rPr>
                        <m:t>𝑥</m:t>
                      </m:r>
                      <m:r>
                        <a:rPr lang="hu-HU" i="1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hu-HU" i="1">
                          <a:latin typeface="Cambria Math"/>
                        </a:rPr>
                        <m:t>𝐴</m:t>
                      </m:r>
                      <m:r>
                        <a:rPr lang="hu-HU" i="1">
                          <a:latin typeface="Cambria Math"/>
                        </a:rPr>
                        <m:t>+</m:t>
                      </m:r>
                      <m:r>
                        <a:rPr lang="hu-HU" i="1">
                          <a:latin typeface="Cambria Math"/>
                        </a:rPr>
                        <m:t>𝐵</m:t>
                      </m:r>
                      <m:r>
                        <a:rPr lang="hu-HU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latin typeface="Cambria Math"/>
                        </a:rPr>
                        <m:t>    </m:t>
                      </m:r>
                      <m:r>
                        <a:rPr lang="hu-HU" i="1">
                          <a:latin typeface="Cambria Math"/>
                        </a:rPr>
                        <m:t>𝐴</m:t>
                      </m:r>
                      <m:r>
                        <a:rPr lang="hu-HU" i="1">
                          <a:latin typeface="Cambria Math"/>
                        </a:rPr>
                        <m:t>=−</m:t>
                      </m:r>
                      <m:r>
                        <a:rPr lang="hu-HU" i="1">
                          <a:latin typeface="Cambria Math"/>
                        </a:rPr>
                        <m:t>𝐵</m:t>
                      </m:r>
                      <m:r>
                        <a:rPr lang="hu-HU" b="1" i="0" smtClean="0">
                          <a:latin typeface="Cambria Math"/>
                        </a:rPr>
                        <m:t> </m:t>
                      </m:r>
                      <m:r>
                        <a:rPr lang="hu-HU" b="1" i="1" smtClean="0">
                          <a:latin typeface="Cambria Math"/>
                        </a:rPr>
                        <m:t>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hu-HU" b="1" i="1" smtClean="0">
                          <a:latin typeface="Cambria Math"/>
                        </a:rPr>
                        <m:t>  </m:t>
                      </m:r>
                      <m:r>
                        <a:rPr lang="hu-HU" i="1">
                          <a:latin typeface="Cambria Math"/>
                        </a:rPr>
                        <m:t>𝛹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latin typeface="Cambria Math"/>
                        </a:rPr>
                        <m:t>=</m:t>
                      </m:r>
                      <m:r>
                        <a:rPr lang="hu-HU" i="1">
                          <a:latin typeface="Cambria Math"/>
                        </a:rPr>
                        <m:t>𝐶𝑠𝑖𝑛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𝑘𝑥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/>
                <a:br>
                  <a:rPr lang="hu-H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0" smtClean="0">
                          <a:latin typeface="Cambria Math"/>
                        </a:rPr>
                        <m:t>    </m:t>
                      </m:r>
                      <m:r>
                        <a:rPr lang="hu-HU" i="1">
                          <a:latin typeface="Cambria Math"/>
                        </a:rPr>
                        <m:t>𝑇𝑜</m:t>
                      </m:r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</a:rPr>
                        <m:t>𝑜𝑏𝑡𝑎𝑖𝑛</m:t>
                      </m:r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</a:rPr>
                        <m:t>𝛹</m:t>
                      </m:r>
                      <m:r>
                        <a:rPr lang="hu-HU" i="1">
                          <a:latin typeface="Cambria Math"/>
                        </a:rPr>
                        <m:t>=0 </m:t>
                      </m:r>
                      <m:r>
                        <a:rPr lang="hu-HU" i="1">
                          <a:latin typeface="Cambria Math"/>
                        </a:rPr>
                        <m:t>𝑎𝑡</m:t>
                      </m:r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</a:rPr>
                        <m:t>𝑥</m:t>
                      </m:r>
                      <m:r>
                        <a:rPr lang="hu-HU" i="1">
                          <a:latin typeface="Cambria Math"/>
                        </a:rPr>
                        <m:t>=</m:t>
                      </m:r>
                      <m:r>
                        <a:rPr lang="hu-HU" i="1">
                          <a:latin typeface="Cambria Math"/>
                        </a:rPr>
                        <m:t>𝐿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hu-HU" i="1">
                          <a:latin typeface="Cambria Math"/>
                        </a:rPr>
                        <m:t>𝐶𝑠𝑖𝑛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𝑘𝐿</m:t>
                          </m:r>
                        </m:e>
                      </m:d>
                      <m:r>
                        <a:rPr lang="hu-HU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hu-HU" dirty="0"/>
              </a:p>
              <a:p>
                <a:pPr/>
                <a:br>
                  <a:rPr lang="hu-H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0" smtClean="0">
                          <a:latin typeface="Cambria Math"/>
                        </a:rPr>
                        <m:t>    </m:t>
                      </m:r>
                      <m:r>
                        <a:rPr lang="hu-HU" i="1">
                          <a:latin typeface="Cambria Math"/>
                        </a:rPr>
                        <m:t>𝑘</m:t>
                      </m:r>
                      <m:r>
                        <a:rPr lang="hu-H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/>
                            </a:rPr>
                            <m:t>𝑛</m:t>
                          </m:r>
                          <m:r>
                            <a:rPr lang="hu-HU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hu-HU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</a:rPr>
                        <m:t>𝑤h𝑒𝑟𝑒</m:t>
                      </m:r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</a:rPr>
                        <m:t>𝑛</m:t>
                      </m:r>
                      <m:r>
                        <a:rPr lang="hu-HU" i="1">
                          <a:latin typeface="Cambria Math"/>
                        </a:rPr>
                        <m:t>=1, 2, 3, …</m:t>
                      </m:r>
                    </m:oMath>
                    <m:oMath xmlns:m="http://schemas.openxmlformats.org/officeDocument/2006/math">
                      <m:r>
                        <a:rPr lang="hu-HU" b="1" i="0" smtClean="0">
                          <a:latin typeface="Cambria Math"/>
                        </a:rPr>
                        <m:t>    </m:t>
                      </m:r>
                      <m:r>
                        <a:rPr lang="hu-HU" i="1">
                          <a:latin typeface="Cambria Math"/>
                        </a:rPr>
                        <m:t>𝐸</m:t>
                      </m:r>
                      <m:r>
                        <a:rPr lang="hu-H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>
                              <a:latin typeface="Cambria Math"/>
                            </a:rPr>
                            <m:t>2</m:t>
                          </m:r>
                          <m:r>
                            <a:rPr lang="hu-HU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hu-H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>
                              <a:latin typeface="Cambria Math"/>
                            </a:rPr>
                            <m:t>2</m:t>
                          </m:r>
                          <m:r>
                            <a:rPr lang="hu-HU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hu-H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>
                              <a:latin typeface="Cambria Math"/>
                            </a:rPr>
                            <m:t>2</m:t>
                          </m:r>
                          <m:r>
                            <a:rPr lang="hu-HU" i="1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5EC18E4C-9647-4931-8B1C-EC9D78DF9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04" y="1183829"/>
                <a:ext cx="5166320" cy="5261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61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>
            <a:extLst>
              <a:ext uri="{FF2B5EF4-FFF2-40B4-BE49-F238E27FC236}">
                <a16:creationId xmlns:a16="http://schemas.microsoft.com/office/drawing/2014/main" id="{5A2835FC-3A87-4E1F-8EA1-B928F69D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84" y="110221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hu-HU" sz="4400" b="0" dirty="0" err="1">
                <a:solidFill>
                  <a:schemeClr val="tx2"/>
                </a:solidFill>
              </a:rPr>
              <a:t>Wave</a:t>
            </a:r>
            <a:r>
              <a:rPr lang="hu-HU" sz="4400" b="0" dirty="0">
                <a:solidFill>
                  <a:schemeClr val="tx2"/>
                </a:solidFill>
              </a:rPr>
              <a:t> </a:t>
            </a:r>
            <a:r>
              <a:rPr lang="hu-HU" sz="4400" b="0" dirty="0" err="1">
                <a:solidFill>
                  <a:schemeClr val="tx2"/>
                </a:solidFill>
              </a:rPr>
              <a:t>packet</a:t>
            </a:r>
            <a:endParaRPr lang="hu-HU" sz="4400" b="0" dirty="0">
              <a:solidFill>
                <a:schemeClr val="tx2"/>
              </a:solidFill>
            </a:endParaRPr>
          </a:p>
        </p:txBody>
      </p:sp>
      <p:pic>
        <p:nvPicPr>
          <p:cNvPr id="5" name="Picture 3" descr="L:\Work\oktatás\Fizika (villamos)\Fiz 2\wpac5.gif">
            <a:extLst>
              <a:ext uri="{FF2B5EF4-FFF2-40B4-BE49-F238E27FC236}">
                <a16:creationId xmlns:a16="http://schemas.microsoft.com/office/drawing/2014/main" id="{B7984539-7393-4890-8850-A40BB35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7" y="1311682"/>
            <a:ext cx="4408037" cy="21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1">
            <a:extLst>
              <a:ext uri="{FF2B5EF4-FFF2-40B4-BE49-F238E27FC236}">
                <a16:creationId xmlns:a16="http://schemas.microsoft.com/office/drawing/2014/main" id="{DD655345-00E7-4EA9-BBA4-78A6B892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99476"/>
            <a:ext cx="563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 dirty="0" err="1"/>
              <a:t>Source</a:t>
            </a:r>
            <a:r>
              <a:rPr lang="hu-HU" sz="1200" b="0" dirty="0"/>
              <a:t> of </a:t>
            </a:r>
            <a:r>
              <a:rPr lang="hu-HU" sz="1200" b="0" dirty="0" err="1"/>
              <a:t>figures</a:t>
            </a:r>
            <a:r>
              <a:rPr lang="hu-HU" sz="1200" b="0" dirty="0"/>
              <a:t>: </a:t>
            </a:r>
            <a:r>
              <a:rPr lang="hu-HU" sz="1200" b="0" dirty="0">
                <a:hlinkClick r:id="rId3"/>
              </a:rPr>
              <a:t>http://hyperphysics.phy-astr.gsu.edu/hbase/waves/wpack.html</a:t>
            </a:r>
            <a:endParaRPr lang="hu-HU" sz="1200" b="0" dirty="0"/>
          </a:p>
          <a:p>
            <a:r>
              <a:rPr lang="hu-HU" sz="1200" b="0" dirty="0">
                <a:hlinkClick r:id="rId4"/>
              </a:rPr>
              <a:t>http://scienceblogs.com/principles/2007/03/basic_concepts_measurement.php</a:t>
            </a:r>
            <a:endParaRPr lang="hu-HU" sz="1200" b="0" dirty="0"/>
          </a:p>
        </p:txBody>
      </p:sp>
      <p:pic>
        <p:nvPicPr>
          <p:cNvPr id="7" name="Picture 4" descr="L:\Work\oktatás\Fizika (villamos)\Fiz 2\wave-packet.gif">
            <a:extLst>
              <a:ext uri="{FF2B5EF4-FFF2-40B4-BE49-F238E27FC236}">
                <a16:creationId xmlns:a16="http://schemas.microsoft.com/office/drawing/2014/main" id="{345EF5BC-81E1-4C9E-B51A-34DA42F1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3584541"/>
            <a:ext cx="4762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497133B5-3CFC-4A27-93A1-BDF0C88EBB98}"/>
                  </a:ext>
                </a:extLst>
              </p:cNvPr>
              <p:cNvSpPr txBox="1"/>
              <p:nvPr/>
            </p:nvSpPr>
            <p:spPr>
              <a:xfrm>
                <a:off x="7040577" y="1467172"/>
                <a:ext cx="3311163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hu-HU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hu-HU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πjtν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497133B5-3CFC-4A27-93A1-BDF0C88EB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77" y="1467172"/>
                <a:ext cx="3311163" cy="8095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02BFC313-9A14-4B68-89CF-022FC69BA09C}"/>
                  </a:ext>
                </a:extLst>
              </p:cNvPr>
              <p:cNvSpPr txBox="1"/>
              <p:nvPr/>
            </p:nvSpPr>
            <p:spPr>
              <a:xfrm>
                <a:off x="7040577" y="2490704"/>
                <a:ext cx="1909754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  <m:sup>
                                  <m: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02BFC313-9A14-4B68-89CF-022FC69B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77" y="2490704"/>
                <a:ext cx="1909754" cy="7073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0CC8C239-194E-46C8-9435-DE2CA0DFDF75}"/>
                  </a:ext>
                </a:extLst>
              </p:cNvPr>
              <p:cNvSpPr txBox="1"/>
              <p:nvPr/>
            </p:nvSpPr>
            <p:spPr>
              <a:xfrm>
                <a:off x="7040577" y="3412028"/>
                <a:ext cx="3153748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b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hu-HU" b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b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 b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hu-HU" b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b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hu-HU" b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hu-HU" b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hu-HU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b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hu-HU" b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  <m:sup>
                                      <m:r>
                                        <a:rPr lang="hu-HU" b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πjtν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0CC8C239-194E-46C8-9435-DE2CA0DF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77" y="3412028"/>
                <a:ext cx="3153748" cy="8095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C8F4FE1B-644B-424E-AD57-87FAB6F2A77B}"/>
                  </a:ext>
                </a:extLst>
              </p:cNvPr>
              <p:cNvSpPr txBox="1"/>
              <p:nvPr/>
            </p:nvSpPr>
            <p:spPr>
              <a:xfrm>
                <a:off x="7026022" y="4436015"/>
                <a:ext cx="1670136" cy="322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hu-HU" b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hu-HU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b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hu-HU" b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C8F4FE1B-644B-424E-AD57-87FAB6F2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22" y="4436015"/>
                <a:ext cx="1670136" cy="322909"/>
              </a:xfrm>
              <a:prstGeom prst="rect">
                <a:avLst/>
              </a:prstGeom>
              <a:blipFill>
                <a:blip r:embed="rId9"/>
                <a:stretch>
                  <a:fillRect l="-2555" t="-1509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15497B1A-1C41-4B78-9920-9E207A053027}"/>
                  </a:ext>
                </a:extLst>
              </p:cNvPr>
              <p:cNvSpPr txBox="1"/>
              <p:nvPr/>
            </p:nvSpPr>
            <p:spPr>
              <a:xfrm>
                <a:off x="7026022" y="6033917"/>
                <a:ext cx="1482072" cy="69390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sSub>
                        <m:sSubPr>
                          <m:ctrlPr>
                            <a:rPr lang="hu-H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𝛎</m:t>
                          </m:r>
                        </m:sub>
                      </m:sSub>
                      <m:r>
                        <a:rPr lang="hu-HU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𝛑</m:t>
                          </m:r>
                        </m:den>
                      </m:f>
                    </m:oMath>
                  </m:oMathPara>
                </a14:m>
                <a:endParaRPr lang="hu-H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15497B1A-1C41-4B78-9920-9E207A053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22" y="6033917"/>
                <a:ext cx="1482072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E65AF682-90D4-4475-9FAC-27014010ECA1}"/>
                  </a:ext>
                </a:extLst>
              </p:cNvPr>
              <p:cNvSpPr txBox="1"/>
              <p:nvPr/>
            </p:nvSpPr>
            <p:spPr>
              <a:xfrm>
                <a:off x="7026022" y="5223534"/>
                <a:ext cx="4226670" cy="605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hu-HU" b="0" dirty="0"/>
                  <a:t>f’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hu-H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u-HU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hu-HU" b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  <m:d>
                          <m:dPr>
                            <m:ctrlPr>
                              <a:rPr lang="hu-HU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  <m:r>
                              <a:rPr lang="hu-HU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u-HU" b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hu-HU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b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hu-HU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sSub>
                          <m:sSubPr>
                            <m:ctrlPr>
                              <a:rPr lang="hu-HU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u-HU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hu-H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u-HU" b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hu-HU" b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hu-HU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hu-HU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hu-HU" b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p>
                                <m:r>
                                  <a:rPr lang="hu-HU" b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hu-HU" b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hu-HU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hu-HU" b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hu-HU" b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  <m:sup>
                                <m:r>
                                  <a:rPr lang="hu-HU" b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  <m:sSup>
                      <m:sSupPr>
                        <m:ctrlPr>
                          <a:rPr lang="hu-HU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u-HU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hu-HU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hu-HU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πjt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hu-HU" b="0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E65AF682-90D4-4475-9FAC-27014010E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22" y="5223534"/>
                <a:ext cx="4226670" cy="605743"/>
              </a:xfrm>
              <a:prstGeom prst="rect">
                <a:avLst/>
              </a:prstGeom>
              <a:blipFill>
                <a:blip r:embed="rId11"/>
                <a:stretch>
                  <a:fillRect l="-3463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54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D86507C8-C45E-4DC0-8DD4-ED59B4851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135" y="223876"/>
                <a:ext cx="11596253" cy="63440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Eigenvalue </a:t>
                </a:r>
                <a:r>
                  <a:rPr lang="hu-HU" dirty="0" err="1"/>
                  <a:t>equation</a:t>
                </a:r>
                <a:endParaRPr lang="hu-HU" dirty="0"/>
              </a:p>
              <a:p>
                <a:pPr marL="0" indent="0">
                  <a:buNone/>
                </a:pPr>
                <a:endParaRPr lang="hu-H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𝑘𝑒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𝑘𝑓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𝑘𝑓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u-HU" b="0" dirty="0">
                    <a:latin typeface="Cambria Math" panose="02040503050406030204" pitchFamily="18" charset="0"/>
                  </a:rPr>
                  <a:t>In </a:t>
                </a:r>
                <a:r>
                  <a:rPr lang="hu-HU" b="0" dirty="0" err="1">
                    <a:latin typeface="Cambria Math" panose="02040503050406030204" pitchFamily="18" charset="0"/>
                  </a:rPr>
                  <a:t>general</a:t>
                </a:r>
                <a:r>
                  <a:rPr lang="hu-HU" b="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hu-HU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3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hu-HU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3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3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D86507C8-C45E-4DC0-8DD4-ED59B4851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135" y="223876"/>
                <a:ext cx="11596253" cy="6344026"/>
              </a:xfrm>
              <a:blipFill>
                <a:blip r:embed="rId2"/>
                <a:stretch>
                  <a:fillRect l="-1051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6C70ED3B-80E1-44B9-A877-3B718C9C4B38}"/>
              </a:ext>
            </a:extLst>
          </p:cNvPr>
          <p:cNvCxnSpPr>
            <a:cxnSpLocks/>
          </p:cNvCxnSpPr>
          <p:nvPr/>
        </p:nvCxnSpPr>
        <p:spPr>
          <a:xfrm flipH="1">
            <a:off x="5778179" y="4772303"/>
            <a:ext cx="218068" cy="35079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09BDA3D2-6607-46AB-9944-674C0B57D3A6}"/>
              </a:ext>
            </a:extLst>
          </p:cNvPr>
          <p:cNvCxnSpPr>
            <a:cxnSpLocks/>
          </p:cNvCxnSpPr>
          <p:nvPr/>
        </p:nvCxnSpPr>
        <p:spPr>
          <a:xfrm>
            <a:off x="6583680" y="4772303"/>
            <a:ext cx="234545" cy="36908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1A893883-BA21-44E9-88E9-BC62AFD333BD}"/>
              </a:ext>
            </a:extLst>
          </p:cNvPr>
          <p:cNvSpPr txBox="1"/>
          <p:nvPr/>
        </p:nvSpPr>
        <p:spPr>
          <a:xfrm>
            <a:off x="5467184" y="4389161"/>
            <a:ext cx="1620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/>
              <a:t>Eigenfunction</a:t>
            </a:r>
            <a:endParaRPr lang="en-US" sz="2000" dirty="0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32F88455-A651-4D69-9D83-7CE9A6163F9D}"/>
              </a:ext>
            </a:extLst>
          </p:cNvPr>
          <p:cNvCxnSpPr>
            <a:cxnSpLocks/>
          </p:cNvCxnSpPr>
          <p:nvPr/>
        </p:nvCxnSpPr>
        <p:spPr>
          <a:xfrm flipH="1" flipV="1">
            <a:off x="6583680" y="5524532"/>
            <a:ext cx="234545" cy="55463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FD0AB7E-5739-4632-8B67-B802BF0A84BD}"/>
              </a:ext>
            </a:extLst>
          </p:cNvPr>
          <p:cNvSpPr txBox="1"/>
          <p:nvPr/>
        </p:nvSpPr>
        <p:spPr>
          <a:xfrm>
            <a:off x="6220940" y="6062197"/>
            <a:ext cx="130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/>
              <a:t>Eigenvalue</a:t>
            </a:r>
            <a:endParaRPr lang="en-US" sz="2000" dirty="0"/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A0A044E4-67D0-46C2-93DD-A35709FE8AE9}"/>
              </a:ext>
            </a:extLst>
          </p:cNvPr>
          <p:cNvCxnSpPr>
            <a:cxnSpLocks/>
          </p:cNvCxnSpPr>
          <p:nvPr/>
        </p:nvCxnSpPr>
        <p:spPr>
          <a:xfrm flipV="1">
            <a:off x="4973539" y="5524532"/>
            <a:ext cx="329981" cy="51107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B8EE8B7-EA24-471D-9C0A-F9F88B740D51}"/>
              </a:ext>
            </a:extLst>
          </p:cNvPr>
          <p:cNvSpPr txBox="1"/>
          <p:nvPr/>
        </p:nvSpPr>
        <p:spPr>
          <a:xfrm>
            <a:off x="4383648" y="6029513"/>
            <a:ext cx="11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Operator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929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E9AC2709-4C64-416A-9087-4E80831DD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965" y="151688"/>
                <a:ext cx="11621300" cy="6556677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sz="2000" dirty="0"/>
                  <a:t>Some operators, </a:t>
                </a:r>
                <a:r>
                  <a:rPr lang="hu-HU" sz="2000" dirty="0" err="1"/>
                  <a:t>you</a:t>
                </a:r>
                <a:r>
                  <a:rPr lang="hu-HU" sz="2000" dirty="0"/>
                  <a:t> </a:t>
                </a:r>
                <a:r>
                  <a:rPr lang="hu-HU" sz="2000" dirty="0" err="1"/>
                  <a:t>should</a:t>
                </a:r>
                <a:r>
                  <a:rPr lang="hu-HU" sz="2000" dirty="0"/>
                  <a:t> </a:t>
                </a:r>
                <a:r>
                  <a:rPr lang="hu-HU" sz="2000" dirty="0" err="1"/>
                  <a:t>know</a:t>
                </a:r>
                <a:r>
                  <a:rPr lang="hu-HU" sz="2000" dirty="0"/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hu-HU" sz="2000" dirty="0" err="1"/>
                  <a:t>Nabla</a:t>
                </a:r>
                <a:r>
                  <a:rPr lang="hu-HU" sz="2000" dirty="0"/>
                  <a:t>/</a:t>
                </a:r>
                <a:r>
                  <a:rPr lang="hu-HU" sz="2000" dirty="0" err="1"/>
                  <a:t>Del</a:t>
                </a:r>
                <a:r>
                  <a:rPr lang="hu-HU" sz="2000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hu-HU" sz="2000" dirty="0" err="1"/>
                  <a:t>Example</a:t>
                </a:r>
                <a:r>
                  <a:rPr lang="hu-HU" sz="2000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sz="2000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hu-H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hu-HU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hu-H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hu-HU" sz="2000" dirty="0"/>
                </a:br>
                <a:endParaRPr lang="hu-HU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hu-H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hu-HU" sz="2000" dirty="0"/>
                  <a:t>Laplace: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0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hu-HU" sz="20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sz="2000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hu-HU" sz="20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sz="2000" b="1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hu-HU" sz="20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hu-HU" sz="2000" dirty="0"/>
                        <m:t> 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hu-HU" sz="2000" dirty="0" err="1"/>
                  <a:t>Example</a:t>
                </a:r>
                <a:endParaRPr lang="hu-HU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hu-HU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hu-HU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hu-HU" sz="20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hu-HU" sz="2000" dirty="0"/>
                            <m:t> </m:t>
                          </m:r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E9AC2709-4C64-416A-9087-4E80831DD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965" y="151688"/>
                <a:ext cx="11621300" cy="6556677"/>
              </a:xfrm>
              <a:blipFill>
                <a:blip r:embed="rId2"/>
                <a:stretch>
                  <a:fillRect l="-315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0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D86507C8-C45E-4DC0-8DD4-ED59B4851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135" y="223876"/>
                <a:ext cx="11596253" cy="63440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Magnitude of a </a:t>
                </a:r>
                <a:r>
                  <a:rPr lang="hu-HU" dirty="0" err="1"/>
                  <a:t>complex</a:t>
                </a:r>
                <a:r>
                  <a:rPr lang="hu-HU" dirty="0"/>
                  <a:t> </a:t>
                </a:r>
                <a:r>
                  <a:rPr lang="hu-HU" dirty="0" err="1"/>
                  <a:t>number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:endParaRPr lang="hu-H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𝑖𝑏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Be </a:t>
                </a:r>
                <a:r>
                  <a:rPr lang="hu-HU" dirty="0" err="1"/>
                  <a:t>careful</a:t>
                </a:r>
                <a:r>
                  <a:rPr lang="hu-HU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𝑖𝑎𝑏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|"/>
                          <m:endChr m:val="|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Instead</a:t>
                </a:r>
                <a:r>
                  <a:rPr lang="hu-HU" dirty="0"/>
                  <a:t> </a:t>
                </a:r>
                <a:r>
                  <a:rPr lang="hu-HU" dirty="0" err="1"/>
                  <a:t>do</a:t>
                </a:r>
                <a:r>
                  <a:rPr lang="hu-HU" dirty="0"/>
                  <a:t> </a:t>
                </a:r>
                <a:r>
                  <a:rPr lang="hu-HU" dirty="0" err="1"/>
                  <a:t>this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ra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D86507C8-C45E-4DC0-8DD4-ED59B4851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135" y="223876"/>
                <a:ext cx="11596253" cy="6344026"/>
              </a:xfrm>
              <a:blipFill>
                <a:blip r:embed="rId2"/>
                <a:stretch>
                  <a:fillRect l="-1051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16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A33FE77A-06CB-4143-A4F6-34FBF973B1F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946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/>
              <a:t>Bohr </a:t>
            </a:r>
            <a:r>
              <a:rPr lang="hu-HU" dirty="0" err="1"/>
              <a:t>model</a:t>
            </a:r>
            <a:endParaRPr lang="en-GB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3FA2B126-BE55-4FE0-9621-CA048493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41" y="6538913"/>
            <a:ext cx="4823864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1200" b="0" dirty="0"/>
              <a:t>Source of figure: http://hyperphysics.phy-astr.gsu.edu/Hbase/bohr.html#c4</a:t>
            </a:r>
          </a:p>
        </p:txBody>
      </p:sp>
      <p:pic>
        <p:nvPicPr>
          <p:cNvPr id="13" name="Picture 14" descr="bohr7">
            <a:extLst>
              <a:ext uri="{FF2B5EF4-FFF2-40B4-BE49-F238E27FC236}">
                <a16:creationId xmlns:a16="http://schemas.microsoft.com/office/drawing/2014/main" id="{D976FC95-17B2-418C-A106-AB123347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469737"/>
            <a:ext cx="6769100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65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989"/>
                <a:ext cx="10999124" cy="64882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hu-HU" dirty="0"/>
                  <a:t>Imagine </a:t>
                </a:r>
                <a:r>
                  <a:rPr lang="hu-HU" dirty="0" err="1"/>
                  <a:t>particles</a:t>
                </a:r>
                <a:r>
                  <a:rPr lang="hu-HU" dirty="0"/>
                  <a:t> like </a:t>
                </a:r>
                <a:r>
                  <a:rPr lang="hu-HU" dirty="0" err="1"/>
                  <a:t>waves</a:t>
                </a:r>
                <a:r>
                  <a:rPr lang="hu-HU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lnSpc>
                    <a:spcPct val="100000"/>
                  </a:lnSpc>
                </a:pPr>
                <a:r>
                  <a:rPr lang="hu-HU" dirty="0" err="1"/>
                  <a:t>Where</a:t>
                </a:r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particle</a:t>
                </a:r>
                <a:r>
                  <a:rPr lang="hu-HU" dirty="0"/>
                  <a:t>?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hu-HU" dirty="0" err="1"/>
                  <a:t>Motivation</a:t>
                </a:r>
                <a:r>
                  <a:rPr lang="hu-HU" dirty="0"/>
                  <a:t>: </a:t>
                </a:r>
                <a:r>
                  <a:rPr lang="hu-HU" dirty="0" err="1"/>
                  <a:t>intensity</a:t>
                </a:r>
                <a:r>
                  <a:rPr lang="hu-HU" dirty="0"/>
                  <a:t> of a </a:t>
                </a:r>
                <a:r>
                  <a:rPr lang="hu-HU" dirty="0" err="1"/>
                  <a:t>wave</a:t>
                </a:r>
                <a:endParaRPr lang="hu-H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Intensity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wave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proportional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square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amplitude</a:t>
                </a:r>
                <a:endParaRPr lang="hu-H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hu-HU" dirty="0" err="1"/>
                  <a:t>Probability</a:t>
                </a:r>
                <a:r>
                  <a:rPr lang="hu-HU" dirty="0"/>
                  <a:t> </a:t>
                </a:r>
                <a:r>
                  <a:rPr lang="hu-HU" dirty="0" err="1"/>
                  <a:t>density</a:t>
                </a:r>
                <a:r>
                  <a:rPr lang="hu-HU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hu-HU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Remember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this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is a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comlex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valued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function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You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can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not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simply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take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the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square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of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the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function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You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have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calculate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the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square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of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its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absolute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value</a:t>
                </a: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hu-HU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hu-HU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hu-HU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hu-HU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rad>
                    <m:r>
                      <a:rPr lang="hu-HU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hu-HU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hu-HU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hu-HU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u-HU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hu-HU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hu-HU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989"/>
                <a:ext cx="10999124" cy="6488257"/>
              </a:xfrm>
              <a:blipFill>
                <a:blip r:embed="rId2"/>
                <a:stretch>
                  <a:fillRect l="-998" t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zis 1">
            <a:extLst>
              <a:ext uri="{FF2B5EF4-FFF2-40B4-BE49-F238E27FC236}">
                <a16:creationId xmlns:a16="http://schemas.microsoft.com/office/drawing/2014/main" id="{685BAB02-7D6E-4E96-B85C-816129CB817B}"/>
              </a:ext>
            </a:extLst>
          </p:cNvPr>
          <p:cNvSpPr/>
          <p:nvPr/>
        </p:nvSpPr>
        <p:spPr>
          <a:xfrm>
            <a:off x="6342611" y="2790334"/>
            <a:ext cx="463542" cy="5347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172"/>
                <a:ext cx="10999124" cy="6479944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Imagine </a:t>
                </a:r>
                <a:r>
                  <a:rPr lang="hu-HU" dirty="0" err="1"/>
                  <a:t>particles</a:t>
                </a:r>
                <a:r>
                  <a:rPr lang="hu-HU" dirty="0"/>
                  <a:t> like </a:t>
                </a:r>
                <a:r>
                  <a:rPr lang="hu-HU" dirty="0" err="1"/>
                  <a:t>waves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Probability</a:t>
                </a:r>
                <a:r>
                  <a:rPr lang="hu-HU" dirty="0"/>
                  <a:t> </a:t>
                </a:r>
                <a:r>
                  <a:rPr lang="hu-HU" dirty="0" err="1"/>
                  <a:t>density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b="0" dirty="0"/>
              </a:p>
              <a:p>
                <a:endParaRPr lang="hu-HU" dirty="0"/>
              </a:p>
              <a:p>
                <a:r>
                  <a:rPr lang="hu-HU" dirty="0" err="1"/>
                  <a:t>Probability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particle</a:t>
                </a:r>
                <a:r>
                  <a:rPr lang="hu-HU" dirty="0"/>
                  <a:t> is in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volume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hu-HU" b="0" dirty="0"/>
              </a:p>
              <a:p>
                <a:r>
                  <a:rPr lang="hu-HU" dirty="0" err="1"/>
                  <a:t>Normalization</a:t>
                </a:r>
                <a:r>
                  <a:rPr lang="hu-HU" dirty="0"/>
                  <a:t>: </a:t>
                </a:r>
              </a:p>
              <a:p>
                <a:pPr lvl="1"/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particle</a:t>
                </a:r>
                <a:r>
                  <a:rPr lang="hu-HU" dirty="0"/>
                  <a:t> has </a:t>
                </a:r>
                <a:r>
                  <a:rPr lang="hu-HU" dirty="0" err="1"/>
                  <a:t>to</a:t>
                </a:r>
                <a:r>
                  <a:rPr lang="hu-HU" dirty="0"/>
                  <a:t> be </a:t>
                </a:r>
                <a:r>
                  <a:rPr lang="hu-HU" dirty="0" err="1"/>
                  <a:t>somewhere</a:t>
                </a: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172"/>
                <a:ext cx="10999124" cy="6479944"/>
              </a:xfrm>
              <a:blipFill>
                <a:blip r:embed="rId2"/>
                <a:stretch>
                  <a:fillRect l="-998" t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32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172"/>
                <a:ext cx="10999124" cy="5819516"/>
              </a:xfrm>
            </p:spPr>
            <p:txBody>
              <a:bodyPr/>
              <a:lstStyle/>
              <a:p>
                <a:r>
                  <a:rPr lang="hu-HU" dirty="0"/>
                  <a:t>Imagine </a:t>
                </a:r>
                <a:r>
                  <a:rPr lang="hu-HU" dirty="0" err="1"/>
                  <a:t>particles</a:t>
                </a:r>
                <a:r>
                  <a:rPr lang="hu-HU" dirty="0"/>
                  <a:t> like </a:t>
                </a:r>
                <a:r>
                  <a:rPr lang="hu-HU" dirty="0" err="1"/>
                  <a:t>waves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energy</a:t>
                </a:r>
                <a:r>
                  <a:rPr lang="hu-HU" dirty="0"/>
                  <a:t> </a:t>
                </a:r>
                <a:r>
                  <a:rPr lang="hu-HU" dirty="0" err="1"/>
                  <a:t>or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momentum of </a:t>
                </a:r>
                <a:r>
                  <a:rPr lang="hu-HU" dirty="0" err="1"/>
                  <a:t>such</a:t>
                </a:r>
                <a:r>
                  <a:rPr lang="hu-HU" dirty="0"/>
                  <a:t> a </a:t>
                </a:r>
                <a:r>
                  <a:rPr lang="hu-HU" dirty="0" err="1"/>
                  <a:t>particle</a:t>
                </a:r>
                <a:r>
                  <a:rPr lang="hu-HU" dirty="0"/>
                  <a:t>?</a:t>
                </a:r>
              </a:p>
              <a:p>
                <a:endParaRPr lang="hu-HU" dirty="0"/>
              </a:p>
              <a:p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know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⇒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hu-HU" b="1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172"/>
                <a:ext cx="10999124" cy="5819516"/>
              </a:xfrm>
              <a:blipFill>
                <a:blip r:embed="rId2"/>
                <a:stretch>
                  <a:fillRect l="-998" t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69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22"/>
                <a:ext cx="10999124" cy="2430659"/>
              </a:xfrm>
            </p:spPr>
            <p:txBody>
              <a:bodyPr/>
              <a:lstStyle/>
              <a:p>
                <a:r>
                  <a:rPr lang="hu-HU" dirty="0"/>
                  <a:t>Imagine </a:t>
                </a:r>
                <a:r>
                  <a:rPr lang="hu-HU" dirty="0" err="1"/>
                  <a:t>particles</a:t>
                </a:r>
                <a:r>
                  <a:rPr lang="hu-HU" dirty="0"/>
                  <a:t> like </a:t>
                </a:r>
                <a:r>
                  <a:rPr lang="hu-HU" dirty="0" err="1"/>
                  <a:t>waves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  <a:p>
                <a:r>
                  <a:rPr lang="hu-HU" dirty="0"/>
                  <a:t>How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hu-HU" dirty="0"/>
                  <a:t> and </a:t>
                </a:r>
                <a14:m>
                  <m:oMath xmlns:m="http://schemas.openxmlformats.org/officeDocument/2006/math">
                    <m:r>
                      <a:rPr lang="hu-HU" b="1" i="0" smtClean="0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hu-HU" dirty="0"/>
                  <a:t>?</a:t>
                </a:r>
              </a:p>
              <a:p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22"/>
                <a:ext cx="10999124" cy="2430659"/>
              </a:xfrm>
              <a:blipFill>
                <a:blip r:embed="rId2"/>
                <a:stretch>
                  <a:fillRect l="-998" t="-4010" b="-6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5A8B32B-BEF9-4ACE-A7FA-925B78E33E81}"/>
                  </a:ext>
                </a:extLst>
              </p:cNvPr>
              <p:cNvSpPr txBox="1"/>
              <p:nvPr/>
            </p:nvSpPr>
            <p:spPr>
              <a:xfrm>
                <a:off x="838200" y="2562408"/>
                <a:ext cx="4557453" cy="928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sz="28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sz="28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𝑖𝑘</m:t>
                      </m:r>
                      <m:r>
                        <a:rPr lang="hu-HU" sz="28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sz="2800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8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sz="2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5A8B32B-BEF9-4ACE-A7FA-925B78E3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62408"/>
                <a:ext cx="4557453" cy="928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51A575EE-05F3-4CD6-82FC-1D8B5A16F70B}"/>
                  </a:ext>
                </a:extLst>
              </p:cNvPr>
              <p:cNvSpPr txBox="1"/>
              <p:nvPr/>
            </p:nvSpPr>
            <p:spPr>
              <a:xfrm>
                <a:off x="838200" y="3748261"/>
                <a:ext cx="4557453" cy="928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sz="28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sz="28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𝑖𝑘</m:t>
                      </m:r>
                      <m:r>
                        <a:rPr lang="hu-HU" sz="28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51A575EE-05F3-4CD6-82FC-1D8B5A16F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8261"/>
                <a:ext cx="4557453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CEFCAD25-9A3C-4665-A5D1-FC23A353F407}"/>
                  </a:ext>
                </a:extLst>
              </p:cNvPr>
              <p:cNvSpPr txBox="1"/>
              <p:nvPr/>
            </p:nvSpPr>
            <p:spPr>
              <a:xfrm>
                <a:off x="6368239" y="2562408"/>
                <a:ext cx="5136576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sz="28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hu-HU" sz="28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hu-HU" sz="28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sz="2800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8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sz="2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CEFCAD25-9A3C-4665-A5D1-FC23A353F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239" y="2562408"/>
                <a:ext cx="5136576" cy="911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CEC234F4-D858-4413-8C51-9F1B0F8731A1}"/>
                  </a:ext>
                </a:extLst>
              </p:cNvPr>
              <p:cNvSpPr txBox="1"/>
              <p:nvPr/>
            </p:nvSpPr>
            <p:spPr>
              <a:xfrm>
                <a:off x="6657800" y="3771164"/>
                <a:ext cx="4557453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sz="28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hu-HU" sz="28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sz="2800" b="0" i="1" smtClean="0">
                          <a:latin typeface="Cambria Math" panose="02040503050406030204" pitchFamily="18" charset="0"/>
                        </a:rPr>
                        <m:t>𝜔𝛹</m:t>
                      </m:r>
                      <m:d>
                        <m:d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CEC234F4-D858-4413-8C51-9F1B0F87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00" y="3771164"/>
                <a:ext cx="4557453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678CBFAD-E4F3-4044-809E-60C7311EA95F}"/>
                  </a:ext>
                </a:extLst>
              </p:cNvPr>
              <p:cNvSpPr txBox="1"/>
              <p:nvPr/>
            </p:nvSpPr>
            <p:spPr>
              <a:xfrm>
                <a:off x="3860425" y="5649635"/>
                <a:ext cx="4557453" cy="728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hu-HU" sz="4000" i="1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hu-HU" sz="4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4000" i="1">
                          <a:latin typeface="Cambria Math" panose="02040503050406030204" pitchFamily="18" charset="0"/>
                        </a:rPr>
                        <m:t>𝛹</m:t>
                      </m:r>
                    </m:oMath>
                  </m:oMathPara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678CBFAD-E4F3-4044-809E-60C7311E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25" y="5649635"/>
                <a:ext cx="4557453" cy="728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D57ADE06-5C6F-46EC-98FA-441AEE9FF79C}"/>
              </a:ext>
            </a:extLst>
          </p:cNvPr>
          <p:cNvCxnSpPr>
            <a:cxnSpLocks/>
          </p:cNvCxnSpPr>
          <p:nvPr/>
        </p:nvCxnSpPr>
        <p:spPr>
          <a:xfrm flipH="1">
            <a:off x="5663967" y="5308326"/>
            <a:ext cx="475184" cy="54159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42584EF-EF5B-45B6-9002-1439D4465FC7}"/>
              </a:ext>
            </a:extLst>
          </p:cNvPr>
          <p:cNvCxnSpPr>
            <a:cxnSpLocks/>
          </p:cNvCxnSpPr>
          <p:nvPr/>
        </p:nvCxnSpPr>
        <p:spPr>
          <a:xfrm>
            <a:off x="6411391" y="5308326"/>
            <a:ext cx="475184" cy="54159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4C5C033-33EC-47EE-A462-31D625BFC665}"/>
              </a:ext>
            </a:extLst>
          </p:cNvPr>
          <p:cNvSpPr txBox="1"/>
          <p:nvPr/>
        </p:nvSpPr>
        <p:spPr>
          <a:xfrm>
            <a:off x="5285714" y="4943875"/>
            <a:ext cx="1620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/>
              <a:t>Eigenfunction</a:t>
            </a:r>
            <a:endParaRPr lang="en-US" sz="2000" dirty="0"/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734B0E3E-33BA-4D98-9F48-CD797755E6F8}"/>
              </a:ext>
            </a:extLst>
          </p:cNvPr>
          <p:cNvCxnSpPr>
            <a:cxnSpLocks/>
          </p:cNvCxnSpPr>
          <p:nvPr/>
        </p:nvCxnSpPr>
        <p:spPr>
          <a:xfrm flipH="1" flipV="1">
            <a:off x="6700953" y="6250028"/>
            <a:ext cx="590724" cy="43404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73C97FA-5456-42FA-82B2-A1FB19975DCE}"/>
              </a:ext>
            </a:extLst>
          </p:cNvPr>
          <p:cNvSpPr txBox="1"/>
          <p:nvPr/>
        </p:nvSpPr>
        <p:spPr>
          <a:xfrm>
            <a:off x="7359106" y="6467051"/>
            <a:ext cx="130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/>
              <a:t>Eigenvalue</a:t>
            </a:r>
            <a:endParaRPr lang="en-US" sz="2000" dirty="0"/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DCD4BE3-165C-4647-B5FB-CDA4CAF9198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502326" y="6275957"/>
            <a:ext cx="655751" cy="30252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8CF29297-BD15-4390-B01F-00A0955056ED}"/>
              </a:ext>
            </a:extLst>
          </p:cNvPr>
          <p:cNvSpPr txBox="1"/>
          <p:nvPr/>
        </p:nvSpPr>
        <p:spPr>
          <a:xfrm>
            <a:off x="3370798" y="6378424"/>
            <a:ext cx="11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Operator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200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7D75FB426970D4B961AA71478735432" ma:contentTypeVersion="7" ma:contentTypeDescription="Új dokumentum létrehozása." ma:contentTypeScope="" ma:versionID="aad530a33dd4eebf9aee1a9a785cbe58">
  <xsd:schema xmlns:xsd="http://www.w3.org/2001/XMLSchema" xmlns:xs="http://www.w3.org/2001/XMLSchema" xmlns:p="http://schemas.microsoft.com/office/2006/metadata/properties" xmlns:ns2="d8d9648c-98a7-4acb-8fc4-0c3875ad9092" xmlns:ns3="ccf3ce56-4e29-485b-8005-e26a011f2811" targetNamespace="http://schemas.microsoft.com/office/2006/metadata/properties" ma:root="true" ma:fieldsID="aa4100b24edceb4880d27c70c0f43137" ns2:_="" ns3:_="">
    <xsd:import namespace="d8d9648c-98a7-4acb-8fc4-0c3875ad9092"/>
    <xsd:import namespace="ccf3ce56-4e29-485b-8005-e26a011f2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9648c-98a7-4acb-8fc4-0c3875ad9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3ce56-4e29-485b-8005-e26a011f2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1CA580-3D33-44F4-9CA7-61746D3196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F2DAD-700A-42D1-8286-636494F80C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C1C065E-3647-4C6D-9455-693AC7CBD9A4}"/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1166</Words>
  <Application>Microsoft Office PowerPoint</Application>
  <PresentationFormat>Szélesvásznú</PresentationFormat>
  <Paragraphs>194</Paragraphs>
  <Slides>18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Office-téma</vt:lpstr>
      <vt:lpstr>Egyenlet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 Dobos</dc:creator>
  <cp:lastModifiedBy>Gábor Dobos</cp:lastModifiedBy>
  <cp:revision>9</cp:revision>
  <dcterms:created xsi:type="dcterms:W3CDTF">2020-05-18T03:56:43Z</dcterms:created>
  <dcterms:modified xsi:type="dcterms:W3CDTF">2023-05-16T13:37:04Z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0x01010007D75FB426970D4B961AA71478735432</vt:lpwstr>
  </property>
</Properties>
</file>