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2" r:id="rId4"/>
  </p:sldMasterIdLst>
  <p:notesMasterIdLst>
    <p:notesMasterId r:id="rId5"/>
  </p:notesMasterIdLst>
  <p:sldIdLst>
    <p:sldId id="256" r:id="rId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240462" y="116632"/>
            <a:ext cx="7283866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251520" y="1052736"/>
            <a:ext cx="8435280" cy="525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394627" y="6501248"/>
            <a:ext cx="4186954" cy="2931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2"/>
          <p:cNvCxnSpPr/>
          <p:nvPr/>
        </p:nvCxnSpPr>
        <p:spPr>
          <a:xfrm>
            <a:off x="230523" y="794885"/>
            <a:ext cx="7283866" cy="0"/>
          </a:xfrm>
          <a:prstGeom prst="straightConnector1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" name="Google Shape;20;p2"/>
          <p:cNvCxnSpPr/>
          <p:nvPr/>
        </p:nvCxnSpPr>
        <p:spPr>
          <a:xfrm>
            <a:off x="4394627" y="6453369"/>
            <a:ext cx="4570469" cy="0"/>
          </a:xfrm>
          <a:prstGeom prst="straightConnector1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2"/>
          <p:cNvSpPr/>
          <p:nvPr/>
        </p:nvSpPr>
        <p:spPr>
          <a:xfrm>
            <a:off x="8647725" y="6550072"/>
            <a:ext cx="305486" cy="20766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8596081" y="6501248"/>
            <a:ext cx="428652" cy="2931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685800" y="2867025"/>
            <a:ext cx="7772400" cy="1123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371600" y="4168759"/>
            <a:ext cx="6400800" cy="1588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/>
        </p:nvSpPr>
        <p:spPr>
          <a:xfrm>
            <a:off x="3726013" y="6581001"/>
            <a:ext cx="172726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2022 CrySyS Lab, BME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09998" y="1373748"/>
            <a:ext cx="3324003" cy="1013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722313" y="4884532"/>
            <a:ext cx="7772400" cy="765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sz="36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31" name="Google Shape;31;p4"/>
          <p:cNvCxnSpPr/>
          <p:nvPr/>
        </p:nvCxnSpPr>
        <p:spPr>
          <a:xfrm>
            <a:off x="526774" y="4710903"/>
            <a:ext cx="8160026" cy="0"/>
          </a:xfrm>
          <a:prstGeom prst="straightConnector1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57200" y="1079500"/>
            <a:ext cx="4038600" cy="5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648200" y="1079500"/>
            <a:ext cx="4038600" cy="5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240462" y="116632"/>
            <a:ext cx="713985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6" name="Google Shape;36;p5"/>
          <p:cNvCxnSpPr/>
          <p:nvPr/>
        </p:nvCxnSpPr>
        <p:spPr>
          <a:xfrm>
            <a:off x="230523" y="794885"/>
            <a:ext cx="7283866" cy="0"/>
          </a:xfrm>
          <a:prstGeom prst="straightConnector1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394627" y="6501248"/>
            <a:ext cx="4186954" cy="2931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" name="Google Shape;38;p5"/>
          <p:cNvCxnSpPr/>
          <p:nvPr/>
        </p:nvCxnSpPr>
        <p:spPr>
          <a:xfrm>
            <a:off x="4394627" y="6453369"/>
            <a:ext cx="4570469" cy="0"/>
          </a:xfrm>
          <a:prstGeom prst="straightConnector1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5"/>
          <p:cNvSpPr/>
          <p:nvPr/>
        </p:nvSpPr>
        <p:spPr>
          <a:xfrm>
            <a:off x="8647725" y="6550072"/>
            <a:ext cx="305486" cy="20766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596081" y="6501248"/>
            <a:ext cx="428652" cy="2931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240462" y="116632"/>
            <a:ext cx="7283866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hu-HU"/>
              <a:t>The Unbearable Presence of Tracking</a:t>
            </a:r>
            <a:endParaRPr/>
          </a:p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394627" y="6501248"/>
            <a:ext cx="4186954" cy="2931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Privacy</a:t>
            </a:r>
            <a:endParaRPr/>
          </a:p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596081" y="6501248"/>
            <a:ext cx="428652" cy="2931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49" name="Google Shape;49;p6"/>
          <p:cNvSpPr txBox="1"/>
          <p:nvPr/>
        </p:nvSpPr>
        <p:spPr>
          <a:xfrm>
            <a:off x="251520" y="1052736"/>
            <a:ext cx="8435280" cy="5212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251519" y="1052736"/>
            <a:ext cx="8050270" cy="525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51" name="Google Shape;51;p6" title="Figure_1.png"/>
          <p:cNvPicPr preferRelativeResize="0"/>
          <p:nvPr/>
        </p:nvPicPr>
        <p:blipFill rotWithShape="1">
          <a:blip r:embed="rId3">
            <a:alphaModFix/>
          </a:blip>
          <a:srcRect b="0" l="5347" r="0" t="0"/>
          <a:stretch/>
        </p:blipFill>
        <p:spPr>
          <a:xfrm>
            <a:off x="113674" y="950200"/>
            <a:ext cx="7988552" cy="521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4550" y="221025"/>
            <a:ext cx="729175" cy="72917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6"/>
          <p:cNvSpPr txBox="1"/>
          <p:nvPr/>
        </p:nvSpPr>
        <p:spPr>
          <a:xfrm>
            <a:off x="251525" y="6265725"/>
            <a:ext cx="382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to data:  https://github.com/duckduckgo/tracker-radar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