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Jayson Alvarez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5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193800"/>
            <a:ext cx="631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7-28%201545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Group Activity</a:t>
            </a:r>
          </a:p>
        </p:txBody>
      </p:sp>
      <p:pic>
        <p:nvPicPr>
          <p:cNvPr descr="P_A_files/Screenshot%202024-07-28%201546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6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Activity</a:t>
            </a:r>
          </a:p>
        </p:txBody>
      </p:sp>
      <p:pic>
        <p:nvPicPr>
          <p:cNvPr descr="P_A_files/Screenshot%202024-07-28%201547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Activity</a:t>
            </a:r>
          </a:p>
        </p:txBody>
      </p:sp>
      <p:pic>
        <p:nvPicPr>
          <p:cNvPr descr="P_A_files/Screenshot%202024-07-28%201547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603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7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Grade 8 - Quarter 1: Module 10</a:t>
            </a:r>
          </a:p>
        </p:txBody>
      </p:sp>
      <p:pic>
        <p:nvPicPr>
          <p:cNvPr descr="P_A_files/Screenshot%202024-07-28%201538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2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2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40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3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193800"/>
            <a:ext cx="632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3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86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4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193800"/>
            <a:ext cx="623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4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0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_A_files/Screenshot%202024-07-28%201544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193800"/>
            <a:ext cx="6223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Jayson Alvarez</dc:creator>
  <cp:keywords/>
  <dcterms:created xsi:type="dcterms:W3CDTF">2024-07-28T08:27:55Z</dcterms:created>
  <dcterms:modified xsi:type="dcterms:W3CDTF">2024-07-28T08:27:55Z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