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16"/>
  </p:notesMasterIdLst>
  <p:handoutMasterIdLst>
    <p:handoutMasterId r:id="rId17"/>
  </p:handoutMasterIdLst>
  <p:sldIdLst>
    <p:sldId id="268" r:id="rId5"/>
    <p:sldId id="276" r:id="rId6"/>
    <p:sldId id="270" r:id="rId7"/>
    <p:sldId id="272" r:id="rId8"/>
    <p:sldId id="278" r:id="rId9"/>
    <p:sldId id="271" r:id="rId10"/>
    <p:sldId id="274" r:id="rId11"/>
    <p:sldId id="277" r:id="rId12"/>
    <p:sldId id="273" r:id="rId13"/>
    <p:sldId id="27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Sumanth Battu" initials="SSB" lastIdx="1" clrIdx="0">
    <p:extLst>
      <p:ext uri="{19B8F6BF-5375-455C-9EA6-DF929625EA0E}">
        <p15:presenceInfo xmlns:p15="http://schemas.microsoft.com/office/powerpoint/2012/main" userId="5a22bf375247f6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autoAdjust="0"/>
  </p:normalViewPr>
  <p:slideViewPr>
    <p:cSldViewPr snapToGrid="0" snapToObjects="1">
      <p:cViewPr>
        <p:scale>
          <a:sx n="75" d="100"/>
          <a:sy n="75" d="100"/>
        </p:scale>
        <p:origin x="974" y="278"/>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Sumanth Battu" userId="5a22bf375247f639" providerId="LiveId" clId="{35BE26F6-A9B7-4264-A6EE-2CCC8DFFAC4F}"/>
    <pc:docChg chg="undo custSel addSld delSld modSld">
      <pc:chgData name="Simon Sumanth Battu" userId="5a22bf375247f639" providerId="LiveId" clId="{35BE26F6-A9B7-4264-A6EE-2CCC8DFFAC4F}" dt="2022-02-04T06:00:53.331" v="1911" actId="14100"/>
      <pc:docMkLst>
        <pc:docMk/>
      </pc:docMkLst>
      <pc:sldChg chg="modSp mod">
        <pc:chgData name="Simon Sumanth Battu" userId="5a22bf375247f639" providerId="LiveId" clId="{35BE26F6-A9B7-4264-A6EE-2CCC8DFFAC4F}" dt="2022-02-04T05:24:49.743" v="1098" actId="1076"/>
        <pc:sldMkLst>
          <pc:docMk/>
          <pc:sldMk cId="4063739934" sldId="267"/>
        </pc:sldMkLst>
        <pc:spChg chg="mod">
          <ac:chgData name="Simon Sumanth Battu" userId="5a22bf375247f639" providerId="LiveId" clId="{35BE26F6-A9B7-4264-A6EE-2CCC8DFFAC4F}" dt="2022-02-04T05:24:49.743" v="1098" actId="1076"/>
          <ac:spMkLst>
            <pc:docMk/>
            <pc:sldMk cId="4063739934" sldId="267"/>
            <ac:spMk id="2" creationId="{F266081D-517B-5D43-A7B4-E67DDEDC0B31}"/>
          </ac:spMkLst>
        </pc:spChg>
        <pc:picChg chg="mod">
          <ac:chgData name="Simon Sumanth Battu" userId="5a22bf375247f639" providerId="LiveId" clId="{35BE26F6-A9B7-4264-A6EE-2CCC8DFFAC4F}" dt="2022-02-04T05:24:39.921" v="1097" actId="1076"/>
          <ac:picMkLst>
            <pc:docMk/>
            <pc:sldMk cId="4063739934" sldId="267"/>
            <ac:picMk id="5" creationId="{1A23FE0C-9A67-334E-9B7F-83AA9CF636A8}"/>
          </ac:picMkLst>
        </pc:picChg>
      </pc:sldChg>
      <pc:sldChg chg="modSp mod">
        <pc:chgData name="Simon Sumanth Battu" userId="5a22bf375247f639" providerId="LiveId" clId="{35BE26F6-A9B7-4264-A6EE-2CCC8DFFAC4F}" dt="2022-02-04T02:44:08.488" v="12" actId="20577"/>
        <pc:sldMkLst>
          <pc:docMk/>
          <pc:sldMk cId="312941212" sldId="268"/>
        </pc:sldMkLst>
        <pc:spChg chg="mod">
          <ac:chgData name="Simon Sumanth Battu" userId="5a22bf375247f639" providerId="LiveId" clId="{35BE26F6-A9B7-4264-A6EE-2CCC8DFFAC4F}" dt="2022-02-04T02:44:08.488" v="12" actId="20577"/>
          <ac:spMkLst>
            <pc:docMk/>
            <pc:sldMk cId="312941212" sldId="268"/>
            <ac:spMk id="13" creationId="{F05262DB-6398-4AF9-96A3-041CFB112303}"/>
          </ac:spMkLst>
        </pc:spChg>
      </pc:sldChg>
      <pc:sldChg chg="addSp delSp modSp mod">
        <pc:chgData name="Simon Sumanth Battu" userId="5a22bf375247f639" providerId="LiveId" clId="{35BE26F6-A9B7-4264-A6EE-2CCC8DFFAC4F}" dt="2022-02-04T05:56:33.989" v="1805" actId="21"/>
        <pc:sldMkLst>
          <pc:docMk/>
          <pc:sldMk cId="2658595494" sldId="271"/>
        </pc:sldMkLst>
        <pc:spChg chg="mod">
          <ac:chgData name="Simon Sumanth Battu" userId="5a22bf375247f639" providerId="LiveId" clId="{35BE26F6-A9B7-4264-A6EE-2CCC8DFFAC4F}" dt="2022-02-04T05:45:45.482" v="1386" actId="27636"/>
          <ac:spMkLst>
            <pc:docMk/>
            <pc:sldMk cId="2658595494" sldId="271"/>
            <ac:spMk id="2" creationId="{29785243-0437-4A52-93BC-E725B6B9FC50}"/>
          </ac:spMkLst>
        </pc:spChg>
        <pc:spChg chg="mod">
          <ac:chgData name="Simon Sumanth Battu" userId="5a22bf375247f639" providerId="LiveId" clId="{35BE26F6-A9B7-4264-A6EE-2CCC8DFFAC4F}" dt="2022-02-04T05:53:05.390" v="1746" actId="5793"/>
          <ac:spMkLst>
            <pc:docMk/>
            <pc:sldMk cId="2658595494" sldId="271"/>
            <ac:spMk id="4" creationId="{5AEBE70D-2131-4AB4-BA81-BF032C33450A}"/>
          </ac:spMkLst>
        </pc:spChg>
        <pc:spChg chg="add del mod">
          <ac:chgData name="Simon Sumanth Battu" userId="5a22bf375247f639" providerId="LiveId" clId="{35BE26F6-A9B7-4264-A6EE-2CCC8DFFAC4F}" dt="2022-02-04T05:56:33.989" v="1805" actId="21"/>
          <ac:spMkLst>
            <pc:docMk/>
            <pc:sldMk cId="2658595494" sldId="271"/>
            <ac:spMk id="5" creationId="{BC21AA65-CD07-4318-BD76-82AC8CECBE48}"/>
          </ac:spMkLst>
        </pc:spChg>
        <pc:spChg chg="add mod">
          <ac:chgData name="Simon Sumanth Battu" userId="5a22bf375247f639" providerId="LiveId" clId="{35BE26F6-A9B7-4264-A6EE-2CCC8DFFAC4F}" dt="2022-02-04T05:54:26.047" v="1783" actId="20577"/>
          <ac:spMkLst>
            <pc:docMk/>
            <pc:sldMk cId="2658595494" sldId="271"/>
            <ac:spMk id="6" creationId="{DB3981B3-DDEB-4C00-8132-AD1BE5A7E2DA}"/>
          </ac:spMkLst>
        </pc:spChg>
        <pc:picChg chg="mod">
          <ac:chgData name="Simon Sumanth Battu" userId="5a22bf375247f639" providerId="LiveId" clId="{35BE26F6-A9B7-4264-A6EE-2CCC8DFFAC4F}" dt="2022-02-04T05:55:38.207" v="1788" actId="14100"/>
          <ac:picMkLst>
            <pc:docMk/>
            <pc:sldMk cId="2658595494" sldId="271"/>
            <ac:picMk id="2050" creationId="{70EF8418-8C73-4FEB-812D-22FC380AE194}"/>
          </ac:picMkLst>
        </pc:picChg>
      </pc:sldChg>
      <pc:sldChg chg="addSp delSp modSp mod">
        <pc:chgData name="Simon Sumanth Battu" userId="5a22bf375247f639" providerId="LiveId" clId="{35BE26F6-A9B7-4264-A6EE-2CCC8DFFAC4F}" dt="2022-02-04T05:59:39.178" v="1876" actId="27636"/>
        <pc:sldMkLst>
          <pc:docMk/>
          <pc:sldMk cId="2794769808" sldId="272"/>
        </pc:sldMkLst>
        <pc:spChg chg="mod">
          <ac:chgData name="Simon Sumanth Battu" userId="5a22bf375247f639" providerId="LiveId" clId="{35BE26F6-A9B7-4264-A6EE-2CCC8DFFAC4F}" dt="2022-02-04T03:49:17.898" v="385" actId="14100"/>
          <ac:spMkLst>
            <pc:docMk/>
            <pc:sldMk cId="2794769808" sldId="272"/>
            <ac:spMk id="4" creationId="{24119CD2-9609-4D29-A10E-C3BA7D689A58}"/>
          </ac:spMkLst>
        </pc:spChg>
        <pc:spChg chg="mod">
          <ac:chgData name="Simon Sumanth Battu" userId="5a22bf375247f639" providerId="LiveId" clId="{35BE26F6-A9B7-4264-A6EE-2CCC8DFFAC4F}" dt="2022-02-04T05:40:57.845" v="1345" actId="20577"/>
          <ac:spMkLst>
            <pc:docMk/>
            <pc:sldMk cId="2794769808" sldId="272"/>
            <ac:spMk id="5" creationId="{E8B80A85-6F1B-40D9-818F-C94171863F7D}"/>
          </ac:spMkLst>
        </pc:spChg>
        <pc:spChg chg="add mod">
          <ac:chgData name="Simon Sumanth Battu" userId="5a22bf375247f639" providerId="LiveId" clId="{35BE26F6-A9B7-4264-A6EE-2CCC8DFFAC4F}" dt="2022-02-04T05:59:39.178" v="1876" actId="27636"/>
          <ac:spMkLst>
            <pc:docMk/>
            <pc:sldMk cId="2794769808" sldId="272"/>
            <ac:spMk id="6" creationId="{7683A42B-04D0-478C-81D2-7D67DF5C2DE0}"/>
          </ac:spMkLst>
        </pc:spChg>
        <pc:spChg chg="add del mod">
          <ac:chgData name="Simon Sumanth Battu" userId="5a22bf375247f639" providerId="LiveId" clId="{35BE26F6-A9B7-4264-A6EE-2CCC8DFFAC4F}" dt="2022-02-04T05:33:34.545" v="1158"/>
          <ac:spMkLst>
            <pc:docMk/>
            <pc:sldMk cId="2794769808" sldId="272"/>
            <ac:spMk id="7" creationId="{AE9824D3-BA13-4F0A-9C1A-A278C9AD4C54}"/>
          </ac:spMkLst>
        </pc:spChg>
        <pc:picChg chg="mod">
          <ac:chgData name="Simon Sumanth Battu" userId="5a22bf375247f639" providerId="LiveId" clId="{35BE26F6-A9B7-4264-A6EE-2CCC8DFFAC4F}" dt="2022-02-04T05:33:24.171" v="1151" actId="1076"/>
          <ac:picMkLst>
            <pc:docMk/>
            <pc:sldMk cId="2794769808" sldId="272"/>
            <ac:picMk id="3074" creationId="{B4EEF600-54ED-4D4A-B35C-7C1F3EA10FDE}"/>
          </ac:picMkLst>
        </pc:picChg>
      </pc:sldChg>
      <pc:sldChg chg="delSp modSp mod modClrScheme addCm delCm chgLayout">
        <pc:chgData name="Simon Sumanth Battu" userId="5a22bf375247f639" providerId="LiveId" clId="{35BE26F6-A9B7-4264-A6EE-2CCC8DFFAC4F}" dt="2022-02-04T03:49:41.039" v="392" actId="115"/>
        <pc:sldMkLst>
          <pc:docMk/>
          <pc:sldMk cId="1354136277" sldId="273"/>
        </pc:sldMkLst>
        <pc:spChg chg="mod ord">
          <ac:chgData name="Simon Sumanth Battu" userId="5a22bf375247f639" providerId="LiveId" clId="{35BE26F6-A9B7-4264-A6EE-2CCC8DFFAC4F}" dt="2022-02-04T03:49:41.039" v="392" actId="115"/>
          <ac:spMkLst>
            <pc:docMk/>
            <pc:sldMk cId="1354136277" sldId="273"/>
            <ac:spMk id="2" creationId="{02866727-8541-470A-A7FA-6712A94BEA8E}"/>
          </ac:spMkLst>
        </pc:spChg>
        <pc:spChg chg="mod ord">
          <ac:chgData name="Simon Sumanth Battu" userId="5a22bf375247f639" providerId="LiveId" clId="{35BE26F6-A9B7-4264-A6EE-2CCC8DFFAC4F}" dt="2022-02-04T03:48:07.883" v="372" actId="20577"/>
          <ac:spMkLst>
            <pc:docMk/>
            <pc:sldMk cId="1354136277" sldId="273"/>
            <ac:spMk id="3" creationId="{9996BFDC-2ECB-4807-8AE7-F48FEE1D9D34}"/>
          </ac:spMkLst>
        </pc:spChg>
        <pc:spChg chg="del">
          <ac:chgData name="Simon Sumanth Battu" userId="5a22bf375247f639" providerId="LiveId" clId="{35BE26F6-A9B7-4264-A6EE-2CCC8DFFAC4F}" dt="2022-02-04T03:28:12.286" v="65" actId="21"/>
          <ac:spMkLst>
            <pc:docMk/>
            <pc:sldMk cId="1354136277" sldId="273"/>
            <ac:spMk id="4" creationId="{3A5CCA86-D264-4A7B-B09C-01A9F55CEEA2}"/>
          </ac:spMkLst>
        </pc:spChg>
      </pc:sldChg>
      <pc:sldChg chg="addSp delSp modSp mod">
        <pc:chgData name="Simon Sumanth Battu" userId="5a22bf375247f639" providerId="LiveId" clId="{35BE26F6-A9B7-4264-A6EE-2CCC8DFFAC4F}" dt="2022-02-04T05:38:21.646" v="1262" actId="20577"/>
        <pc:sldMkLst>
          <pc:docMk/>
          <pc:sldMk cId="387182815" sldId="274"/>
        </pc:sldMkLst>
        <pc:spChg chg="mod">
          <ac:chgData name="Simon Sumanth Battu" userId="5a22bf375247f639" providerId="LiveId" clId="{35BE26F6-A9B7-4264-A6EE-2CCC8DFFAC4F}" dt="2022-02-04T03:49:07.361" v="381" actId="115"/>
          <ac:spMkLst>
            <pc:docMk/>
            <pc:sldMk cId="387182815" sldId="274"/>
            <ac:spMk id="2" creationId="{7B68E008-F9B7-4B16-B946-2DAC31BE02A6}"/>
          </ac:spMkLst>
        </pc:spChg>
        <pc:spChg chg="mod">
          <ac:chgData name="Simon Sumanth Battu" userId="5a22bf375247f639" providerId="LiveId" clId="{35BE26F6-A9B7-4264-A6EE-2CCC8DFFAC4F}" dt="2022-02-04T05:38:21.646" v="1262" actId="20577"/>
          <ac:spMkLst>
            <pc:docMk/>
            <pc:sldMk cId="387182815" sldId="274"/>
            <ac:spMk id="3" creationId="{4056A44E-ABDF-44F0-A689-6AC1A046CCFA}"/>
          </ac:spMkLst>
        </pc:spChg>
        <pc:spChg chg="del">
          <ac:chgData name="Simon Sumanth Battu" userId="5a22bf375247f639" providerId="LiveId" clId="{35BE26F6-A9B7-4264-A6EE-2CCC8DFFAC4F}" dt="2022-02-04T03:13:27.279" v="56" actId="22"/>
          <ac:spMkLst>
            <pc:docMk/>
            <pc:sldMk cId="387182815" sldId="274"/>
            <ac:spMk id="4" creationId="{F2B76145-0FCF-4227-886F-B159BC02D82C}"/>
          </ac:spMkLst>
        </pc:spChg>
        <pc:spChg chg="add del mod">
          <ac:chgData name="Simon Sumanth Battu" userId="5a22bf375247f639" providerId="LiveId" clId="{35BE26F6-A9B7-4264-A6EE-2CCC8DFFAC4F}" dt="2022-02-04T05:36:39.920" v="1188" actId="22"/>
          <ac:spMkLst>
            <pc:docMk/>
            <pc:sldMk cId="387182815" sldId="274"/>
            <ac:spMk id="5" creationId="{BFDDF8D6-7978-4ABE-B998-8D43DC2D619F}"/>
          </ac:spMkLst>
        </pc:spChg>
        <pc:picChg chg="add del mod ord">
          <ac:chgData name="Simon Sumanth Battu" userId="5a22bf375247f639" providerId="LiveId" clId="{35BE26F6-A9B7-4264-A6EE-2CCC8DFFAC4F}" dt="2022-02-04T05:36:11.701" v="1186" actId="21"/>
          <ac:picMkLst>
            <pc:docMk/>
            <pc:sldMk cId="387182815" sldId="274"/>
            <ac:picMk id="6" creationId="{B099AA22-F996-45C5-8B56-8A0EB4193CAA}"/>
          </ac:picMkLst>
        </pc:picChg>
        <pc:picChg chg="add mod ord">
          <ac:chgData name="Simon Sumanth Battu" userId="5a22bf375247f639" providerId="LiveId" clId="{35BE26F6-A9B7-4264-A6EE-2CCC8DFFAC4F}" dt="2022-02-04T05:36:59.085" v="1193" actId="14100"/>
          <ac:picMkLst>
            <pc:docMk/>
            <pc:sldMk cId="387182815" sldId="274"/>
            <ac:picMk id="8" creationId="{B265A028-A1BD-4E66-A420-4CEDF1942F02}"/>
          </ac:picMkLst>
        </pc:picChg>
      </pc:sldChg>
      <pc:sldChg chg="addSp delSp modSp mod">
        <pc:chgData name="Simon Sumanth Battu" userId="5a22bf375247f639" providerId="LiveId" clId="{35BE26F6-A9B7-4264-A6EE-2CCC8DFFAC4F}" dt="2022-02-04T05:28:48.257" v="1144" actId="1076"/>
        <pc:sldMkLst>
          <pc:docMk/>
          <pc:sldMk cId="2922464847" sldId="275"/>
        </pc:sldMkLst>
        <pc:spChg chg="mod">
          <ac:chgData name="Simon Sumanth Battu" userId="5a22bf375247f639" providerId="LiveId" clId="{35BE26F6-A9B7-4264-A6EE-2CCC8DFFAC4F}" dt="2022-02-04T03:49:54.872" v="396" actId="113"/>
          <ac:spMkLst>
            <pc:docMk/>
            <pc:sldMk cId="2922464847" sldId="275"/>
            <ac:spMk id="2" creationId="{FEE1A105-3C84-43F6-A424-EB1FB38839BA}"/>
          </ac:spMkLst>
        </pc:spChg>
        <pc:spChg chg="mod">
          <ac:chgData name="Simon Sumanth Battu" userId="5a22bf375247f639" providerId="LiveId" clId="{35BE26F6-A9B7-4264-A6EE-2CCC8DFFAC4F}" dt="2022-02-04T04:25:46.215" v="994" actId="1076"/>
          <ac:spMkLst>
            <pc:docMk/>
            <pc:sldMk cId="2922464847" sldId="275"/>
            <ac:spMk id="3" creationId="{C9DB3578-5218-4CD0-B079-44B49261A7C3}"/>
          </ac:spMkLst>
        </pc:spChg>
        <pc:spChg chg="add mod">
          <ac:chgData name="Simon Sumanth Battu" userId="5a22bf375247f639" providerId="LiveId" clId="{35BE26F6-A9B7-4264-A6EE-2CCC8DFFAC4F}" dt="2022-02-04T05:28:06.781" v="1139" actId="1076"/>
          <ac:spMkLst>
            <pc:docMk/>
            <pc:sldMk cId="2922464847" sldId="275"/>
            <ac:spMk id="4" creationId="{7EAF5E8F-F5C9-4FBF-8923-BB0EA014E11D}"/>
          </ac:spMkLst>
        </pc:spChg>
        <pc:spChg chg="del">
          <ac:chgData name="Simon Sumanth Battu" userId="5a22bf375247f639" providerId="LiveId" clId="{35BE26F6-A9B7-4264-A6EE-2CCC8DFFAC4F}" dt="2022-02-04T04:21:37.704" v="984" actId="21"/>
          <ac:spMkLst>
            <pc:docMk/>
            <pc:sldMk cId="2922464847" sldId="275"/>
            <ac:spMk id="4" creationId="{FD9D7C73-CB31-4AB5-A225-A6E945FFFE30}"/>
          </ac:spMkLst>
        </pc:spChg>
        <pc:spChg chg="add mod">
          <ac:chgData name="Simon Sumanth Battu" userId="5a22bf375247f639" providerId="LiveId" clId="{35BE26F6-A9B7-4264-A6EE-2CCC8DFFAC4F}" dt="2022-02-04T05:28:05.474" v="1138" actId="2711"/>
          <ac:spMkLst>
            <pc:docMk/>
            <pc:sldMk cId="2922464847" sldId="275"/>
            <ac:spMk id="5" creationId="{CBE1963D-A4E7-4AC4-B20C-884A5A0BCCAF}"/>
          </ac:spMkLst>
        </pc:spChg>
        <pc:spChg chg="add mod ord">
          <ac:chgData name="Simon Sumanth Battu" userId="5a22bf375247f639" providerId="LiveId" clId="{35BE26F6-A9B7-4264-A6EE-2CCC8DFFAC4F}" dt="2022-02-04T05:28:48.257" v="1144" actId="1076"/>
          <ac:spMkLst>
            <pc:docMk/>
            <pc:sldMk cId="2922464847" sldId="275"/>
            <ac:spMk id="6" creationId="{662FBD1C-E1B1-41E9-92D7-36A3EF61EBC5}"/>
          </ac:spMkLst>
        </pc:spChg>
      </pc:sldChg>
      <pc:sldChg chg="modSp mod">
        <pc:chgData name="Simon Sumanth Battu" userId="5a22bf375247f639" providerId="LiveId" clId="{35BE26F6-A9B7-4264-A6EE-2CCC8DFFAC4F}" dt="2022-02-04T06:00:53.331" v="1911" actId="14100"/>
        <pc:sldMkLst>
          <pc:docMk/>
          <pc:sldMk cId="140922515" sldId="276"/>
        </pc:sldMkLst>
        <pc:spChg chg="mod">
          <ac:chgData name="Simon Sumanth Battu" userId="5a22bf375247f639" providerId="LiveId" clId="{35BE26F6-A9B7-4264-A6EE-2CCC8DFFAC4F}" dt="2022-02-04T06:00:53.331" v="1911" actId="14100"/>
          <ac:spMkLst>
            <pc:docMk/>
            <pc:sldMk cId="140922515" sldId="276"/>
            <ac:spMk id="3" creationId="{248B7EF8-C14D-4F26-AF1F-E716B5C50ACA}"/>
          </ac:spMkLst>
        </pc:spChg>
      </pc:sldChg>
      <pc:sldChg chg="addSp delSp modSp new mod">
        <pc:chgData name="Simon Sumanth Battu" userId="5a22bf375247f639" providerId="LiveId" clId="{35BE26F6-A9B7-4264-A6EE-2CCC8DFFAC4F}" dt="2022-02-04T05:37:24.566" v="1198" actId="1076"/>
        <pc:sldMkLst>
          <pc:docMk/>
          <pc:sldMk cId="3951508910" sldId="277"/>
        </pc:sldMkLst>
        <pc:spChg chg="mod">
          <ac:chgData name="Simon Sumanth Battu" userId="5a22bf375247f639" providerId="LiveId" clId="{35BE26F6-A9B7-4264-A6EE-2CCC8DFFAC4F}" dt="2022-02-04T05:03:33.147" v="1015" actId="14100"/>
          <ac:spMkLst>
            <pc:docMk/>
            <pc:sldMk cId="3951508910" sldId="277"/>
            <ac:spMk id="2" creationId="{ED4D2D17-F6C6-46F1-B776-D4B68D0F4A46}"/>
          </ac:spMkLst>
        </pc:spChg>
        <pc:spChg chg="mod">
          <ac:chgData name="Simon Sumanth Battu" userId="5a22bf375247f639" providerId="LiveId" clId="{35BE26F6-A9B7-4264-A6EE-2CCC8DFFAC4F}" dt="2022-02-04T05:05:34.426" v="1051" actId="14100"/>
          <ac:spMkLst>
            <pc:docMk/>
            <pc:sldMk cId="3951508910" sldId="277"/>
            <ac:spMk id="3" creationId="{874F53C2-E16E-4B12-A395-6D36E7E94CA8}"/>
          </ac:spMkLst>
        </pc:spChg>
        <pc:spChg chg="del">
          <ac:chgData name="Simon Sumanth Battu" userId="5a22bf375247f639" providerId="LiveId" clId="{35BE26F6-A9B7-4264-A6EE-2CCC8DFFAC4F}" dt="2022-02-04T05:01:25.262" v="1001" actId="21"/>
          <ac:spMkLst>
            <pc:docMk/>
            <pc:sldMk cId="3951508910" sldId="277"/>
            <ac:spMk id="4" creationId="{4C08DFFE-0A78-4B5C-93CE-D8585A71605F}"/>
          </ac:spMkLst>
        </pc:spChg>
        <pc:picChg chg="add mod">
          <ac:chgData name="Simon Sumanth Battu" userId="5a22bf375247f639" providerId="LiveId" clId="{35BE26F6-A9B7-4264-A6EE-2CCC8DFFAC4F}" dt="2022-02-04T05:37:24.566" v="1198" actId="1076"/>
          <ac:picMkLst>
            <pc:docMk/>
            <pc:sldMk cId="3951508910" sldId="277"/>
            <ac:picMk id="4" creationId="{64B936D1-56F8-4413-8CDD-B65D358B45D0}"/>
          </ac:picMkLst>
        </pc:picChg>
      </pc:sldChg>
      <pc:sldChg chg="new del">
        <pc:chgData name="Simon Sumanth Battu" userId="5a22bf375247f639" providerId="LiveId" clId="{35BE26F6-A9B7-4264-A6EE-2CCC8DFFAC4F}" dt="2022-02-04T05:23:04.871" v="1094" actId="2696"/>
        <pc:sldMkLst>
          <pc:docMk/>
          <pc:sldMk cId="1748244421" sldId="278"/>
        </pc:sldMkLst>
      </pc:sldChg>
      <pc:sldChg chg="addSp delSp modSp new mod">
        <pc:chgData name="Simon Sumanth Battu" userId="5a22bf375247f639" providerId="LiveId" clId="{35BE26F6-A9B7-4264-A6EE-2CCC8DFFAC4F}" dt="2022-02-04T05:58:58.071" v="1852" actId="27636"/>
        <pc:sldMkLst>
          <pc:docMk/>
          <pc:sldMk cId="2820476138" sldId="278"/>
        </pc:sldMkLst>
        <pc:spChg chg="mod">
          <ac:chgData name="Simon Sumanth Battu" userId="5a22bf375247f639" providerId="LiveId" clId="{35BE26F6-A9B7-4264-A6EE-2CCC8DFFAC4F}" dt="2022-02-04T05:56:16.229" v="1804" actId="113"/>
          <ac:spMkLst>
            <pc:docMk/>
            <pc:sldMk cId="2820476138" sldId="278"/>
            <ac:spMk id="2" creationId="{D2784187-B90E-4675-918D-5B12E963B324}"/>
          </ac:spMkLst>
        </pc:spChg>
        <pc:spChg chg="mod">
          <ac:chgData name="Simon Sumanth Battu" userId="5a22bf375247f639" providerId="LiveId" clId="{35BE26F6-A9B7-4264-A6EE-2CCC8DFFAC4F}" dt="2022-02-04T05:58:58.071" v="1852" actId="27636"/>
          <ac:spMkLst>
            <pc:docMk/>
            <pc:sldMk cId="2820476138" sldId="278"/>
            <ac:spMk id="3" creationId="{6D4039AF-5DA6-4C59-BC40-59DDFBB84FEE}"/>
          </ac:spMkLst>
        </pc:spChg>
        <pc:spChg chg="del">
          <ac:chgData name="Simon Sumanth Battu" userId="5a22bf375247f639" providerId="LiveId" clId="{35BE26F6-A9B7-4264-A6EE-2CCC8DFFAC4F}" dt="2022-02-04T05:57:57.614" v="1846"/>
          <ac:spMkLst>
            <pc:docMk/>
            <pc:sldMk cId="2820476138" sldId="278"/>
            <ac:spMk id="4" creationId="{CF3E8A29-38D9-417C-9A8C-C1E0E1AE2202}"/>
          </ac:spMkLst>
        </pc:spChg>
        <pc:picChg chg="add mod">
          <ac:chgData name="Simon Sumanth Battu" userId="5a22bf375247f639" providerId="LiveId" clId="{35BE26F6-A9B7-4264-A6EE-2CCC8DFFAC4F}" dt="2022-02-04T05:58:02.031" v="1847" actId="1076"/>
          <ac:picMkLst>
            <pc:docMk/>
            <pc:sldMk cId="2820476138" sldId="278"/>
            <ac:picMk id="5" creationId="{69FFE4E2-6EDF-431A-A1D8-0BCE2F0EF0B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2/4/2022</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11</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epmind.com/blog/article/wavenet-generative-model-raw-audio" TargetMode="External"/><Relationship Id="rId7" Type="http://schemas.openxmlformats.org/officeDocument/2006/relationships/hyperlink" Target="https://papers.nips.cc/paper/7700-transfer-learning-from-speaker-verification-to-multispeaker-text-to-speech-synthesis" TargetMode="External"/><Relationship Id="rId2" Type="http://schemas.openxmlformats.org/officeDocument/2006/relationships/hyperlink" Target="https://towardsdatascience.com/wavenet-google-assistants-voice-synthesizer-a168e9af13b1" TargetMode="External"/><Relationship Id="rId1" Type="http://schemas.openxmlformats.org/officeDocument/2006/relationships/slideLayout" Target="../slideLayouts/slideLayout4.xml"/><Relationship Id="rId6" Type="http://schemas.openxmlformats.org/officeDocument/2006/relationships/hyperlink" Target="https://arxiv.org/abs/1710.07654" TargetMode="External"/><Relationship Id="rId5" Type="http://schemas.openxmlformats.org/officeDocument/2006/relationships/hyperlink" Target="https://arxiv.org/abs/1702.07825" TargetMode="External"/><Relationship Id="rId4" Type="http://schemas.openxmlformats.org/officeDocument/2006/relationships/hyperlink" Target="https://arxiv.org/abs/1609.0349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wearesinch/text-to-speech-with-real-time-voice-cloning-16346127742" TargetMode="Externa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veritone.com/blog/what-is-voice-cloning-and-how-does-it-work/" TargetMode="External"/><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hyperlink" Target="https://elib.uni-stuttgart.de/bitstream/11682/11721/1/Bhattacharjee_Master_Thesi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i.googleblog.com/2017/12/tacotron-2-generating-human-like-speech.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5136358" y="857364"/>
            <a:ext cx="5249291" cy="1560717"/>
          </a:xfrm>
          <a:effectLst>
            <a:glow rad="228600">
              <a:schemeClr val="accent6">
                <a:satMod val="175000"/>
                <a:alpha val="40000"/>
              </a:schemeClr>
            </a:glow>
          </a:effectLst>
        </p:spPr>
        <p:txBody>
          <a:bodyPr>
            <a:normAutofit fontScale="90000"/>
          </a:bodyPr>
          <a:lstStyle/>
          <a:p>
            <a:r>
              <a:rPr lang="en-US" b="1" i="1" u="sng" dirty="0"/>
              <a:t>Text-to-Speech</a:t>
            </a:r>
            <a:br>
              <a:rPr lang="en-US" b="1" i="1" u="sng" dirty="0"/>
            </a:br>
            <a:r>
              <a:rPr lang="en-US" b="1" i="1" u="sng" dirty="0"/>
              <a:t>VOICE CLONING</a:t>
            </a: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2888807" y="4340325"/>
            <a:ext cx="4313611" cy="1467357"/>
          </a:xfrm>
        </p:spPr>
        <p:txBody>
          <a:bodyPr>
            <a:noAutofit/>
          </a:bodyPr>
          <a:lstStyle/>
          <a:p>
            <a:r>
              <a:rPr lang="en-US" sz="1600" dirty="0"/>
              <a:t>2010030090 </a:t>
            </a:r>
            <a:r>
              <a:rPr lang="en-US" sz="1600" dirty="0">
                <a:solidFill>
                  <a:schemeClr val="tx1"/>
                </a:solidFill>
              </a:rPr>
              <a:t>Madhu Sai</a:t>
            </a:r>
            <a:endParaRPr lang="en-US" sz="1600" u="sng" dirty="0">
              <a:solidFill>
                <a:schemeClr val="tx1"/>
              </a:solidFill>
              <a:latin typeface="Arial Black" panose="020B0A04020102020204" pitchFamily="34" charset="0"/>
            </a:endParaRPr>
          </a:p>
          <a:p>
            <a:r>
              <a:rPr lang="en-US" sz="1600" dirty="0"/>
              <a:t>2010039002 </a:t>
            </a:r>
            <a:r>
              <a:rPr lang="en-US" sz="1600" dirty="0" err="1"/>
              <a:t>Jashwanth</a:t>
            </a:r>
            <a:r>
              <a:rPr lang="en-US" sz="1600" dirty="0"/>
              <a:t> Reddy</a:t>
            </a:r>
          </a:p>
          <a:p>
            <a:r>
              <a:rPr lang="en-US" sz="1600" dirty="0"/>
              <a:t>2010030343 Simon Sumanth</a:t>
            </a:r>
          </a:p>
          <a:p>
            <a:r>
              <a:rPr lang="en-US" sz="1600" dirty="0"/>
              <a:t>2010039004 Mitesh Chandra</a:t>
            </a:r>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62FBD1C-E1B1-41E9-92D7-36A3EF61EBC5}"/>
              </a:ext>
            </a:extLst>
          </p:cNvPr>
          <p:cNvSpPr/>
          <p:nvPr/>
        </p:nvSpPr>
        <p:spPr>
          <a:xfrm>
            <a:off x="2060293" y="2221538"/>
            <a:ext cx="9082017" cy="161364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EE1A105-3C84-43F6-A424-EB1FB38839BA}"/>
              </a:ext>
            </a:extLst>
          </p:cNvPr>
          <p:cNvSpPr>
            <a:spLocks noGrp="1"/>
          </p:cNvSpPr>
          <p:nvPr>
            <p:ph type="title"/>
          </p:nvPr>
        </p:nvSpPr>
        <p:spPr>
          <a:xfrm>
            <a:off x="2592924" y="624110"/>
            <a:ext cx="8911687" cy="702666"/>
          </a:xfrm>
        </p:spPr>
        <p:txBody>
          <a:bodyPr/>
          <a:lstStyle/>
          <a:p>
            <a:r>
              <a:rPr lang="en-IN" b="1" i="1" u="sng" dirty="0"/>
              <a:t>Conclusion</a:t>
            </a:r>
          </a:p>
        </p:txBody>
      </p:sp>
      <p:sp>
        <p:nvSpPr>
          <p:cNvPr id="3" name="Content Placeholder 2">
            <a:extLst>
              <a:ext uri="{FF2B5EF4-FFF2-40B4-BE49-F238E27FC236}">
                <a16:creationId xmlns:a16="http://schemas.microsoft.com/office/drawing/2014/main" id="{C9DB3578-5218-4CD0-B079-44B49261A7C3}"/>
              </a:ext>
            </a:extLst>
          </p:cNvPr>
          <p:cNvSpPr>
            <a:spLocks noGrp="1"/>
          </p:cNvSpPr>
          <p:nvPr>
            <p:ph sz="half" idx="1"/>
          </p:nvPr>
        </p:nvSpPr>
        <p:spPr>
          <a:xfrm>
            <a:off x="2356129" y="2456329"/>
            <a:ext cx="8338764" cy="1945341"/>
          </a:xfrm>
        </p:spPr>
        <p:txBody>
          <a:bodyPr/>
          <a:lstStyle/>
          <a:p>
            <a:r>
              <a:rPr lang="en-US" dirty="0"/>
              <a:t>The primary focus is to achieve voice cloning with a short reference speech signal of the target speaker.</a:t>
            </a:r>
          </a:p>
          <a:p>
            <a:r>
              <a:rPr lang="en-US" dirty="0"/>
              <a:t>The primary focus is to achieve voice cloning in a Zero-shot setting with a short reference speech signal of the target speaker.</a:t>
            </a:r>
            <a:endParaRPr lang="en-IN" dirty="0"/>
          </a:p>
        </p:txBody>
      </p:sp>
      <p:sp>
        <p:nvSpPr>
          <p:cNvPr id="4" name="Title 1">
            <a:extLst>
              <a:ext uri="{FF2B5EF4-FFF2-40B4-BE49-F238E27FC236}">
                <a16:creationId xmlns:a16="http://schemas.microsoft.com/office/drawing/2014/main" id="{7EAF5E8F-F5C9-4FBF-8923-BB0EA014E11D}"/>
              </a:ext>
            </a:extLst>
          </p:cNvPr>
          <p:cNvSpPr txBox="1">
            <a:spLocks/>
          </p:cNvSpPr>
          <p:nvPr/>
        </p:nvSpPr>
        <p:spPr>
          <a:xfrm>
            <a:off x="2356129" y="3761758"/>
            <a:ext cx="8911687" cy="7026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sng" dirty="0"/>
              <a:t>References</a:t>
            </a:r>
          </a:p>
        </p:txBody>
      </p:sp>
      <p:sp>
        <p:nvSpPr>
          <p:cNvPr id="5" name="Content Placeholder 2">
            <a:extLst>
              <a:ext uri="{FF2B5EF4-FFF2-40B4-BE49-F238E27FC236}">
                <a16:creationId xmlns:a16="http://schemas.microsoft.com/office/drawing/2014/main" id="{CBE1963D-A4E7-4AC4-B20C-884A5A0BCCAF}"/>
              </a:ext>
            </a:extLst>
          </p:cNvPr>
          <p:cNvSpPr txBox="1">
            <a:spLocks/>
          </p:cNvSpPr>
          <p:nvPr/>
        </p:nvSpPr>
        <p:spPr>
          <a:xfrm>
            <a:off x="2185799" y="5002305"/>
            <a:ext cx="8338764" cy="185569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IN" b="0" i="0" dirty="0">
                <a:solidFill>
                  <a:srgbClr val="292929"/>
                </a:solidFill>
                <a:effectLst/>
                <a:latin typeface="Calibri" panose="020F0502020204030204" pitchFamily="34" charset="0"/>
                <a:cs typeface="Calibri" panose="020F0502020204030204" pitchFamily="34" charset="0"/>
              </a:rPr>
              <a:t>[1] </a:t>
            </a:r>
            <a:r>
              <a:rPr lang="en-IN" b="0" i="0" u="sng" dirty="0">
                <a:solidFill>
                  <a:srgbClr val="292929"/>
                </a:solidFill>
                <a:effectLst/>
                <a:latin typeface="Calibri" panose="020F0502020204030204" pitchFamily="34" charset="0"/>
                <a:cs typeface="Calibri" panose="020F0502020204030204" pitchFamily="34" charset="0"/>
                <a:hlinkClick r:id="rId2"/>
              </a:rPr>
              <a:t>https://towardsdatascience.com/wavenet-google-assistants-voice-synthesizer-a168e9af13b1</a:t>
            </a:r>
            <a:endParaRPr lang="en-IN" b="0" i="0" dirty="0">
              <a:solidFill>
                <a:srgbClr val="292929"/>
              </a:solidFill>
              <a:effectLst/>
              <a:latin typeface="Calibri" panose="020F0502020204030204" pitchFamily="34" charset="0"/>
              <a:cs typeface="Calibri" panose="020F0502020204030204" pitchFamily="34" charset="0"/>
            </a:endParaRPr>
          </a:p>
          <a:p>
            <a:pPr algn="l"/>
            <a:r>
              <a:rPr lang="en-IN" b="0" i="0" dirty="0">
                <a:solidFill>
                  <a:srgbClr val="292929"/>
                </a:solidFill>
                <a:effectLst/>
                <a:latin typeface="Calibri" panose="020F0502020204030204" pitchFamily="34" charset="0"/>
                <a:cs typeface="Calibri" panose="020F0502020204030204" pitchFamily="34" charset="0"/>
              </a:rPr>
              <a:t>[2] </a:t>
            </a:r>
            <a:r>
              <a:rPr lang="en-IN" b="0" i="0" u="sng" dirty="0">
                <a:solidFill>
                  <a:srgbClr val="292929"/>
                </a:solidFill>
                <a:effectLst/>
                <a:latin typeface="Calibri" panose="020F0502020204030204" pitchFamily="34" charset="0"/>
                <a:cs typeface="Calibri" panose="020F0502020204030204" pitchFamily="34" charset="0"/>
                <a:hlinkClick r:id="rId3"/>
              </a:rPr>
              <a:t>https://deepmind.com/blog/article/wavenet-generative-model-raw-audio</a:t>
            </a:r>
            <a:endParaRPr lang="en-IN" b="0" i="0" dirty="0">
              <a:solidFill>
                <a:srgbClr val="292929"/>
              </a:solidFill>
              <a:effectLst/>
              <a:latin typeface="Calibri" panose="020F0502020204030204" pitchFamily="34" charset="0"/>
              <a:cs typeface="Calibri" panose="020F0502020204030204" pitchFamily="34" charset="0"/>
            </a:endParaRPr>
          </a:p>
          <a:p>
            <a:pPr algn="l"/>
            <a:r>
              <a:rPr lang="en-IN" b="0" i="0" dirty="0">
                <a:solidFill>
                  <a:srgbClr val="292929"/>
                </a:solidFill>
                <a:effectLst/>
                <a:latin typeface="Calibri" panose="020F0502020204030204" pitchFamily="34" charset="0"/>
                <a:cs typeface="Calibri" panose="020F0502020204030204" pitchFamily="34" charset="0"/>
              </a:rPr>
              <a:t>[3] </a:t>
            </a:r>
            <a:r>
              <a:rPr lang="en-IN" b="0" i="0" u="sng" dirty="0">
                <a:solidFill>
                  <a:srgbClr val="292929"/>
                </a:solidFill>
                <a:effectLst/>
                <a:latin typeface="Calibri" panose="020F0502020204030204" pitchFamily="34" charset="0"/>
                <a:cs typeface="Calibri" panose="020F0502020204030204" pitchFamily="34" charset="0"/>
                <a:hlinkClick r:id="rId4"/>
              </a:rPr>
              <a:t>https://arxiv.org/abs/1609.03499</a:t>
            </a:r>
            <a:endParaRPr lang="en-IN" b="0" i="0" dirty="0">
              <a:solidFill>
                <a:srgbClr val="292929"/>
              </a:solidFill>
              <a:effectLst/>
              <a:latin typeface="Calibri" panose="020F0502020204030204" pitchFamily="34" charset="0"/>
              <a:cs typeface="Calibri" panose="020F0502020204030204" pitchFamily="34" charset="0"/>
            </a:endParaRPr>
          </a:p>
          <a:p>
            <a:pPr algn="l"/>
            <a:r>
              <a:rPr lang="en-IN" b="0" i="0" dirty="0">
                <a:solidFill>
                  <a:srgbClr val="292929"/>
                </a:solidFill>
                <a:effectLst/>
                <a:latin typeface="Calibri" panose="020F0502020204030204" pitchFamily="34" charset="0"/>
                <a:cs typeface="Calibri" panose="020F0502020204030204" pitchFamily="34" charset="0"/>
              </a:rPr>
              <a:t>[4] </a:t>
            </a:r>
            <a:r>
              <a:rPr lang="en-IN" b="0" i="0" u="sng" dirty="0">
                <a:solidFill>
                  <a:srgbClr val="292929"/>
                </a:solidFill>
                <a:effectLst/>
                <a:latin typeface="Calibri" panose="020F0502020204030204" pitchFamily="34" charset="0"/>
                <a:cs typeface="Calibri" panose="020F0502020204030204" pitchFamily="34" charset="0"/>
                <a:hlinkClick r:id="rId5"/>
              </a:rPr>
              <a:t>https://arxiv.org/abs/1702.07825</a:t>
            </a:r>
            <a:endParaRPr lang="en-IN" b="0" i="0" dirty="0">
              <a:solidFill>
                <a:srgbClr val="292929"/>
              </a:solidFill>
              <a:effectLst/>
              <a:latin typeface="Calibri" panose="020F0502020204030204" pitchFamily="34" charset="0"/>
              <a:cs typeface="Calibri" panose="020F0502020204030204" pitchFamily="34" charset="0"/>
            </a:endParaRPr>
          </a:p>
          <a:p>
            <a:pPr algn="l"/>
            <a:r>
              <a:rPr lang="en-IN" b="0" i="0" dirty="0">
                <a:solidFill>
                  <a:srgbClr val="292929"/>
                </a:solidFill>
                <a:effectLst/>
                <a:latin typeface="Calibri" panose="020F0502020204030204" pitchFamily="34" charset="0"/>
                <a:cs typeface="Calibri" panose="020F0502020204030204" pitchFamily="34" charset="0"/>
              </a:rPr>
              <a:t>[5] </a:t>
            </a:r>
            <a:r>
              <a:rPr lang="en-IN" b="0" i="0" u="sng" dirty="0">
                <a:solidFill>
                  <a:srgbClr val="292929"/>
                </a:solidFill>
                <a:effectLst/>
                <a:latin typeface="Calibri" panose="020F0502020204030204" pitchFamily="34" charset="0"/>
                <a:cs typeface="Calibri" panose="020F0502020204030204" pitchFamily="34" charset="0"/>
                <a:hlinkClick r:id="rId6"/>
              </a:rPr>
              <a:t>https://arxiv.org/abs/1710.07654</a:t>
            </a:r>
            <a:endParaRPr lang="en-IN" b="0" i="0" dirty="0">
              <a:solidFill>
                <a:srgbClr val="292929"/>
              </a:solidFill>
              <a:effectLst/>
              <a:latin typeface="Calibri" panose="020F0502020204030204" pitchFamily="34" charset="0"/>
              <a:cs typeface="Calibri" panose="020F0502020204030204" pitchFamily="34" charset="0"/>
            </a:endParaRPr>
          </a:p>
          <a:p>
            <a:pPr algn="l"/>
            <a:r>
              <a:rPr lang="en-IN" b="0" i="0" dirty="0">
                <a:solidFill>
                  <a:srgbClr val="292929"/>
                </a:solidFill>
                <a:effectLst/>
                <a:latin typeface="Calibri" panose="020F0502020204030204" pitchFamily="34" charset="0"/>
                <a:cs typeface="Calibri" panose="020F0502020204030204" pitchFamily="34" charset="0"/>
              </a:rPr>
              <a:t>[6] </a:t>
            </a:r>
            <a:r>
              <a:rPr lang="en-IN" b="0" i="0" u="sng" dirty="0">
                <a:solidFill>
                  <a:srgbClr val="292929"/>
                </a:solidFill>
                <a:effectLst/>
                <a:latin typeface="Calibri" panose="020F0502020204030204" pitchFamily="34" charset="0"/>
                <a:cs typeface="Calibri" panose="020F0502020204030204" pitchFamily="34" charset="0"/>
                <a:hlinkClick r:id="rId7"/>
              </a:rPr>
              <a:t>https://papers.nips.cc/paper/7700-transfer-learning-from-speaker-verification-to-multispeaker-text-to-speech-synthesis</a:t>
            </a:r>
            <a:endParaRPr lang="en-IN" b="0" i="0" dirty="0">
              <a:solidFill>
                <a:srgbClr val="292929"/>
              </a:solidFill>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46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696789" y="983400"/>
            <a:ext cx="8915399" cy="1339429"/>
          </a:xfrm>
        </p:spPr>
        <p:txBody>
          <a:bodyPr>
            <a:normAutofit/>
          </a:bodyPr>
          <a:lstStyle/>
          <a:p>
            <a:r>
              <a:rPr lang="en-US" b="1" u="sng" dirty="0"/>
              <a:t>Thank you</a:t>
            </a:r>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57991B0-1CF5-46D3-A1DC-B1923C2DFBE8}"/>
              </a:ext>
            </a:extLst>
          </p:cNvPr>
          <p:cNvPicPr>
            <a:picLocks noGrp="1" noChangeAspect="1"/>
          </p:cNvPicPr>
          <p:nvPr>
            <p:ph sz="half" idx="2"/>
          </p:nvPr>
        </p:nvPicPr>
        <p:blipFill>
          <a:blip r:embed="rId2"/>
          <a:stretch>
            <a:fillRect/>
          </a:stretch>
        </p:blipFill>
        <p:spPr>
          <a:xfrm>
            <a:off x="2525978" y="2133600"/>
            <a:ext cx="8978633" cy="4392706"/>
          </a:xfrm>
        </p:spPr>
      </p:pic>
      <p:sp>
        <p:nvSpPr>
          <p:cNvPr id="2" name="Title 1">
            <a:extLst>
              <a:ext uri="{FF2B5EF4-FFF2-40B4-BE49-F238E27FC236}">
                <a16:creationId xmlns:a16="http://schemas.microsoft.com/office/drawing/2014/main" id="{E1CD65CF-4083-4AD5-83B1-F51A717EC3E3}"/>
              </a:ext>
            </a:extLst>
          </p:cNvPr>
          <p:cNvSpPr>
            <a:spLocks noGrp="1"/>
          </p:cNvSpPr>
          <p:nvPr>
            <p:ph type="title"/>
          </p:nvPr>
        </p:nvSpPr>
        <p:spPr/>
        <p:txBody>
          <a:bodyPr/>
          <a:lstStyle/>
          <a:p>
            <a:r>
              <a:rPr lang="en-IN" b="1" i="1" u="sng" dirty="0"/>
              <a:t>OUTLINE:</a:t>
            </a:r>
          </a:p>
        </p:txBody>
      </p:sp>
      <p:sp>
        <p:nvSpPr>
          <p:cNvPr id="7" name="Rectangle: Rounded Corners 6">
            <a:extLst>
              <a:ext uri="{FF2B5EF4-FFF2-40B4-BE49-F238E27FC236}">
                <a16:creationId xmlns:a16="http://schemas.microsoft.com/office/drawing/2014/main" id="{0149669A-E868-4EEF-BF60-350DFBAB6A5E}"/>
              </a:ext>
            </a:extLst>
          </p:cNvPr>
          <p:cNvSpPr/>
          <p:nvPr/>
        </p:nvSpPr>
        <p:spPr>
          <a:xfrm>
            <a:off x="2854975" y="2519021"/>
            <a:ext cx="6889660" cy="371486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48B7EF8-C14D-4F26-AF1F-E716B5C50ACA}"/>
              </a:ext>
            </a:extLst>
          </p:cNvPr>
          <p:cNvSpPr>
            <a:spLocks noGrp="1"/>
          </p:cNvSpPr>
          <p:nvPr>
            <p:ph sz="half" idx="1"/>
          </p:nvPr>
        </p:nvSpPr>
        <p:spPr>
          <a:xfrm>
            <a:off x="3029134" y="3092822"/>
            <a:ext cx="4997266" cy="2474259"/>
          </a:xfrm>
        </p:spPr>
        <p:txBody>
          <a:bodyPr>
            <a:noAutofit/>
          </a:bodyPr>
          <a:lstStyle/>
          <a:p>
            <a:r>
              <a:rPr lang="en-IN" sz="2000" dirty="0">
                <a:latin typeface="Cascadia Mono SemiBold" panose="020B0609020000020004" pitchFamily="49" charset="0"/>
                <a:ea typeface="Cascadia Mono SemiBold" panose="020B0609020000020004" pitchFamily="49" charset="0"/>
                <a:cs typeface="Cascadia Mono SemiBold" panose="020B0609020000020004" pitchFamily="49" charset="0"/>
              </a:rPr>
              <a:t>Introduction</a:t>
            </a:r>
          </a:p>
          <a:p>
            <a:r>
              <a:rPr lang="en-IN" sz="2000" dirty="0">
                <a:latin typeface="Cascadia Mono SemiBold" panose="020B0609020000020004" pitchFamily="49" charset="0"/>
                <a:ea typeface="Cascadia Mono SemiBold" panose="020B0609020000020004" pitchFamily="49" charset="0"/>
                <a:cs typeface="Cascadia Mono SemiBold" panose="020B0609020000020004" pitchFamily="49" charset="0"/>
              </a:rPr>
              <a:t>Literature review</a:t>
            </a:r>
          </a:p>
          <a:p>
            <a:r>
              <a:rPr lang="en-IN" sz="2000" dirty="0">
                <a:latin typeface="Cascadia Mono SemiBold" panose="020B0609020000020004" pitchFamily="49" charset="0"/>
                <a:ea typeface="Cascadia Mono SemiBold" panose="020B0609020000020004" pitchFamily="49" charset="0"/>
                <a:cs typeface="Cascadia Mono SemiBold" panose="020B0609020000020004" pitchFamily="49" charset="0"/>
              </a:rPr>
              <a:t>Objectives</a:t>
            </a:r>
          </a:p>
          <a:p>
            <a:r>
              <a:rPr lang="en-IN" sz="2000" dirty="0">
                <a:latin typeface="Cascadia Mono SemiBold" panose="020B0609020000020004" pitchFamily="49" charset="0"/>
                <a:ea typeface="Cascadia Mono SemiBold" panose="020B0609020000020004" pitchFamily="49" charset="0"/>
                <a:cs typeface="Cascadia Mono SemiBold" panose="020B0609020000020004" pitchFamily="49" charset="0"/>
              </a:rPr>
              <a:t>Problems in existing system</a:t>
            </a:r>
          </a:p>
          <a:p>
            <a:r>
              <a:rPr lang="en-IN" sz="2000" dirty="0">
                <a:latin typeface="Cascadia Mono SemiBold" panose="020B0609020000020004" pitchFamily="49" charset="0"/>
                <a:ea typeface="Cascadia Mono SemiBold" panose="020B0609020000020004" pitchFamily="49" charset="0"/>
                <a:cs typeface="Cascadia Mono SemiBold" panose="020B0609020000020004" pitchFamily="49" charset="0"/>
              </a:rPr>
              <a:t>Implementation Stages</a:t>
            </a:r>
          </a:p>
          <a:p>
            <a:r>
              <a:rPr lang="en-IN" sz="2000" dirty="0">
                <a:latin typeface="Cascadia Mono SemiBold" panose="020B0609020000020004" pitchFamily="49" charset="0"/>
                <a:ea typeface="Cascadia Mono SemiBold" panose="020B0609020000020004" pitchFamily="49" charset="0"/>
                <a:cs typeface="Cascadia Mono SemiBold" panose="020B0609020000020004" pitchFamily="49" charset="0"/>
              </a:rPr>
              <a:t>Methodology</a:t>
            </a:r>
          </a:p>
          <a:p>
            <a:r>
              <a:rPr lang="en-IN" sz="2000" dirty="0">
                <a:latin typeface="Cascadia Mono SemiBold" panose="020B0609020000020004" pitchFamily="49" charset="0"/>
                <a:ea typeface="Cascadia Mono SemiBold" panose="020B0609020000020004" pitchFamily="49" charset="0"/>
                <a:cs typeface="Cascadia Mono SemiBold" panose="020B0609020000020004" pitchFamily="49" charset="0"/>
              </a:rPr>
              <a:t>Conclusion</a:t>
            </a:r>
          </a:p>
        </p:txBody>
      </p:sp>
    </p:spTree>
    <p:extLst>
      <p:ext uri="{BB962C8B-B14F-4D97-AF65-F5344CB8AC3E}">
        <p14:creationId xmlns:p14="http://schemas.microsoft.com/office/powerpoint/2010/main" val="14092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B93E1C9-0767-40F1-ABF1-9E34D5C2A07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248633" y="301515"/>
            <a:ext cx="9943367" cy="60398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545BF413-28A9-4377-8BDF-7EFFFA4257FF}"/>
              </a:ext>
            </a:extLst>
          </p:cNvPr>
          <p:cNvSpPr/>
          <p:nvPr/>
        </p:nvSpPr>
        <p:spPr>
          <a:xfrm>
            <a:off x="2548101" y="2176715"/>
            <a:ext cx="9043264" cy="416461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bg1"/>
              </a:solidFill>
            </a:endParaRPr>
          </a:p>
        </p:txBody>
      </p:sp>
      <p:sp>
        <p:nvSpPr>
          <p:cNvPr id="2" name="Title 1">
            <a:extLst>
              <a:ext uri="{FF2B5EF4-FFF2-40B4-BE49-F238E27FC236}">
                <a16:creationId xmlns:a16="http://schemas.microsoft.com/office/drawing/2014/main" id="{707F8F8C-4A6F-47A4-B8F1-590094130C77}"/>
              </a:ext>
            </a:extLst>
          </p:cNvPr>
          <p:cNvSpPr>
            <a:spLocks noGrp="1"/>
          </p:cNvSpPr>
          <p:nvPr>
            <p:ph type="title"/>
          </p:nvPr>
        </p:nvSpPr>
        <p:spPr>
          <a:xfrm>
            <a:off x="3199631" y="2321858"/>
            <a:ext cx="8911687" cy="864031"/>
          </a:xfrm>
        </p:spPr>
        <p:txBody>
          <a:bodyPr/>
          <a:lstStyle/>
          <a:p>
            <a:r>
              <a:rPr lang="en-IN" b="1" i="1" u="sng" dirty="0">
                <a:solidFill>
                  <a:schemeClr val="tx1"/>
                </a:solidFill>
              </a:rPr>
              <a:t>Introduction</a:t>
            </a:r>
          </a:p>
        </p:txBody>
      </p:sp>
      <p:sp>
        <p:nvSpPr>
          <p:cNvPr id="4" name="Content Placeholder 3">
            <a:extLst>
              <a:ext uri="{FF2B5EF4-FFF2-40B4-BE49-F238E27FC236}">
                <a16:creationId xmlns:a16="http://schemas.microsoft.com/office/drawing/2014/main" id="{D36D8C3E-656F-4C29-B698-ADB4A9C1BAA9}"/>
              </a:ext>
            </a:extLst>
          </p:cNvPr>
          <p:cNvSpPr>
            <a:spLocks noGrp="1"/>
          </p:cNvSpPr>
          <p:nvPr>
            <p:ph sz="half" idx="2"/>
          </p:nvPr>
        </p:nvSpPr>
        <p:spPr>
          <a:xfrm>
            <a:off x="3496902" y="3120512"/>
            <a:ext cx="7906203" cy="3664978"/>
          </a:xfrm>
        </p:spPr>
        <p:txBody>
          <a:bodyPr>
            <a:normAutofit/>
          </a:bodyPr>
          <a:lstStyle/>
          <a:p>
            <a:r>
              <a:rPr lang="en-IN" sz="2000" dirty="0">
                <a:solidFill>
                  <a:schemeClr val="tx1"/>
                </a:solidFill>
                <a:latin typeface="Segoe UI Emoji" panose="020B0502040204020203" pitchFamily="34" charset="0"/>
                <a:ea typeface="Segoe UI Emoji" panose="020B0502040204020203" pitchFamily="34" charset="0"/>
              </a:rPr>
              <a:t>V</a:t>
            </a:r>
            <a:r>
              <a:rPr lang="en-US" sz="2000" b="0" i="0" dirty="0" err="1">
                <a:solidFill>
                  <a:schemeClr val="tx1"/>
                </a:solidFill>
                <a:effectLst/>
                <a:latin typeface="Segoe UI Emoji" panose="020B0502040204020203" pitchFamily="34" charset="0"/>
                <a:ea typeface="Segoe UI Emoji" panose="020B0502040204020203" pitchFamily="34" charset="0"/>
              </a:rPr>
              <a:t>oice</a:t>
            </a:r>
            <a:r>
              <a:rPr lang="en-US" sz="2000" b="0" i="0" dirty="0">
                <a:solidFill>
                  <a:schemeClr val="tx1"/>
                </a:solidFill>
                <a:effectLst/>
                <a:latin typeface="Segoe UI Emoji" panose="020B0502040204020203" pitchFamily="34" charset="0"/>
                <a:ea typeface="Segoe UI Emoji" panose="020B0502040204020203" pitchFamily="34" charset="0"/>
              </a:rPr>
              <a:t> cloning is the process in which one uses a computer to generate the speech of a real individual, creating a clone of their specific, unique voice using artificial intelligence (AI).</a:t>
            </a:r>
          </a:p>
          <a:p>
            <a:r>
              <a:rPr lang="en-US" sz="2000" b="0" i="0" dirty="0">
                <a:solidFill>
                  <a:schemeClr val="tx1"/>
                </a:solidFill>
                <a:effectLst/>
                <a:latin typeface="Segoe UI Emoji" panose="020B0502040204020203" pitchFamily="34" charset="0"/>
                <a:ea typeface="Segoe UI Emoji" panose="020B0502040204020203" pitchFamily="34" charset="0"/>
                <a:hlinkClick r:id="rId3">
                  <a:extLst>
                    <a:ext uri="{A12FA001-AC4F-418D-AE19-62706E023703}">
                      <ahyp:hlinkClr xmlns:ahyp="http://schemas.microsoft.com/office/drawing/2018/hyperlinkcolor" val="tx"/>
                    </a:ext>
                  </a:extLst>
                </a:hlinkClick>
              </a:rPr>
              <a:t>Text-to-speech (TTS) systems</a:t>
            </a:r>
            <a:r>
              <a:rPr lang="en-US" sz="2000" b="0" i="0" dirty="0">
                <a:solidFill>
                  <a:schemeClr val="tx1"/>
                </a:solidFill>
                <a:effectLst/>
                <a:latin typeface="Segoe UI Emoji" panose="020B0502040204020203" pitchFamily="34" charset="0"/>
                <a:ea typeface="Segoe UI Emoji" panose="020B0502040204020203" pitchFamily="34" charset="0"/>
              </a:rPr>
              <a:t>, which can take written language and transform it into spoken communication, is not to be confused with voice cloning. TTS systems are much more limited from the outputs they produce compared to voice cloning technology, which is really more of a custom process.</a:t>
            </a:r>
          </a:p>
          <a:p>
            <a:endParaRPr lang="en-IN" sz="2000" dirty="0">
              <a:solidFill>
                <a:schemeClr val="tx1"/>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336542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119CD2-9609-4D29-A10E-C3BA7D689A58}"/>
              </a:ext>
            </a:extLst>
          </p:cNvPr>
          <p:cNvSpPr>
            <a:spLocks noGrp="1"/>
          </p:cNvSpPr>
          <p:nvPr>
            <p:ph type="title"/>
          </p:nvPr>
        </p:nvSpPr>
        <p:spPr>
          <a:xfrm>
            <a:off x="2592924" y="624110"/>
            <a:ext cx="8911687" cy="765419"/>
          </a:xfrm>
        </p:spPr>
        <p:txBody>
          <a:bodyPr/>
          <a:lstStyle/>
          <a:p>
            <a:r>
              <a:rPr lang="en-IN" b="1" i="1" u="sng" dirty="0"/>
              <a:t>Literature Review</a:t>
            </a:r>
          </a:p>
        </p:txBody>
      </p:sp>
      <p:pic>
        <p:nvPicPr>
          <p:cNvPr id="3074" name="Picture 2" descr="See the source image">
            <a:extLst>
              <a:ext uri="{FF2B5EF4-FFF2-40B4-BE49-F238E27FC236}">
                <a16:creationId xmlns:a16="http://schemas.microsoft.com/office/drawing/2014/main" id="{B4EEF600-54ED-4D4A-B35C-7C1F3EA10FD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628966" y="538229"/>
            <a:ext cx="4313237" cy="26054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8B80A85-6F1B-40D9-818F-C94171863F7D}"/>
              </a:ext>
            </a:extLst>
          </p:cNvPr>
          <p:cNvSpPr>
            <a:spLocks noGrp="1"/>
          </p:cNvSpPr>
          <p:nvPr>
            <p:ph sz="half" idx="2"/>
          </p:nvPr>
        </p:nvSpPr>
        <p:spPr>
          <a:xfrm>
            <a:off x="2323983" y="1656062"/>
            <a:ext cx="5036042" cy="2225796"/>
          </a:xfrm>
        </p:spPr>
        <p:txBody>
          <a:bodyPr>
            <a:normAutofit/>
          </a:bodyPr>
          <a:lstStyle/>
          <a:p>
            <a:r>
              <a:rPr lang="en-IN" dirty="0">
                <a:hlinkClick r:id="rId3"/>
              </a:rPr>
              <a:t>https://www.veritone.com/blog/what-is-voice-cloning-and-how-does-it-work/</a:t>
            </a:r>
            <a:endParaRPr lang="en-IN" dirty="0"/>
          </a:p>
          <a:p>
            <a:r>
              <a:rPr lang="en-IN" dirty="0">
                <a:hlinkClick r:id="rId4"/>
              </a:rPr>
              <a:t>https://elib.uni-stuttgart.de/bitstream/11682/11721/1/Bhattacharjee_Master_Thesis.pdf</a:t>
            </a:r>
            <a:endParaRPr lang="en-IN" dirty="0"/>
          </a:p>
        </p:txBody>
      </p:sp>
      <p:sp>
        <p:nvSpPr>
          <p:cNvPr id="6" name="Content Placeholder 4">
            <a:extLst>
              <a:ext uri="{FF2B5EF4-FFF2-40B4-BE49-F238E27FC236}">
                <a16:creationId xmlns:a16="http://schemas.microsoft.com/office/drawing/2014/main" id="{7683A42B-04D0-478C-81D2-7D67DF5C2DE0}"/>
              </a:ext>
            </a:extLst>
          </p:cNvPr>
          <p:cNvSpPr txBox="1">
            <a:spLocks/>
          </p:cNvSpPr>
          <p:nvPr/>
        </p:nvSpPr>
        <p:spPr>
          <a:xfrm>
            <a:off x="2467417" y="4409440"/>
            <a:ext cx="8639854" cy="20989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latin typeface="Microsoft JhengHei" panose="020B0604030504040204" pitchFamily="34" charset="-120"/>
                <a:ea typeface="Microsoft JhengHei" panose="020B0604030504040204" pitchFamily="34" charset="-120"/>
              </a:rPr>
              <a:t>We study two approaches: speaker adaptation and speaker encoding.</a:t>
            </a:r>
          </a:p>
          <a:p>
            <a:r>
              <a:rPr lang="en-US" dirty="0">
                <a:solidFill>
                  <a:schemeClr val="tx1"/>
                </a:solidFill>
                <a:latin typeface="Microsoft JhengHei" panose="020B0604030504040204" pitchFamily="34" charset="-120"/>
                <a:ea typeface="Microsoft JhengHei" panose="020B0604030504040204" pitchFamily="34" charset="-120"/>
              </a:rPr>
              <a:t> Speaker adaptation is based on fine-tuning a multi-speaker generative model.</a:t>
            </a:r>
          </a:p>
          <a:p>
            <a:r>
              <a:rPr lang="en-US" dirty="0">
                <a:solidFill>
                  <a:schemeClr val="tx1"/>
                </a:solidFill>
                <a:latin typeface="Microsoft JhengHei" panose="020B0604030504040204" pitchFamily="34" charset="-120"/>
                <a:ea typeface="Microsoft JhengHei" panose="020B0604030504040204" pitchFamily="34" charset="-120"/>
              </a:rPr>
              <a:t>Speaker encoding is based on training a separate model to directly infer a new speaker embedding, which will be applied to a multi-speaker generative model.</a:t>
            </a:r>
            <a:endParaRPr lang="en-IN"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79476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4187-B90E-4675-918D-5B12E963B324}"/>
              </a:ext>
            </a:extLst>
          </p:cNvPr>
          <p:cNvSpPr>
            <a:spLocks noGrp="1"/>
          </p:cNvSpPr>
          <p:nvPr>
            <p:ph type="title"/>
          </p:nvPr>
        </p:nvSpPr>
        <p:spPr/>
        <p:txBody>
          <a:bodyPr/>
          <a:lstStyle/>
          <a:p>
            <a:r>
              <a:rPr lang="en-IN" b="1" i="1" u="sng" dirty="0"/>
              <a:t>Objectives</a:t>
            </a:r>
          </a:p>
        </p:txBody>
      </p:sp>
      <p:sp>
        <p:nvSpPr>
          <p:cNvPr id="3" name="Content Placeholder 2">
            <a:extLst>
              <a:ext uri="{FF2B5EF4-FFF2-40B4-BE49-F238E27FC236}">
                <a16:creationId xmlns:a16="http://schemas.microsoft.com/office/drawing/2014/main" id="{6D4039AF-5DA6-4C59-BC40-59DDFBB84FEE}"/>
              </a:ext>
            </a:extLst>
          </p:cNvPr>
          <p:cNvSpPr>
            <a:spLocks noGrp="1"/>
          </p:cNvSpPr>
          <p:nvPr>
            <p:ph sz="half" idx="1"/>
          </p:nvPr>
        </p:nvSpPr>
        <p:spPr>
          <a:xfrm>
            <a:off x="2883852" y="1903102"/>
            <a:ext cx="8170228" cy="3777622"/>
          </a:xfrm>
        </p:spPr>
        <p:txBody>
          <a:bodyPr>
            <a:normAutofit/>
          </a:bodyPr>
          <a:lstStyle/>
          <a:p>
            <a:r>
              <a:rPr lang="en-US" dirty="0"/>
              <a:t>The objective of this project is first, we would like to explore different deep learning techniques for voice cloning. As a final goal, we would like to develop a suitable voice cloning algorithm, which takes only a few seconds of reference speech and generates natural-sounding audio samples. The algorithm should be able to generate speech audio in the voice of different speakers, including those unseen during training, that is, in a zero-shot setting</a:t>
            </a:r>
            <a:endParaRPr lang="en-IN" dirty="0"/>
          </a:p>
        </p:txBody>
      </p:sp>
      <p:pic>
        <p:nvPicPr>
          <p:cNvPr id="5" name="Picture 2" descr="See the source image">
            <a:extLst>
              <a:ext uri="{FF2B5EF4-FFF2-40B4-BE49-F238E27FC236}">
                <a16:creationId xmlns:a16="http://schemas.microsoft.com/office/drawing/2014/main" id="{69FFE4E2-6EDF-431A-A1D8-0BCE2F0EF0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878762" y="4162227"/>
            <a:ext cx="4313238" cy="269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47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5243-0437-4A52-93BC-E725B6B9FC50}"/>
              </a:ext>
            </a:extLst>
          </p:cNvPr>
          <p:cNvSpPr>
            <a:spLocks noGrp="1"/>
          </p:cNvSpPr>
          <p:nvPr>
            <p:ph type="title"/>
          </p:nvPr>
        </p:nvSpPr>
        <p:spPr>
          <a:xfrm>
            <a:off x="2592924" y="624110"/>
            <a:ext cx="8911687" cy="666808"/>
          </a:xfrm>
        </p:spPr>
        <p:txBody>
          <a:bodyPr>
            <a:normAutofit fontScale="90000"/>
          </a:bodyPr>
          <a:lstStyle/>
          <a:p>
            <a:r>
              <a:rPr lang="en-IN" b="1" i="1" u="sng" dirty="0"/>
              <a:t>Problems in existing system</a:t>
            </a:r>
            <a:br>
              <a:rPr lang="en-IN" b="1" i="1" u="sng" dirty="0"/>
            </a:br>
            <a:endParaRPr lang="en-IN" b="1" i="1" u="sng" dirty="0"/>
          </a:p>
        </p:txBody>
      </p:sp>
      <p:pic>
        <p:nvPicPr>
          <p:cNvPr id="2050" name="Picture 2" descr="See the source image">
            <a:extLst>
              <a:ext uri="{FF2B5EF4-FFF2-40B4-BE49-F238E27FC236}">
                <a16:creationId xmlns:a16="http://schemas.microsoft.com/office/drawing/2014/main" id="{70EF8418-8C73-4FEB-812D-22FC380AE1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49041" y="2123440"/>
            <a:ext cx="7687182" cy="46045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AEBE70D-2131-4AB4-BA81-BF032C33450A}"/>
              </a:ext>
            </a:extLst>
          </p:cNvPr>
          <p:cNvSpPr>
            <a:spLocks noGrp="1"/>
          </p:cNvSpPr>
          <p:nvPr>
            <p:ph sz="half" idx="2"/>
          </p:nvPr>
        </p:nvSpPr>
        <p:spPr>
          <a:xfrm>
            <a:off x="2851829" y="1903260"/>
            <a:ext cx="8542312" cy="2381869"/>
          </a:xfrm>
        </p:spPr>
        <p:txBody>
          <a:bodyPr>
            <a:normAutofit/>
          </a:bodyPr>
          <a:lstStyle/>
          <a:p>
            <a:r>
              <a:rPr lang="en-IN" dirty="0"/>
              <a:t>In  the existing model it takes more time to train the neural model with a specific voice.</a:t>
            </a:r>
          </a:p>
          <a:p>
            <a:r>
              <a:rPr lang="en-IN" dirty="0"/>
              <a:t>The process is slow and outcome is also  as well.</a:t>
            </a:r>
          </a:p>
          <a:p>
            <a:r>
              <a:rPr lang="en-IN" dirty="0"/>
              <a:t>For the existing model the input voice given should be long so that the voice can be recognized.</a:t>
            </a:r>
          </a:p>
          <a:p>
            <a:pPr marL="0" indent="0">
              <a:buNone/>
            </a:pPr>
            <a:endParaRPr lang="en-IN" dirty="0"/>
          </a:p>
          <a:p>
            <a:endParaRPr lang="en-IN" dirty="0"/>
          </a:p>
          <a:p>
            <a:endParaRPr lang="en-IN" dirty="0"/>
          </a:p>
          <a:p>
            <a:endParaRPr lang="en-IN" dirty="0"/>
          </a:p>
        </p:txBody>
      </p:sp>
      <p:sp>
        <p:nvSpPr>
          <p:cNvPr id="6" name="Content Placeholder 3">
            <a:extLst>
              <a:ext uri="{FF2B5EF4-FFF2-40B4-BE49-F238E27FC236}">
                <a16:creationId xmlns:a16="http://schemas.microsoft.com/office/drawing/2014/main" id="{DB3981B3-DDEB-4C00-8132-AD1BE5A7E2DA}"/>
              </a:ext>
            </a:extLst>
          </p:cNvPr>
          <p:cNvSpPr txBox="1">
            <a:spLocks/>
          </p:cNvSpPr>
          <p:nvPr/>
        </p:nvSpPr>
        <p:spPr>
          <a:xfrm>
            <a:off x="1612309" y="4897471"/>
            <a:ext cx="8542312" cy="23818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265859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E008-F9B7-4B16-B946-2DAC31BE02A6}"/>
              </a:ext>
            </a:extLst>
          </p:cNvPr>
          <p:cNvSpPr>
            <a:spLocks noGrp="1"/>
          </p:cNvSpPr>
          <p:nvPr>
            <p:ph type="title"/>
          </p:nvPr>
        </p:nvSpPr>
        <p:spPr>
          <a:xfrm>
            <a:off x="2592924" y="624110"/>
            <a:ext cx="8911687" cy="604055"/>
          </a:xfrm>
        </p:spPr>
        <p:txBody>
          <a:bodyPr>
            <a:normAutofit fontScale="90000"/>
          </a:bodyPr>
          <a:lstStyle/>
          <a:p>
            <a:r>
              <a:rPr lang="en-IN" b="1" i="1" u="sng" dirty="0"/>
              <a:t>Implementation Steps</a:t>
            </a:r>
          </a:p>
        </p:txBody>
      </p:sp>
      <p:sp>
        <p:nvSpPr>
          <p:cNvPr id="3" name="Content Placeholder 2">
            <a:extLst>
              <a:ext uri="{FF2B5EF4-FFF2-40B4-BE49-F238E27FC236}">
                <a16:creationId xmlns:a16="http://schemas.microsoft.com/office/drawing/2014/main" id="{4056A44E-ABDF-44F0-A689-6AC1A046CCFA}"/>
              </a:ext>
            </a:extLst>
          </p:cNvPr>
          <p:cNvSpPr>
            <a:spLocks noGrp="1"/>
          </p:cNvSpPr>
          <p:nvPr>
            <p:ph sz="half" idx="1"/>
          </p:nvPr>
        </p:nvSpPr>
        <p:spPr>
          <a:xfrm>
            <a:off x="1450695" y="4114799"/>
            <a:ext cx="9127658" cy="2563906"/>
          </a:xfrm>
        </p:spPr>
        <p:txBody>
          <a:bodyPr/>
          <a:lstStyle/>
          <a:p>
            <a:r>
              <a:rPr lang="en-IN" dirty="0"/>
              <a:t>Firstly we consider the reference waveform.</a:t>
            </a:r>
          </a:p>
          <a:p>
            <a:r>
              <a:rPr lang="en-IN" dirty="0"/>
              <a:t>Then the speaker encoder does the embedding work.</a:t>
            </a:r>
          </a:p>
          <a:p>
            <a:r>
              <a:rPr lang="en-IN" dirty="0"/>
              <a:t>The  synthesizer accepts the voice inputs and synthesises the voice.</a:t>
            </a:r>
          </a:p>
          <a:p>
            <a:r>
              <a:rPr lang="en-IN" dirty="0"/>
              <a:t>The </a:t>
            </a:r>
            <a:r>
              <a:rPr lang="en-IN" dirty="0" err="1"/>
              <a:t>mel</a:t>
            </a:r>
            <a:r>
              <a:rPr lang="en-IN" dirty="0"/>
              <a:t> spectrogram converts the synthesized voice into a graph format.</a:t>
            </a:r>
          </a:p>
          <a:p>
            <a:r>
              <a:rPr lang="en-IN" dirty="0"/>
              <a:t>The vocoder reduces the frequency bandwidth.</a:t>
            </a:r>
          </a:p>
          <a:p>
            <a:r>
              <a:rPr lang="en-IN" dirty="0"/>
              <a:t>Then the output will be in our desired voice.</a:t>
            </a:r>
          </a:p>
        </p:txBody>
      </p:sp>
      <p:pic>
        <p:nvPicPr>
          <p:cNvPr id="8" name="Content Placeholder 7">
            <a:extLst>
              <a:ext uri="{FF2B5EF4-FFF2-40B4-BE49-F238E27FC236}">
                <a16:creationId xmlns:a16="http://schemas.microsoft.com/office/drawing/2014/main" id="{B265A028-A1BD-4E66-A420-4CEDF1942F02}"/>
              </a:ext>
            </a:extLst>
          </p:cNvPr>
          <p:cNvPicPr>
            <a:picLocks noGrp="1" noChangeAspect="1"/>
          </p:cNvPicPr>
          <p:nvPr>
            <p:ph sz="half" idx="2"/>
          </p:nvPr>
        </p:nvPicPr>
        <p:blipFill>
          <a:blip r:embed="rId2"/>
          <a:stretch>
            <a:fillRect/>
          </a:stretch>
        </p:blipFill>
        <p:spPr>
          <a:xfrm>
            <a:off x="3605492" y="1688501"/>
            <a:ext cx="5762625" cy="2426297"/>
          </a:xfrm>
        </p:spPr>
      </p:pic>
    </p:spTree>
    <p:extLst>
      <p:ext uri="{BB962C8B-B14F-4D97-AF65-F5344CB8AC3E}">
        <p14:creationId xmlns:p14="http://schemas.microsoft.com/office/powerpoint/2010/main" val="38718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2D17-F6C6-46F1-B776-D4B68D0F4A46}"/>
              </a:ext>
            </a:extLst>
          </p:cNvPr>
          <p:cNvSpPr>
            <a:spLocks noGrp="1"/>
          </p:cNvSpPr>
          <p:nvPr>
            <p:ph type="title"/>
          </p:nvPr>
        </p:nvSpPr>
        <p:spPr>
          <a:xfrm>
            <a:off x="2592924" y="624110"/>
            <a:ext cx="8911687" cy="890925"/>
          </a:xfrm>
        </p:spPr>
        <p:txBody>
          <a:bodyPr/>
          <a:lstStyle/>
          <a:p>
            <a:r>
              <a:rPr lang="en-IN" b="1" i="1" u="sng" dirty="0"/>
              <a:t>Methodology</a:t>
            </a:r>
            <a:endParaRPr lang="en-IN" dirty="0"/>
          </a:p>
        </p:txBody>
      </p:sp>
      <p:sp>
        <p:nvSpPr>
          <p:cNvPr id="3" name="Content Placeholder 2">
            <a:extLst>
              <a:ext uri="{FF2B5EF4-FFF2-40B4-BE49-F238E27FC236}">
                <a16:creationId xmlns:a16="http://schemas.microsoft.com/office/drawing/2014/main" id="{874F53C2-E16E-4B12-A395-6D36E7E94CA8}"/>
              </a:ext>
            </a:extLst>
          </p:cNvPr>
          <p:cNvSpPr>
            <a:spLocks noGrp="1"/>
          </p:cNvSpPr>
          <p:nvPr>
            <p:ph sz="half" idx="1"/>
          </p:nvPr>
        </p:nvSpPr>
        <p:spPr>
          <a:xfrm>
            <a:off x="2589212" y="2133600"/>
            <a:ext cx="9100764" cy="3236259"/>
          </a:xfrm>
        </p:spPr>
        <p:txBody>
          <a:bodyPr/>
          <a:lstStyle/>
          <a:p>
            <a:r>
              <a:rPr lang="en-US" b="1" i="0" dirty="0">
                <a:solidFill>
                  <a:schemeClr val="tx1"/>
                </a:solidFill>
                <a:effectLst/>
                <a:latin typeface="charter"/>
              </a:rPr>
              <a:t>Speaker Encoder Network: </a:t>
            </a:r>
            <a:r>
              <a:rPr lang="en-US" b="0" i="0" dirty="0">
                <a:solidFill>
                  <a:schemeClr val="tx1"/>
                </a:solidFill>
                <a:effectLst/>
                <a:latin typeface="charter"/>
              </a:rPr>
              <a:t>The speaker encoder network’s job is to take audio of a given speaker as input, and encode the characteristics of their voice into a low dimensional vector embedding. It does not care about what the speaker is saying, all it cares about is </a:t>
            </a:r>
            <a:r>
              <a:rPr lang="en-US" b="1" i="0" dirty="0">
                <a:solidFill>
                  <a:schemeClr val="tx1"/>
                </a:solidFill>
                <a:effectLst/>
                <a:latin typeface="charter"/>
              </a:rPr>
              <a:t>how a speaker is saying something.</a:t>
            </a:r>
          </a:p>
          <a:p>
            <a:r>
              <a:rPr lang="en-US" b="1" i="0" dirty="0">
                <a:solidFill>
                  <a:schemeClr val="tx1"/>
                </a:solidFill>
                <a:effectLst/>
                <a:latin typeface="charter"/>
              </a:rPr>
              <a:t>Synthesis Network: </a:t>
            </a:r>
            <a:r>
              <a:rPr lang="en-US" b="0" i="0" dirty="0">
                <a:solidFill>
                  <a:schemeClr val="tx1"/>
                </a:solidFill>
                <a:effectLst/>
                <a:latin typeface="charter"/>
              </a:rPr>
              <a:t>It is a Seq2Seq neural network based on </a:t>
            </a:r>
            <a:r>
              <a:rPr lang="en-US" b="0" i="0" dirty="0" err="1">
                <a:solidFill>
                  <a:schemeClr val="tx1"/>
                </a:solidFill>
                <a:effectLst/>
                <a:latin typeface="charter"/>
              </a:rPr>
              <a:t>google’s</a:t>
            </a:r>
            <a:r>
              <a:rPr lang="en-US" b="0" i="0" dirty="0">
                <a:solidFill>
                  <a:schemeClr val="tx1"/>
                </a:solidFill>
                <a:effectLst/>
                <a:latin typeface="charter"/>
              </a:rPr>
              <a:t> </a:t>
            </a:r>
            <a:r>
              <a:rPr lang="en-US" b="1" i="0" u="sng" dirty="0" err="1">
                <a:solidFill>
                  <a:srgbClr val="F55CF9"/>
                </a:solidFill>
                <a:effectLst/>
                <a:latin typeface="charter"/>
                <a:hlinkClick r:id="rId2">
                  <a:extLst>
                    <a:ext uri="{A12FA001-AC4F-418D-AE19-62706E023703}">
                      <ahyp:hlinkClr xmlns:ahyp="http://schemas.microsoft.com/office/drawing/2018/hyperlinkcolor" val="tx"/>
                    </a:ext>
                  </a:extLst>
                </a:hlinkClick>
              </a:rPr>
              <a:t>Tacotron</a:t>
            </a:r>
            <a:r>
              <a:rPr lang="en-US" b="1" i="0" u="sng" dirty="0">
                <a:solidFill>
                  <a:schemeClr val="tx1"/>
                </a:solidFill>
                <a:effectLst/>
                <a:latin typeface="charter"/>
                <a:hlinkClick r:id="rId2">
                  <a:extLst>
                    <a:ext uri="{A12FA001-AC4F-418D-AE19-62706E023703}">
                      <ahyp:hlinkClr xmlns:ahyp="http://schemas.microsoft.com/office/drawing/2018/hyperlinkcolor" val="tx"/>
                    </a:ext>
                  </a:extLst>
                </a:hlinkClick>
              </a:rPr>
              <a:t> 2</a:t>
            </a:r>
            <a:r>
              <a:rPr lang="en-US" b="0" i="0" dirty="0">
                <a:solidFill>
                  <a:schemeClr val="tx1"/>
                </a:solidFill>
                <a:effectLst/>
                <a:latin typeface="charter"/>
              </a:rPr>
              <a:t> that generates a Mel spectrogram from the text, conditioned on the speaker embedding.</a:t>
            </a:r>
          </a:p>
          <a:p>
            <a:r>
              <a:rPr lang="en-US" b="1" i="0" dirty="0">
                <a:solidFill>
                  <a:schemeClr val="tx1"/>
                </a:solidFill>
                <a:effectLst/>
                <a:latin typeface="charter"/>
              </a:rPr>
              <a:t>Vocoder Network: </a:t>
            </a:r>
            <a:r>
              <a:rPr lang="en-US" b="0" i="0" dirty="0">
                <a:solidFill>
                  <a:schemeClr val="tx1"/>
                </a:solidFill>
                <a:effectLst/>
                <a:latin typeface="charter"/>
              </a:rPr>
              <a:t>The vocoder takes the Mel spectrograms generated by the </a:t>
            </a:r>
            <a:r>
              <a:rPr lang="en-US" b="0" i="1" dirty="0">
                <a:solidFill>
                  <a:schemeClr val="tx1"/>
                </a:solidFill>
                <a:effectLst/>
                <a:latin typeface="charter"/>
              </a:rPr>
              <a:t>synthesis network </a:t>
            </a:r>
            <a:r>
              <a:rPr lang="en-US" b="0" i="0" dirty="0">
                <a:solidFill>
                  <a:schemeClr val="tx1"/>
                </a:solidFill>
                <a:effectLst/>
                <a:latin typeface="charter"/>
              </a:rPr>
              <a:t>as input and autoregressively generate the time-domain audio waveforms as output.</a:t>
            </a:r>
            <a:endParaRPr lang="en-IN" dirty="0">
              <a:solidFill>
                <a:schemeClr val="tx1"/>
              </a:solidFill>
            </a:endParaRPr>
          </a:p>
        </p:txBody>
      </p:sp>
      <p:pic>
        <p:nvPicPr>
          <p:cNvPr id="4" name="Content Placeholder 5">
            <a:extLst>
              <a:ext uri="{FF2B5EF4-FFF2-40B4-BE49-F238E27FC236}">
                <a16:creationId xmlns:a16="http://schemas.microsoft.com/office/drawing/2014/main" id="{64B936D1-56F8-4413-8CDD-B65D358B45D0}"/>
              </a:ext>
            </a:extLst>
          </p:cNvPr>
          <p:cNvPicPr>
            <a:picLocks noGrp="1" noChangeAspect="1"/>
          </p:cNvPicPr>
          <p:nvPr>
            <p:ph sz="half" idx="2"/>
          </p:nvPr>
        </p:nvPicPr>
        <p:blipFill>
          <a:blip r:embed="rId3"/>
          <a:stretch>
            <a:fillRect/>
          </a:stretch>
        </p:blipFill>
        <p:spPr>
          <a:xfrm>
            <a:off x="6796218" y="4719918"/>
            <a:ext cx="5395782" cy="2138082"/>
          </a:xfrm>
        </p:spPr>
      </p:pic>
    </p:spTree>
    <p:extLst>
      <p:ext uri="{BB962C8B-B14F-4D97-AF65-F5344CB8AC3E}">
        <p14:creationId xmlns:p14="http://schemas.microsoft.com/office/powerpoint/2010/main" val="395150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6727-8541-470A-A7FA-6712A94BEA8E}"/>
              </a:ext>
            </a:extLst>
          </p:cNvPr>
          <p:cNvSpPr>
            <a:spLocks noGrp="1"/>
          </p:cNvSpPr>
          <p:nvPr>
            <p:ph type="title"/>
          </p:nvPr>
        </p:nvSpPr>
        <p:spPr>
          <a:xfrm>
            <a:off x="2592924" y="624110"/>
            <a:ext cx="8911687" cy="756455"/>
          </a:xfrm>
        </p:spPr>
        <p:txBody>
          <a:bodyPr/>
          <a:lstStyle/>
          <a:p>
            <a:r>
              <a:rPr lang="en-IN" b="1" i="1" u="sng" dirty="0"/>
              <a:t>Methodology</a:t>
            </a:r>
          </a:p>
        </p:txBody>
      </p:sp>
      <p:sp>
        <p:nvSpPr>
          <p:cNvPr id="3" name="Content Placeholder 2">
            <a:extLst>
              <a:ext uri="{FF2B5EF4-FFF2-40B4-BE49-F238E27FC236}">
                <a16:creationId xmlns:a16="http://schemas.microsoft.com/office/drawing/2014/main" id="{9996BFDC-2ECB-4807-8AE7-F48FEE1D9D34}"/>
              </a:ext>
            </a:extLst>
          </p:cNvPr>
          <p:cNvSpPr>
            <a:spLocks noGrp="1"/>
          </p:cNvSpPr>
          <p:nvPr>
            <p:ph sz="half" idx="1"/>
          </p:nvPr>
        </p:nvSpPr>
        <p:spPr>
          <a:xfrm>
            <a:off x="2589212" y="2133600"/>
            <a:ext cx="8911687" cy="4100290"/>
          </a:xfrm>
        </p:spPr>
        <p:txBody>
          <a:bodyPr>
            <a:normAutofit fontScale="92500" lnSpcReduction="10000"/>
          </a:bodyPr>
          <a:lstStyle/>
          <a:p>
            <a:pPr marL="0" indent="0">
              <a:buNone/>
            </a:pPr>
            <a:r>
              <a:rPr lang="en-IN" sz="2200" u="sng" dirty="0"/>
              <a:t>Tools</a:t>
            </a:r>
            <a:r>
              <a:rPr lang="en-IN" sz="2200" dirty="0"/>
              <a:t> :</a:t>
            </a:r>
          </a:p>
          <a:p>
            <a:r>
              <a:rPr lang="en-IN" u="sng" dirty="0" err="1"/>
              <a:t>Librosa</a:t>
            </a:r>
            <a:endParaRPr lang="en-IN" u="sng" dirty="0"/>
          </a:p>
          <a:p>
            <a:pPr marL="0" indent="0">
              <a:buNone/>
            </a:pPr>
            <a:r>
              <a:rPr lang="en-US" dirty="0"/>
              <a:t>                 </a:t>
            </a:r>
            <a:r>
              <a:rPr lang="en-US" dirty="0" err="1"/>
              <a:t>Librosa</a:t>
            </a:r>
            <a:r>
              <a:rPr lang="en-US" dirty="0"/>
              <a:t> is a Python package that can be used to analyze audio and music. It contains the fundamental components required to construct information retrieval systems for music.</a:t>
            </a:r>
            <a:endParaRPr lang="en-IN" u="sng" dirty="0"/>
          </a:p>
          <a:p>
            <a:r>
              <a:rPr lang="en-IN" u="sng" dirty="0"/>
              <a:t>Audacity</a:t>
            </a:r>
          </a:p>
          <a:p>
            <a:pPr marL="0" indent="0">
              <a:buNone/>
            </a:pPr>
            <a:r>
              <a:rPr lang="en-IN" dirty="0"/>
              <a:t>                     </a:t>
            </a:r>
            <a:r>
              <a:rPr lang="en-US" dirty="0"/>
              <a:t>Audacity is a free and open-source digital audio recording and editing program compatible with most operating systems. We utilized Audacity to collect and extract audio samples of popular personalities from YouTube videos along with some of the spectrogram visualizations of synthesized audios.</a:t>
            </a:r>
          </a:p>
          <a:p>
            <a:r>
              <a:rPr lang="en-IN" u="sng" dirty="0"/>
              <a:t>React</a:t>
            </a:r>
            <a:endParaRPr lang="en-US" u="sng" dirty="0"/>
          </a:p>
          <a:p>
            <a:pPr marL="0" indent="0">
              <a:buNone/>
            </a:pPr>
            <a:r>
              <a:rPr lang="en-US" dirty="0"/>
              <a:t>                 React is a free, open-source front-end JavaScript library for building User Interface components for web applications</a:t>
            </a:r>
            <a:endParaRPr lang="en-IN" u="sng" dirty="0"/>
          </a:p>
        </p:txBody>
      </p:sp>
    </p:spTree>
    <p:extLst>
      <p:ext uri="{BB962C8B-B14F-4D97-AF65-F5344CB8AC3E}">
        <p14:creationId xmlns:p14="http://schemas.microsoft.com/office/powerpoint/2010/main" val="13541362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C8EDA9-70CE-4A62-99FE-71B395D1BB0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42C7EEC-86F6-4CA7-805C-CB656E6A63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design</Template>
  <TotalTime>239</TotalTime>
  <Words>730</Words>
  <Application>Microsoft Office PowerPoint</Application>
  <PresentationFormat>Widescreen</PresentationFormat>
  <Paragraphs>62</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Microsoft JhengHei</vt:lpstr>
      <vt:lpstr>Arial</vt:lpstr>
      <vt:lpstr>Arial Black</vt:lpstr>
      <vt:lpstr>Calibri</vt:lpstr>
      <vt:lpstr>Cascadia Mono SemiBold</vt:lpstr>
      <vt:lpstr>Century Gothic</vt:lpstr>
      <vt:lpstr>charter</vt:lpstr>
      <vt:lpstr>Segoe UI Emoji</vt:lpstr>
      <vt:lpstr>Wingdings 3</vt:lpstr>
      <vt:lpstr>Wisp</vt:lpstr>
      <vt:lpstr>Text-to-Speech VOICE CLONING</vt:lpstr>
      <vt:lpstr>OUTLINE:</vt:lpstr>
      <vt:lpstr>Introduction</vt:lpstr>
      <vt:lpstr>Literature Review</vt:lpstr>
      <vt:lpstr>Objectives</vt:lpstr>
      <vt:lpstr>Problems in existing system </vt:lpstr>
      <vt:lpstr>Implementation Steps</vt:lpstr>
      <vt:lpstr>Methodology</vt:lpstr>
      <vt:lpstr>Methodology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Text-to-Speech VOICE CLONING</dc:title>
  <dc:creator>Simon Sumanth Battu</dc:creator>
  <cp:lastModifiedBy>Simon Sumanth Battu</cp:lastModifiedBy>
  <cp:revision>12</cp:revision>
  <dcterms:created xsi:type="dcterms:W3CDTF">2022-02-03T15:50:44Z</dcterms:created>
  <dcterms:modified xsi:type="dcterms:W3CDTF">2022-02-04T06:01:13Z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