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92-8320-4378-AFCD-D201F8A04638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E657-5195-4FCB-A002-32F2C63C11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548680"/>
            <a:ext cx="7645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XML?</a:t>
            </a:r>
          </a:p>
          <a:p>
            <a:r>
              <a:rPr lang="en-US" dirty="0" smtClean="0"/>
              <a:t>Excel?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708920"/>
            <a:ext cx="12939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XML output</a:t>
            </a:r>
            <a:endParaRPr lang="en-US" dirty="0"/>
          </a:p>
          <a:p>
            <a:pPr algn="ctr"/>
            <a:r>
              <a:rPr lang="en-US" dirty="0" smtClean="0"/>
              <a:t>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3645024"/>
            <a:ext cx="10373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FarmAC</a:t>
            </a:r>
            <a:endParaRPr lang="en-US" dirty="0" smtClean="0"/>
          </a:p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013176"/>
            <a:ext cx="921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FarmAC</a:t>
            </a:r>
            <a:endParaRPr lang="en-US" dirty="0" smtClean="0"/>
          </a:p>
          <a:p>
            <a:pPr algn="ctr"/>
            <a:r>
              <a:rPr lang="en-US" dirty="0" smtClean="0"/>
              <a:t>GUI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4816" y="5445224"/>
            <a:ext cx="11480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XML input</a:t>
            </a:r>
            <a:endParaRPr lang="en-US" dirty="0"/>
          </a:p>
          <a:p>
            <a:pPr algn="ctr"/>
            <a:r>
              <a:rPr lang="en-US" dirty="0" smtClean="0"/>
              <a:t>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84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FASSET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4211796"/>
            <a:ext cx="100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FarmSim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1247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Melodie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28384" y="37890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WP10+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4869160"/>
            <a:ext cx="169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WP10+ users</a:t>
            </a:r>
          </a:p>
          <a:p>
            <a:r>
              <a:rPr lang="en-US" dirty="0" smtClean="0"/>
              <a:t>Model farm</a:t>
            </a:r>
          </a:p>
          <a:p>
            <a:r>
              <a:rPr lang="en-US" dirty="0" smtClean="0"/>
              <a:t>Showcase farms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6" idx="3"/>
            <a:endCxn id="64" idx="1"/>
          </p:cNvCxnSpPr>
          <p:nvPr/>
        </p:nvCxnSpPr>
        <p:spPr>
          <a:xfrm>
            <a:off x="6617448" y="3968190"/>
            <a:ext cx="474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  <a:endCxn id="7" idx="3"/>
          </p:cNvCxnSpPr>
          <p:nvPr/>
        </p:nvCxnSpPr>
        <p:spPr>
          <a:xfrm flipH="1">
            <a:off x="6574039" y="5330825"/>
            <a:ext cx="518241" cy="5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8" idx="1"/>
            <a:endCxn id="104" idx="2"/>
          </p:cNvCxnSpPr>
          <p:nvPr/>
        </p:nvCxnSpPr>
        <p:spPr>
          <a:xfrm rot="10800000">
            <a:off x="2407886" y="5515492"/>
            <a:ext cx="1156931" cy="252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8" idx="1"/>
            <a:endCxn id="105" idx="2"/>
          </p:cNvCxnSpPr>
          <p:nvPr/>
        </p:nvCxnSpPr>
        <p:spPr>
          <a:xfrm rot="10800000">
            <a:off x="1688470" y="4003324"/>
            <a:ext cx="1876346" cy="17650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1"/>
            <a:endCxn id="103" idx="2"/>
          </p:cNvCxnSpPr>
          <p:nvPr/>
        </p:nvCxnSpPr>
        <p:spPr>
          <a:xfrm rot="10800000">
            <a:off x="968390" y="2420888"/>
            <a:ext cx="2596426" cy="3347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4" idx="1"/>
          </p:cNvCxnSpPr>
          <p:nvPr/>
        </p:nvCxnSpPr>
        <p:spPr>
          <a:xfrm rot="5400000" flipH="1" flipV="1">
            <a:off x="2501335" y="-657889"/>
            <a:ext cx="252898" cy="331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4" idx="1"/>
          </p:cNvCxnSpPr>
          <p:nvPr/>
        </p:nvCxnSpPr>
        <p:spPr>
          <a:xfrm rot="5400000" flipH="1" flipV="1">
            <a:off x="2100911" y="453856"/>
            <a:ext cx="1765066" cy="2601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0"/>
            <a:endCxn id="4" idx="1"/>
          </p:cNvCxnSpPr>
          <p:nvPr/>
        </p:nvCxnSpPr>
        <p:spPr>
          <a:xfrm rot="5400000" flipH="1" flipV="1">
            <a:off x="1676458" y="1604287"/>
            <a:ext cx="3339950" cy="18750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1" idx="3"/>
            <a:endCxn id="5" idx="0"/>
          </p:cNvCxnSpPr>
          <p:nvPr/>
        </p:nvCxnSpPr>
        <p:spPr>
          <a:xfrm>
            <a:off x="1475656" y="1309410"/>
            <a:ext cx="3095244" cy="13995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5" idx="1"/>
          </p:cNvCxnSpPr>
          <p:nvPr/>
        </p:nvCxnSpPr>
        <p:spPr>
          <a:xfrm>
            <a:off x="2106210" y="2821578"/>
            <a:ext cx="1817718" cy="2105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3"/>
            <a:endCxn id="5" idx="1"/>
          </p:cNvCxnSpPr>
          <p:nvPr/>
        </p:nvCxnSpPr>
        <p:spPr>
          <a:xfrm flipV="1">
            <a:off x="2910094" y="3032086"/>
            <a:ext cx="1013834" cy="1364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652120" y="548680"/>
            <a:ext cx="2242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variables</a:t>
            </a:r>
          </a:p>
          <a:p>
            <a:r>
              <a:rPr lang="en-US" dirty="0" smtClean="0"/>
              <a:t>for comparing models</a:t>
            </a:r>
            <a:endParaRPr lang="en-GB" dirty="0"/>
          </a:p>
        </p:txBody>
      </p:sp>
      <p:cxnSp>
        <p:nvCxnSpPr>
          <p:cNvPr id="91" name="Straight Arrow Connector 90"/>
          <p:cNvCxnSpPr>
            <a:stCxn id="4" idx="3"/>
            <a:endCxn id="89" idx="1"/>
          </p:cNvCxnSpPr>
          <p:nvPr/>
        </p:nvCxnSpPr>
        <p:spPr>
          <a:xfrm>
            <a:off x="5048536" y="871846"/>
            <a:ext cx="603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5" idx="3"/>
            <a:endCxn id="6" idx="0"/>
          </p:cNvCxnSpPr>
          <p:nvPr/>
        </p:nvCxnSpPr>
        <p:spPr>
          <a:xfrm>
            <a:off x="5217872" y="3032086"/>
            <a:ext cx="880908" cy="6129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0"/>
            <a:endCxn id="6" idx="2"/>
          </p:cNvCxnSpPr>
          <p:nvPr/>
        </p:nvCxnSpPr>
        <p:spPr>
          <a:xfrm flipH="1" flipV="1">
            <a:off x="6098780" y="4291355"/>
            <a:ext cx="1430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6" idx="1"/>
            <a:endCxn id="8" idx="0"/>
          </p:cNvCxnSpPr>
          <p:nvPr/>
        </p:nvCxnSpPr>
        <p:spPr>
          <a:xfrm rot="10800000" flipV="1">
            <a:off x="4138852" y="3968190"/>
            <a:ext cx="1441260" cy="1477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04248" y="1628800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WP10 local</a:t>
            </a:r>
          </a:p>
          <a:p>
            <a:r>
              <a:rPr lang="en-US" dirty="0" smtClean="0"/>
              <a:t>experts</a:t>
            </a:r>
            <a:endParaRPr lang="en-GB" dirty="0"/>
          </a:p>
        </p:txBody>
      </p:sp>
      <p:cxnSp>
        <p:nvCxnSpPr>
          <p:cNvPr id="102" name="Straight Arrow Connector 101"/>
          <p:cNvCxnSpPr>
            <a:stCxn id="57" idx="1"/>
            <a:endCxn id="6" idx="0"/>
          </p:cNvCxnSpPr>
          <p:nvPr/>
        </p:nvCxnSpPr>
        <p:spPr>
          <a:xfrm flipH="1">
            <a:off x="6098780" y="2816062"/>
            <a:ext cx="993500" cy="82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0852" y="1774557"/>
            <a:ext cx="12150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Melodie</a:t>
            </a:r>
            <a:endParaRPr lang="en-US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1781976" y="4869160"/>
            <a:ext cx="12518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FarmSim</a:t>
            </a:r>
            <a:endParaRPr lang="en-US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080932" y="3356992"/>
            <a:ext cx="12150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to FASSET</a:t>
            </a:r>
          </a:p>
        </p:txBody>
      </p:sp>
      <p:cxnSp>
        <p:nvCxnSpPr>
          <p:cNvPr id="111" name="Straight Arrow Connector 110"/>
          <p:cNvCxnSpPr>
            <a:stCxn id="104" idx="0"/>
            <a:endCxn id="10" idx="2"/>
          </p:cNvCxnSpPr>
          <p:nvPr/>
        </p:nvCxnSpPr>
        <p:spPr>
          <a:xfrm flipV="1">
            <a:off x="2407885" y="4581128"/>
            <a:ext cx="101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0"/>
            <a:endCxn id="11" idx="2"/>
          </p:cNvCxnSpPr>
          <p:nvPr/>
        </p:nvCxnSpPr>
        <p:spPr>
          <a:xfrm flipV="1">
            <a:off x="968390" y="1494076"/>
            <a:ext cx="3210" cy="280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5" idx="0"/>
            <a:endCxn id="9" idx="2"/>
          </p:cNvCxnSpPr>
          <p:nvPr/>
        </p:nvCxnSpPr>
        <p:spPr>
          <a:xfrm flipH="1" flipV="1">
            <a:off x="1682921" y="3006244"/>
            <a:ext cx="5549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528" y="62068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Philippe</a:t>
            </a:r>
            <a:endParaRPr lang="en-GB" sz="1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68144" y="580526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Nick</a:t>
            </a:r>
            <a:endParaRPr lang="en-GB" sz="1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306896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Nick</a:t>
            </a:r>
            <a:endParaRPr lang="en-GB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51720" y="587727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Raphael</a:t>
            </a:r>
            <a:endParaRPr lang="en-GB" sz="1400" i="1" dirty="0"/>
          </a:p>
        </p:txBody>
      </p:sp>
      <p:sp>
        <p:nvSpPr>
          <p:cNvPr id="48" name="Rectangle 47"/>
          <p:cNvSpPr/>
          <p:nvPr/>
        </p:nvSpPr>
        <p:spPr>
          <a:xfrm>
            <a:off x="251520" y="548680"/>
            <a:ext cx="1368152" cy="1952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27584" y="2564904"/>
            <a:ext cx="1512168" cy="1584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745400" y="4221088"/>
            <a:ext cx="3114632" cy="20882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436096" y="3501008"/>
            <a:ext cx="1368152" cy="26642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923928" y="2708920"/>
            <a:ext cx="2304256" cy="7200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5292080" y="270892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Raphael</a:t>
            </a:r>
            <a:endParaRPr lang="en-GB" sz="1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92280" y="2492896"/>
            <a:ext cx="6571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</a:p>
          <a:p>
            <a:r>
              <a:rPr lang="en-US" dirty="0" smtClean="0"/>
              <a:t>file</a:t>
            </a:r>
            <a:endParaRPr lang="en-GB" dirty="0"/>
          </a:p>
        </p:txBody>
      </p:sp>
      <p:cxnSp>
        <p:nvCxnSpPr>
          <p:cNvPr id="61" name="Straight Arrow Connector 60"/>
          <p:cNvCxnSpPr>
            <a:stCxn id="100" idx="2"/>
            <a:endCxn id="57" idx="0"/>
          </p:cNvCxnSpPr>
          <p:nvPr/>
        </p:nvCxnSpPr>
        <p:spPr>
          <a:xfrm>
            <a:off x="7419000" y="2275131"/>
            <a:ext cx="1864" cy="21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76256" y="3284984"/>
            <a:ext cx="1080120" cy="12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7092280" y="3645024"/>
            <a:ext cx="6571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</a:p>
          <a:p>
            <a:r>
              <a:rPr lang="en-US" dirty="0" smtClean="0"/>
              <a:t>file</a:t>
            </a:r>
            <a:endParaRPr lang="en-GB" dirty="0"/>
          </a:p>
        </p:txBody>
      </p:sp>
      <p:cxnSp>
        <p:nvCxnSpPr>
          <p:cNvPr id="69" name="Straight Arrow Connector 68"/>
          <p:cNvCxnSpPr>
            <a:stCxn id="64" idx="3"/>
            <a:endCxn id="12" idx="1"/>
          </p:cNvCxnSpPr>
          <p:nvPr/>
        </p:nvCxnSpPr>
        <p:spPr>
          <a:xfrm>
            <a:off x="7749448" y="3968190"/>
            <a:ext cx="278936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64288" y="328498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Nick</a:t>
            </a:r>
            <a:endParaRPr lang="en-GB" sz="1400" i="1" dirty="0"/>
          </a:p>
        </p:txBody>
      </p:sp>
      <p:sp>
        <p:nvSpPr>
          <p:cNvPr id="77" name="Rectangle 76"/>
          <p:cNvSpPr/>
          <p:nvPr/>
        </p:nvSpPr>
        <p:spPr>
          <a:xfrm>
            <a:off x="6804248" y="1556792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51520" y="548680"/>
            <a:ext cx="8634791" cy="5760640"/>
            <a:chOff x="251520" y="548680"/>
            <a:chExt cx="8634791" cy="5760640"/>
          </a:xfrm>
        </p:grpSpPr>
        <p:sp>
          <p:nvSpPr>
            <p:cNvPr id="4" name="TextBox 3"/>
            <p:cNvSpPr txBox="1"/>
            <p:nvPr/>
          </p:nvSpPr>
          <p:spPr>
            <a:xfrm>
              <a:off x="3563888" y="683404"/>
              <a:ext cx="109158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Excel files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3928" y="2708920"/>
              <a:ext cx="129394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XML output</a:t>
              </a:r>
              <a:endParaRPr lang="en-US" dirty="0"/>
            </a:p>
            <a:p>
              <a:pPr algn="ctr"/>
              <a:r>
                <a:rPr lang="en-US" dirty="0" smtClean="0"/>
                <a:t>file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3645024"/>
              <a:ext cx="10373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FarmAC</a:t>
              </a:r>
              <a:endParaRPr lang="en-US" dirty="0" smtClean="0"/>
            </a:p>
            <a:p>
              <a:pPr algn="ctr"/>
              <a:r>
                <a:rPr lang="en-US" dirty="0" smtClean="0"/>
                <a:t>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2120" y="5013176"/>
              <a:ext cx="92191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FarmAC</a:t>
              </a:r>
              <a:endParaRPr lang="en-US" dirty="0" smtClean="0"/>
            </a:p>
            <a:p>
              <a:pPr algn="ctr"/>
              <a:r>
                <a:rPr lang="en-US" dirty="0" smtClean="0"/>
                <a:t>GUI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4816" y="5445224"/>
              <a:ext cx="114807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XML input</a:t>
              </a:r>
              <a:endParaRPr lang="en-US" dirty="0"/>
            </a:p>
            <a:p>
              <a:pPr algn="ctr"/>
              <a:r>
                <a:rPr lang="en-US" dirty="0" smtClean="0"/>
                <a:t>file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9632" y="2636912"/>
              <a:ext cx="84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FASSET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4211796"/>
              <a:ext cx="100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FarmSim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11247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Melodie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8384" y="3789040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WP10+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2280" y="4869160"/>
              <a:ext cx="1691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WP10+ users</a:t>
              </a:r>
            </a:p>
            <a:p>
              <a:r>
                <a:rPr lang="en-US" dirty="0" smtClean="0"/>
                <a:t>Model farm</a:t>
              </a:r>
            </a:p>
            <a:p>
              <a:r>
                <a:rPr lang="en-US" dirty="0" smtClean="0"/>
                <a:t>Showcase farms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6" idx="3"/>
              <a:endCxn id="64" idx="1"/>
            </p:cNvCxnSpPr>
            <p:nvPr/>
          </p:nvCxnSpPr>
          <p:spPr>
            <a:xfrm>
              <a:off x="6617448" y="3968190"/>
              <a:ext cx="4748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  <a:endCxn id="7" idx="3"/>
            </p:cNvCxnSpPr>
            <p:nvPr/>
          </p:nvCxnSpPr>
          <p:spPr>
            <a:xfrm flipH="1">
              <a:off x="6574039" y="5330825"/>
              <a:ext cx="518241" cy="5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8" idx="1"/>
              <a:endCxn id="104" idx="2"/>
            </p:cNvCxnSpPr>
            <p:nvPr/>
          </p:nvCxnSpPr>
          <p:spPr>
            <a:xfrm rot="10800000">
              <a:off x="2407886" y="5515492"/>
              <a:ext cx="1156931" cy="2528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1"/>
              <a:endCxn id="105" idx="2"/>
            </p:cNvCxnSpPr>
            <p:nvPr/>
          </p:nvCxnSpPr>
          <p:spPr>
            <a:xfrm rot="10800000">
              <a:off x="1688470" y="4003324"/>
              <a:ext cx="1876346" cy="176506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8" idx="1"/>
              <a:endCxn id="103" idx="2"/>
            </p:cNvCxnSpPr>
            <p:nvPr/>
          </p:nvCxnSpPr>
          <p:spPr>
            <a:xfrm rot="10800000">
              <a:off x="968390" y="2420888"/>
              <a:ext cx="2596426" cy="3347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0"/>
              <a:endCxn id="4" idx="1"/>
            </p:cNvCxnSpPr>
            <p:nvPr/>
          </p:nvCxnSpPr>
          <p:spPr>
            <a:xfrm rot="5400000" flipH="1" flipV="1">
              <a:off x="2139407" y="-299737"/>
              <a:ext cx="256674" cy="25922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9" idx="0"/>
              <a:endCxn id="4" idx="1"/>
            </p:cNvCxnSpPr>
            <p:nvPr/>
          </p:nvCxnSpPr>
          <p:spPr>
            <a:xfrm rot="5400000" flipH="1" flipV="1">
              <a:off x="1738983" y="812008"/>
              <a:ext cx="1768842" cy="188096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0" idx="0"/>
              <a:endCxn id="4" idx="1"/>
            </p:cNvCxnSpPr>
            <p:nvPr/>
          </p:nvCxnSpPr>
          <p:spPr>
            <a:xfrm rot="5400000" flipH="1" flipV="1">
              <a:off x="1314530" y="1962439"/>
              <a:ext cx="3343726" cy="11549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11" idx="3"/>
              <a:endCxn id="5" idx="0"/>
            </p:cNvCxnSpPr>
            <p:nvPr/>
          </p:nvCxnSpPr>
          <p:spPr>
            <a:xfrm>
              <a:off x="1475656" y="1309410"/>
              <a:ext cx="3095244" cy="139951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9" idx="3"/>
              <a:endCxn id="5" idx="1"/>
            </p:cNvCxnSpPr>
            <p:nvPr/>
          </p:nvCxnSpPr>
          <p:spPr>
            <a:xfrm>
              <a:off x="2106210" y="2821578"/>
              <a:ext cx="1817718" cy="21050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0" idx="3"/>
              <a:endCxn id="5" idx="1"/>
            </p:cNvCxnSpPr>
            <p:nvPr/>
          </p:nvCxnSpPr>
          <p:spPr>
            <a:xfrm flipV="1">
              <a:off x="2910094" y="3032086"/>
              <a:ext cx="1013834" cy="136437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652120" y="548680"/>
              <a:ext cx="2242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 of variables</a:t>
              </a:r>
            </a:p>
            <a:p>
              <a:r>
                <a:rPr lang="en-US" dirty="0" smtClean="0"/>
                <a:t>for comparing models</a:t>
              </a:r>
              <a:endParaRPr lang="en-GB" dirty="0"/>
            </a:p>
          </p:txBody>
        </p:sp>
        <p:cxnSp>
          <p:nvCxnSpPr>
            <p:cNvPr id="91" name="Straight Arrow Connector 90"/>
            <p:cNvCxnSpPr>
              <a:stCxn id="4" idx="3"/>
              <a:endCxn id="89" idx="1"/>
            </p:cNvCxnSpPr>
            <p:nvPr/>
          </p:nvCxnSpPr>
          <p:spPr>
            <a:xfrm>
              <a:off x="4655469" y="868070"/>
              <a:ext cx="996651" cy="3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hape 92"/>
            <p:cNvCxnSpPr>
              <a:stCxn id="5" idx="3"/>
              <a:endCxn id="6" idx="0"/>
            </p:cNvCxnSpPr>
            <p:nvPr/>
          </p:nvCxnSpPr>
          <p:spPr>
            <a:xfrm>
              <a:off x="5217872" y="3032086"/>
              <a:ext cx="880908" cy="6129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" idx="0"/>
              <a:endCxn id="6" idx="2"/>
            </p:cNvCxnSpPr>
            <p:nvPr/>
          </p:nvCxnSpPr>
          <p:spPr>
            <a:xfrm flipH="1" flipV="1">
              <a:off x="6098780" y="4291355"/>
              <a:ext cx="14300" cy="7218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hape 97"/>
            <p:cNvCxnSpPr>
              <a:stCxn id="6" idx="1"/>
              <a:endCxn id="8" idx="0"/>
            </p:cNvCxnSpPr>
            <p:nvPr/>
          </p:nvCxnSpPr>
          <p:spPr>
            <a:xfrm rot="10800000" flipV="1">
              <a:off x="4138852" y="3968190"/>
              <a:ext cx="1441260" cy="14770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804248" y="1628800"/>
              <a:ext cx="12295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WP10 local</a:t>
              </a:r>
            </a:p>
            <a:p>
              <a:r>
                <a:rPr lang="en-US" dirty="0" smtClean="0"/>
                <a:t>experts</a:t>
              </a:r>
              <a:endParaRPr lang="en-GB" dirty="0"/>
            </a:p>
          </p:txBody>
        </p:sp>
        <p:cxnSp>
          <p:nvCxnSpPr>
            <p:cNvPr id="102" name="Straight Arrow Connector 101"/>
            <p:cNvCxnSpPr>
              <a:stCxn id="57" idx="1"/>
              <a:endCxn id="6" idx="0"/>
            </p:cNvCxnSpPr>
            <p:nvPr/>
          </p:nvCxnSpPr>
          <p:spPr>
            <a:xfrm flipH="1">
              <a:off x="6098780" y="2816062"/>
              <a:ext cx="993500" cy="8289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60852" y="1774557"/>
              <a:ext cx="121507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Translation</a:t>
              </a:r>
            </a:p>
            <a:p>
              <a:r>
                <a:rPr lang="en-US" dirty="0" smtClean="0"/>
                <a:t>to </a:t>
              </a:r>
              <a:r>
                <a:rPr lang="en-US" dirty="0" err="1" smtClean="0"/>
                <a:t>Melodie</a:t>
              </a:r>
              <a:endParaRPr lang="en-US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81976" y="4869160"/>
              <a:ext cx="125181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Translation</a:t>
              </a:r>
            </a:p>
            <a:p>
              <a:r>
                <a:rPr lang="en-US" dirty="0" smtClean="0"/>
                <a:t>to </a:t>
              </a:r>
              <a:r>
                <a:rPr lang="en-US" dirty="0" err="1" smtClean="0"/>
                <a:t>FarmSim</a:t>
              </a:r>
              <a:endParaRPr lang="en-US" dirty="0" smtClean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32" y="3356992"/>
              <a:ext cx="121507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Translation</a:t>
              </a:r>
            </a:p>
            <a:p>
              <a:r>
                <a:rPr lang="en-US" dirty="0" smtClean="0"/>
                <a:t>to FASSET</a:t>
              </a:r>
            </a:p>
          </p:txBody>
        </p:sp>
        <p:cxnSp>
          <p:nvCxnSpPr>
            <p:cNvPr id="111" name="Straight Arrow Connector 110"/>
            <p:cNvCxnSpPr>
              <a:stCxn id="104" idx="0"/>
              <a:endCxn id="10" idx="2"/>
            </p:cNvCxnSpPr>
            <p:nvPr/>
          </p:nvCxnSpPr>
          <p:spPr>
            <a:xfrm flipV="1">
              <a:off x="2407885" y="4581128"/>
              <a:ext cx="101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3" idx="0"/>
              <a:endCxn id="11" idx="2"/>
            </p:cNvCxnSpPr>
            <p:nvPr/>
          </p:nvCxnSpPr>
          <p:spPr>
            <a:xfrm flipV="1">
              <a:off x="968390" y="1494076"/>
              <a:ext cx="3210" cy="28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5" idx="0"/>
              <a:endCxn id="9" idx="2"/>
            </p:cNvCxnSpPr>
            <p:nvPr/>
          </p:nvCxnSpPr>
          <p:spPr>
            <a:xfrm flipH="1" flipV="1">
              <a:off x="1682921" y="3006244"/>
              <a:ext cx="5549" cy="350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51520" y="548680"/>
              <a:ext cx="1368152" cy="1952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7584" y="2564904"/>
              <a:ext cx="1512168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45400" y="4221088"/>
              <a:ext cx="3114632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36096" y="3501008"/>
              <a:ext cx="1368152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23928" y="2708920"/>
              <a:ext cx="2304256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92280" y="2492896"/>
              <a:ext cx="65716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Excel</a:t>
              </a:r>
            </a:p>
            <a:p>
              <a:r>
                <a:rPr lang="en-US" dirty="0" smtClean="0"/>
                <a:t>file</a:t>
              </a:r>
              <a:endParaRPr lang="en-GB" dirty="0"/>
            </a:p>
          </p:txBody>
        </p:sp>
        <p:cxnSp>
          <p:nvCxnSpPr>
            <p:cNvPr id="61" name="Straight Arrow Connector 60"/>
            <p:cNvCxnSpPr>
              <a:stCxn id="100" idx="2"/>
              <a:endCxn id="57" idx="0"/>
            </p:cNvCxnSpPr>
            <p:nvPr/>
          </p:nvCxnSpPr>
          <p:spPr>
            <a:xfrm>
              <a:off x="7419000" y="2275131"/>
              <a:ext cx="1864" cy="2177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876256" y="3284984"/>
              <a:ext cx="1080120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92280" y="3645024"/>
              <a:ext cx="65716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Excel</a:t>
              </a:r>
            </a:p>
            <a:p>
              <a:r>
                <a:rPr lang="en-US" dirty="0" smtClean="0"/>
                <a:t>file</a:t>
              </a:r>
              <a:endParaRPr lang="en-GB" dirty="0"/>
            </a:p>
          </p:txBody>
        </p:sp>
        <p:cxnSp>
          <p:nvCxnSpPr>
            <p:cNvPr id="69" name="Straight Arrow Connector 68"/>
            <p:cNvCxnSpPr>
              <a:stCxn id="64" idx="3"/>
              <a:endCxn id="12" idx="1"/>
            </p:cNvCxnSpPr>
            <p:nvPr/>
          </p:nvCxnSpPr>
          <p:spPr>
            <a:xfrm>
              <a:off x="7749448" y="3968190"/>
              <a:ext cx="278936" cy="5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804248" y="1556792"/>
              <a:ext cx="1224136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856" y="2227956"/>
            <a:ext cx="17236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FarmAC</a:t>
            </a:r>
            <a:r>
              <a:rPr lang="en-US" dirty="0" smtClean="0"/>
              <a:t> database is stable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4272" y="301282"/>
            <a:ext cx="921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FarmAC</a:t>
            </a:r>
            <a:endParaRPr lang="en-US" dirty="0" smtClean="0"/>
          </a:p>
          <a:p>
            <a:pPr algn="ctr"/>
            <a:r>
              <a:rPr lang="en-US" dirty="0" smtClean="0"/>
              <a:t>GUI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4265" y="155804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functions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62427" y="1797311"/>
            <a:ext cx="180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Model/case farm definition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53127" y="1178261"/>
            <a:ext cx="182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farm(s)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49693" y="3560799"/>
            <a:ext cx="18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Expert input GUI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09184" y="2768239"/>
            <a:ext cx="148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export</a:t>
            </a:r>
          </a:p>
          <a:p>
            <a:r>
              <a:rPr lang="en-US" dirty="0" smtClean="0"/>
              <a:t>function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21008" y="3599187"/>
            <a:ext cx="148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model input</a:t>
            </a:r>
          </a:p>
          <a:p>
            <a:r>
              <a:rPr lang="en-US" dirty="0" smtClean="0"/>
              <a:t>generation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246833" y="47117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model comparison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37238" y="5602412"/>
            <a:ext cx="2279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models simulate model/case farms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26689" y="3677857"/>
            <a:ext cx="140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file output function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29716" y="4206342"/>
            <a:ext cx="14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Expert input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3286" y="5693495"/>
            <a:ext cx="126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 WP10/11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369351" y="6064077"/>
            <a:ext cx="126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 WP10/11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  <a:endCxn id="9" idx="0"/>
          </p:cNvCxnSpPr>
          <p:nvPr/>
        </p:nvCxnSpPr>
        <p:spPr>
          <a:xfrm flipH="1">
            <a:off x="4465231" y="947613"/>
            <a:ext cx="1" cy="23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8" idx="0"/>
          </p:cNvCxnSpPr>
          <p:nvPr/>
        </p:nvCxnSpPr>
        <p:spPr>
          <a:xfrm>
            <a:off x="4465231" y="1547593"/>
            <a:ext cx="1" cy="24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6" idx="0"/>
          </p:cNvCxnSpPr>
          <p:nvPr/>
        </p:nvCxnSpPr>
        <p:spPr>
          <a:xfrm flipH="1">
            <a:off x="2661796" y="3930131"/>
            <a:ext cx="1" cy="276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1998361" y="1927379"/>
            <a:ext cx="2295" cy="19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2"/>
            <a:endCxn id="10" idx="0"/>
          </p:cNvCxnSpPr>
          <p:nvPr/>
        </p:nvCxnSpPr>
        <p:spPr>
          <a:xfrm rot="16200000" flipH="1">
            <a:off x="2126471" y="3025472"/>
            <a:ext cx="409513" cy="661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3" idx="2"/>
            <a:endCxn id="14" idx="3"/>
          </p:cNvCxnSpPr>
          <p:nvPr/>
        </p:nvCxnSpPr>
        <p:spPr>
          <a:xfrm rot="16200000" flipH="1">
            <a:off x="7060616" y="5408359"/>
            <a:ext cx="706030" cy="605405"/>
          </a:xfrm>
          <a:prstGeom prst="bentConnector4">
            <a:avLst>
              <a:gd name="adj1" fmla="val 17305"/>
              <a:gd name="adj2" fmla="val 180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1"/>
            <a:endCxn id="7" idx="0"/>
          </p:cNvCxnSpPr>
          <p:nvPr/>
        </p:nvCxnSpPr>
        <p:spPr>
          <a:xfrm rot="10800000" flipV="1">
            <a:off x="1998361" y="1362927"/>
            <a:ext cx="1554766" cy="195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15" idx="0"/>
          </p:cNvCxnSpPr>
          <p:nvPr/>
        </p:nvCxnSpPr>
        <p:spPr>
          <a:xfrm rot="5400000">
            <a:off x="1301300" y="2978499"/>
            <a:ext cx="526571" cy="872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5" idx="2"/>
            <a:endCxn id="17" idx="0"/>
          </p:cNvCxnSpPr>
          <p:nvPr/>
        </p:nvCxnSpPr>
        <p:spPr>
          <a:xfrm rot="16200000" flipH="1">
            <a:off x="720212" y="5009488"/>
            <a:ext cx="1092308" cy="2757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7" idx="2"/>
            <a:endCxn id="17" idx="3"/>
          </p:cNvCxnSpPr>
          <p:nvPr/>
        </p:nvCxnSpPr>
        <p:spPr>
          <a:xfrm rot="5400000">
            <a:off x="2668049" y="5023887"/>
            <a:ext cx="359878" cy="16256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2"/>
            <a:endCxn id="67" idx="0"/>
          </p:cNvCxnSpPr>
          <p:nvPr/>
        </p:nvCxnSpPr>
        <p:spPr>
          <a:xfrm rot="5400000">
            <a:off x="2918123" y="3186343"/>
            <a:ext cx="2289811" cy="8044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2"/>
            <a:endCxn id="67" idx="1"/>
          </p:cNvCxnSpPr>
          <p:nvPr/>
        </p:nvCxnSpPr>
        <p:spPr>
          <a:xfrm rot="16200000" flipH="1">
            <a:off x="2409047" y="4828422"/>
            <a:ext cx="619444" cy="1139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75743" y="4733453"/>
            <a:ext cx="177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model simulates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&amp; </a:t>
            </a:r>
            <a:r>
              <a:rPr lang="en-US" dirty="0" smtClean="0"/>
              <a:t>case </a:t>
            </a:r>
            <a:r>
              <a:rPr lang="en-US" dirty="0" smtClean="0"/>
              <a:t>farms</a:t>
            </a:r>
            <a:endParaRPr lang="en-GB" dirty="0"/>
          </a:p>
        </p:txBody>
      </p:sp>
      <p:cxnSp>
        <p:nvCxnSpPr>
          <p:cNvPr id="82" name="Elbow Connector 81"/>
          <p:cNvCxnSpPr>
            <a:stCxn id="9" idx="3"/>
            <a:endCxn id="11" idx="0"/>
          </p:cNvCxnSpPr>
          <p:nvPr/>
        </p:nvCxnSpPr>
        <p:spPr>
          <a:xfrm>
            <a:off x="5377335" y="1362927"/>
            <a:ext cx="1975937" cy="14053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3"/>
            <a:endCxn id="11" idx="1"/>
          </p:cNvCxnSpPr>
          <p:nvPr/>
        </p:nvCxnSpPr>
        <p:spPr>
          <a:xfrm>
            <a:off x="2862457" y="2689621"/>
            <a:ext cx="3746727" cy="4017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" idx="2"/>
            <a:endCxn id="12" idx="0"/>
          </p:cNvCxnSpPr>
          <p:nvPr/>
        </p:nvCxnSpPr>
        <p:spPr>
          <a:xfrm rot="5400000">
            <a:off x="6516876" y="2762790"/>
            <a:ext cx="184617" cy="14881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4" idx="1"/>
            <a:endCxn id="18" idx="3"/>
          </p:cNvCxnSpPr>
          <p:nvPr/>
        </p:nvCxnSpPr>
        <p:spPr>
          <a:xfrm rot="10800000" flipV="1">
            <a:off x="4639192" y="6064077"/>
            <a:ext cx="798046" cy="3231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" idx="2"/>
            <a:endCxn id="13" idx="1"/>
          </p:cNvCxnSpPr>
          <p:nvPr/>
        </p:nvCxnSpPr>
        <p:spPr>
          <a:xfrm rot="16200000" flipH="1">
            <a:off x="5799782" y="4587830"/>
            <a:ext cx="512365" cy="381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470969" y="3599187"/>
            <a:ext cx="15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</a:t>
            </a:r>
          </a:p>
          <a:p>
            <a:r>
              <a:rPr lang="en-US" dirty="0" smtClean="0"/>
              <a:t>model output generation</a:t>
            </a:r>
            <a:endParaRPr lang="en-GB" dirty="0"/>
          </a:p>
        </p:txBody>
      </p:sp>
      <p:cxnSp>
        <p:nvCxnSpPr>
          <p:cNvPr id="143" name="Elbow Connector 142"/>
          <p:cNvCxnSpPr>
            <a:stCxn id="11" idx="2"/>
            <a:endCxn id="139" idx="0"/>
          </p:cNvCxnSpPr>
          <p:nvPr/>
        </p:nvCxnSpPr>
        <p:spPr>
          <a:xfrm rot="16200000" flipH="1">
            <a:off x="7716563" y="3051279"/>
            <a:ext cx="184617" cy="911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9" idx="2"/>
            <a:endCxn id="13" idx="3"/>
          </p:cNvCxnSpPr>
          <p:nvPr/>
        </p:nvCxnSpPr>
        <p:spPr>
          <a:xfrm rot="5400000">
            <a:off x="7863566" y="4633977"/>
            <a:ext cx="512365" cy="2894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16200000">
            <a:off x="-39437" y="892494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TIME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57" name="Down Arrow 156"/>
          <p:cNvSpPr/>
          <p:nvPr/>
        </p:nvSpPr>
        <p:spPr>
          <a:xfrm>
            <a:off x="293919" y="1742713"/>
            <a:ext cx="375140" cy="5515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Elbow Connector 50"/>
          <p:cNvCxnSpPr>
            <a:stCxn id="8" idx="2"/>
            <a:endCxn id="14" idx="0"/>
          </p:cNvCxnSpPr>
          <p:nvPr/>
        </p:nvCxnSpPr>
        <p:spPr>
          <a:xfrm rot="16200000" flipH="1">
            <a:off x="3941624" y="2967250"/>
            <a:ext cx="3158770" cy="2111554"/>
          </a:xfrm>
          <a:prstGeom prst="bentConnector3">
            <a:avLst>
              <a:gd name="adj1" fmla="val 91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856" y="2227956"/>
            <a:ext cx="17236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FarmAC</a:t>
            </a:r>
            <a:r>
              <a:rPr lang="en-US" dirty="0" smtClean="0"/>
              <a:t> database is stable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4272" y="301282"/>
            <a:ext cx="921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FarmAC</a:t>
            </a:r>
            <a:endParaRPr lang="en-US" dirty="0" smtClean="0"/>
          </a:p>
          <a:p>
            <a:pPr algn="ctr"/>
            <a:r>
              <a:rPr lang="en-US" dirty="0" smtClean="0"/>
              <a:t>GUI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4265" y="155804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functions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62427" y="1797311"/>
            <a:ext cx="180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Model/case farm definition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53127" y="1178261"/>
            <a:ext cx="182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farm(s)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49693" y="3560799"/>
            <a:ext cx="18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Expert input GUI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09184" y="2768239"/>
            <a:ext cx="148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export</a:t>
            </a:r>
          </a:p>
          <a:p>
            <a:r>
              <a:rPr lang="en-US" dirty="0" smtClean="0"/>
              <a:t>function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21008" y="3599187"/>
            <a:ext cx="148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model input</a:t>
            </a:r>
          </a:p>
          <a:p>
            <a:r>
              <a:rPr lang="en-US" dirty="0" smtClean="0"/>
              <a:t>generation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246833" y="47117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model comparison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37238" y="5602412"/>
            <a:ext cx="2279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models simulate model/case farms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26689" y="3677857"/>
            <a:ext cx="140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file output function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29716" y="4206342"/>
            <a:ext cx="14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Expert input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3286" y="5693495"/>
            <a:ext cx="126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 WP10/11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369351" y="6064077"/>
            <a:ext cx="126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 WP10/11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  <a:endCxn id="9" idx="0"/>
          </p:cNvCxnSpPr>
          <p:nvPr/>
        </p:nvCxnSpPr>
        <p:spPr>
          <a:xfrm flipH="1">
            <a:off x="4465231" y="947613"/>
            <a:ext cx="1" cy="23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8" idx="0"/>
          </p:cNvCxnSpPr>
          <p:nvPr/>
        </p:nvCxnSpPr>
        <p:spPr>
          <a:xfrm>
            <a:off x="4465231" y="1547593"/>
            <a:ext cx="1" cy="24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6" idx="0"/>
          </p:cNvCxnSpPr>
          <p:nvPr/>
        </p:nvCxnSpPr>
        <p:spPr>
          <a:xfrm flipH="1">
            <a:off x="2661796" y="3930131"/>
            <a:ext cx="1" cy="276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1998361" y="1927379"/>
            <a:ext cx="2295" cy="19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2"/>
            <a:endCxn id="10" idx="0"/>
          </p:cNvCxnSpPr>
          <p:nvPr/>
        </p:nvCxnSpPr>
        <p:spPr>
          <a:xfrm rot="16200000" flipH="1">
            <a:off x="2126471" y="3025472"/>
            <a:ext cx="409513" cy="661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3" idx="2"/>
            <a:endCxn id="14" idx="3"/>
          </p:cNvCxnSpPr>
          <p:nvPr/>
        </p:nvCxnSpPr>
        <p:spPr>
          <a:xfrm rot="16200000" flipH="1">
            <a:off x="7060616" y="5408359"/>
            <a:ext cx="706030" cy="605405"/>
          </a:xfrm>
          <a:prstGeom prst="bentConnector4">
            <a:avLst>
              <a:gd name="adj1" fmla="val 17305"/>
              <a:gd name="adj2" fmla="val 180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1"/>
            <a:endCxn id="7" idx="0"/>
          </p:cNvCxnSpPr>
          <p:nvPr/>
        </p:nvCxnSpPr>
        <p:spPr>
          <a:xfrm rot="10800000" flipV="1">
            <a:off x="1998361" y="1362927"/>
            <a:ext cx="1554766" cy="195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15" idx="0"/>
          </p:cNvCxnSpPr>
          <p:nvPr/>
        </p:nvCxnSpPr>
        <p:spPr>
          <a:xfrm rot="5400000">
            <a:off x="1301300" y="2978499"/>
            <a:ext cx="526571" cy="872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5" idx="2"/>
            <a:endCxn id="17" idx="0"/>
          </p:cNvCxnSpPr>
          <p:nvPr/>
        </p:nvCxnSpPr>
        <p:spPr>
          <a:xfrm rot="16200000" flipH="1">
            <a:off x="720212" y="5009488"/>
            <a:ext cx="1092308" cy="2757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7" idx="2"/>
            <a:endCxn id="17" idx="3"/>
          </p:cNvCxnSpPr>
          <p:nvPr/>
        </p:nvCxnSpPr>
        <p:spPr>
          <a:xfrm rot="5400000">
            <a:off x="2668049" y="5023887"/>
            <a:ext cx="359878" cy="16256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2"/>
            <a:endCxn id="67" idx="0"/>
          </p:cNvCxnSpPr>
          <p:nvPr/>
        </p:nvCxnSpPr>
        <p:spPr>
          <a:xfrm rot="5400000">
            <a:off x="2918123" y="3186343"/>
            <a:ext cx="2289811" cy="8044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2"/>
            <a:endCxn id="67" idx="1"/>
          </p:cNvCxnSpPr>
          <p:nvPr/>
        </p:nvCxnSpPr>
        <p:spPr>
          <a:xfrm rot="16200000" flipH="1">
            <a:off x="2409047" y="4828422"/>
            <a:ext cx="619444" cy="1139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75743" y="4733453"/>
            <a:ext cx="177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model simulates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&amp; </a:t>
            </a:r>
            <a:r>
              <a:rPr lang="en-US" dirty="0" smtClean="0"/>
              <a:t>case </a:t>
            </a:r>
            <a:r>
              <a:rPr lang="en-US" dirty="0" smtClean="0"/>
              <a:t>farms</a:t>
            </a:r>
            <a:endParaRPr lang="en-GB" dirty="0"/>
          </a:p>
        </p:txBody>
      </p:sp>
      <p:cxnSp>
        <p:nvCxnSpPr>
          <p:cNvPr id="82" name="Elbow Connector 81"/>
          <p:cNvCxnSpPr>
            <a:stCxn id="9" idx="3"/>
            <a:endCxn id="11" idx="0"/>
          </p:cNvCxnSpPr>
          <p:nvPr/>
        </p:nvCxnSpPr>
        <p:spPr>
          <a:xfrm>
            <a:off x="5377335" y="1362927"/>
            <a:ext cx="1975937" cy="14053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3"/>
            <a:endCxn id="11" idx="1"/>
          </p:cNvCxnSpPr>
          <p:nvPr/>
        </p:nvCxnSpPr>
        <p:spPr>
          <a:xfrm>
            <a:off x="2862457" y="2689621"/>
            <a:ext cx="3746727" cy="4017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" idx="2"/>
            <a:endCxn id="12" idx="0"/>
          </p:cNvCxnSpPr>
          <p:nvPr/>
        </p:nvCxnSpPr>
        <p:spPr>
          <a:xfrm rot="5400000">
            <a:off x="6516876" y="2762790"/>
            <a:ext cx="184617" cy="14881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4" idx="1"/>
            <a:endCxn id="18" idx="3"/>
          </p:cNvCxnSpPr>
          <p:nvPr/>
        </p:nvCxnSpPr>
        <p:spPr>
          <a:xfrm rot="10800000" flipV="1">
            <a:off x="4639192" y="6064077"/>
            <a:ext cx="798046" cy="3231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" idx="2"/>
            <a:endCxn id="13" idx="1"/>
          </p:cNvCxnSpPr>
          <p:nvPr/>
        </p:nvCxnSpPr>
        <p:spPr>
          <a:xfrm rot="16200000" flipH="1">
            <a:off x="5799782" y="4587830"/>
            <a:ext cx="512365" cy="381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470969" y="3599187"/>
            <a:ext cx="15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</a:t>
            </a:r>
          </a:p>
          <a:p>
            <a:r>
              <a:rPr lang="en-US" dirty="0" smtClean="0"/>
              <a:t>model output generation</a:t>
            </a:r>
            <a:endParaRPr lang="en-GB" dirty="0"/>
          </a:p>
        </p:txBody>
      </p:sp>
      <p:cxnSp>
        <p:nvCxnSpPr>
          <p:cNvPr id="143" name="Elbow Connector 142"/>
          <p:cNvCxnSpPr>
            <a:stCxn id="11" idx="2"/>
            <a:endCxn id="139" idx="0"/>
          </p:cNvCxnSpPr>
          <p:nvPr/>
        </p:nvCxnSpPr>
        <p:spPr>
          <a:xfrm rot="16200000" flipH="1">
            <a:off x="7716563" y="3051279"/>
            <a:ext cx="184617" cy="911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9" idx="2"/>
            <a:endCxn id="13" idx="3"/>
          </p:cNvCxnSpPr>
          <p:nvPr/>
        </p:nvCxnSpPr>
        <p:spPr>
          <a:xfrm rot="5400000">
            <a:off x="7863566" y="4633977"/>
            <a:ext cx="512365" cy="2894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16200000">
            <a:off x="-39437" y="892494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TIME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57" name="Down Arrow 156"/>
          <p:cNvSpPr/>
          <p:nvPr/>
        </p:nvSpPr>
        <p:spPr>
          <a:xfrm>
            <a:off x="293919" y="1742713"/>
            <a:ext cx="375140" cy="5515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650260" y="26896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Raphael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77335" y="94464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Philippe</a:t>
            </a:r>
            <a:endParaRPr lang="en-GB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2775743" y="155804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Nick</a:t>
            </a:r>
            <a:endParaRPr lang="en-GB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630365" y="59951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Nick</a:t>
            </a:r>
            <a:endParaRPr lang="en-GB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19" y="33761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Nick</a:t>
            </a:r>
            <a:endParaRPr lang="en-GB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81366" y="32210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Raphael</a:t>
            </a:r>
            <a:endParaRPr lang="en-GB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25525" y="20743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WP10</a:t>
            </a:r>
            <a:endParaRPr lang="en-GB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89348" y="354602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All </a:t>
            </a:r>
            <a:r>
              <a:rPr lang="en-US" i="1" dirty="0" err="1" smtClean="0"/>
              <a:t>modellers</a:t>
            </a:r>
            <a:endParaRPr lang="en-GB" i="1" dirty="0"/>
          </a:p>
        </p:txBody>
      </p:sp>
      <p:cxnSp>
        <p:nvCxnSpPr>
          <p:cNvPr id="51" name="Elbow Connector 50"/>
          <p:cNvCxnSpPr>
            <a:stCxn id="8" idx="2"/>
            <a:endCxn id="14" idx="0"/>
          </p:cNvCxnSpPr>
          <p:nvPr/>
        </p:nvCxnSpPr>
        <p:spPr>
          <a:xfrm rot="16200000" flipH="1">
            <a:off x="3941624" y="2967250"/>
            <a:ext cx="3158770" cy="2111554"/>
          </a:xfrm>
          <a:prstGeom prst="bentConnector3">
            <a:avLst>
              <a:gd name="adj1" fmla="val 91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01226" y="395485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WP10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3742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222</Words>
  <Application>Microsoft Office PowerPoint</Application>
  <PresentationFormat>On-screen Show (4:3)</PresentationFormat>
  <Paragraphs>120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NJH</dc:creator>
  <cp:lastModifiedBy>NJH</cp:lastModifiedBy>
  <cp:revision>20</cp:revision>
  <dcterms:created xsi:type="dcterms:W3CDTF">2012-06-28T08:59:33Z</dcterms:created>
  <dcterms:modified xsi:type="dcterms:W3CDTF">2012-11-12T11:42:19Z</dcterms:modified>
</cp:coreProperties>
</file>