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29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3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A35D-2CE4-4004-AE8A-B7F3F22CA78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E74A-DA45-4731-A351-0C7CBA7AE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7" y="1581756"/>
            <a:ext cx="5707364" cy="3468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58" y="1878319"/>
            <a:ext cx="737084" cy="7370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3215694">
            <a:off x="2764656" y="2630555"/>
            <a:ext cx="635268" cy="385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21026" y="4324865"/>
            <a:ext cx="1062682" cy="0"/>
          </a:xfrm>
          <a:prstGeom prst="straightConnector1">
            <a:avLst/>
          </a:prstGeom>
          <a:ln w="889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09799" y="4588454"/>
            <a:ext cx="8238" cy="922635"/>
          </a:xfrm>
          <a:prstGeom prst="straightConnector1">
            <a:avLst/>
          </a:prstGeom>
          <a:ln w="889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221022" y="2001795"/>
            <a:ext cx="539809" cy="706384"/>
          </a:xfrm>
          <a:prstGeom prst="straightConnector1">
            <a:avLst/>
          </a:prstGeom>
          <a:ln w="889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24542" y="1371129"/>
            <a:ext cx="117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Long wave</a:t>
            </a:r>
          </a:p>
          <a:p>
            <a:r>
              <a:rPr lang="en-GB" dirty="0" smtClean="0"/>
              <a:t>exchange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58210" y="2615403"/>
            <a:ext cx="89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Solar</a:t>
            </a:r>
          </a:p>
          <a:p>
            <a:r>
              <a:rPr lang="en-GB" dirty="0" smtClean="0"/>
              <a:t>heating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333" y="414019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Conduction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107354" y="5511089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Ground</a:t>
            </a:r>
          </a:p>
          <a:p>
            <a:r>
              <a:rPr lang="en-GB" dirty="0" smtClean="0"/>
              <a:t>heat flux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63979" y="2129999"/>
            <a:ext cx="11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Forced</a:t>
            </a:r>
          </a:p>
          <a:p>
            <a:r>
              <a:rPr lang="en-GB" dirty="0"/>
              <a:t>v</a:t>
            </a:r>
            <a:r>
              <a:rPr lang="en-GB" dirty="0" smtClean="0"/>
              <a:t>entilation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9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47089" y="1371129"/>
            <a:ext cx="8102148" cy="4786291"/>
            <a:chOff x="547089" y="1371129"/>
            <a:chExt cx="8102148" cy="47862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914" y="2137720"/>
              <a:ext cx="5407140" cy="33108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458" y="1878319"/>
              <a:ext cx="737084" cy="737084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 rot="3215694">
              <a:off x="2764656" y="2630555"/>
              <a:ext cx="635268" cy="3850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6117" y="4782065"/>
              <a:ext cx="1062682" cy="0"/>
            </a:xfrm>
            <a:prstGeom prst="straightConnector1">
              <a:avLst/>
            </a:prstGeom>
            <a:ln w="889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609799" y="4588454"/>
              <a:ext cx="8238" cy="922635"/>
            </a:xfrm>
            <a:prstGeom prst="straightConnector1">
              <a:avLst/>
            </a:prstGeom>
            <a:ln w="889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221022" y="2001795"/>
              <a:ext cx="539809" cy="706384"/>
            </a:xfrm>
            <a:prstGeom prst="straightConnector1">
              <a:avLst/>
            </a:prstGeom>
            <a:ln w="889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24542" y="1371129"/>
              <a:ext cx="117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Long wave</a:t>
              </a:r>
            </a:p>
            <a:p>
              <a:r>
                <a:rPr lang="en-GB" dirty="0" smtClean="0"/>
                <a:t>exchange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089" y="458845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Conduction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7354" y="5511089"/>
              <a:ext cx="1004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Ground</a:t>
              </a:r>
            </a:p>
            <a:p>
              <a:r>
                <a:rPr lang="en-GB" dirty="0" smtClean="0"/>
                <a:t>heat flux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8210" y="2615403"/>
              <a:ext cx="8910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Solar</a:t>
              </a:r>
            </a:p>
            <a:p>
              <a:r>
                <a:rPr lang="en-GB" dirty="0" smtClean="0"/>
                <a:t>heating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62758" y="3793167"/>
              <a:ext cx="1186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Free</a:t>
              </a:r>
            </a:p>
            <a:p>
              <a:r>
                <a:rPr lang="en-GB" dirty="0" smtClean="0"/>
                <a:t>ventilation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4203" y="1969072"/>
              <a:ext cx="1186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Bouyancy</a:t>
              </a:r>
              <a:endParaRPr lang="en-GB" dirty="0" smtClean="0"/>
            </a:p>
            <a:p>
              <a:r>
                <a:rPr lang="en-GB" dirty="0" smtClean="0"/>
                <a:t>ventilation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2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626" y="5340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aperture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maximum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1925695" y="515071"/>
            <a:ext cx="1" cy="14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982" y="457739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maximum 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4" idx="1"/>
            <a:endCxn id="9" idx="0"/>
          </p:cNvCxnSpPr>
          <p:nvPr/>
        </p:nvCxnSpPr>
        <p:spPr>
          <a:xfrm rot="10800000" flipV="1">
            <a:off x="614759" y="1267052"/>
            <a:ext cx="289194" cy="33103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>
            <a:spLocks/>
          </p:cNvSpPr>
          <p:nvPr/>
        </p:nvSpPr>
        <p:spPr>
          <a:xfrm>
            <a:off x="903953" y="664601"/>
            <a:ext cx="2043485" cy="12049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TmaxV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8608" y="546745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minimum 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stCxn id="38" idx="1"/>
            <a:endCxn id="36" idx="0"/>
          </p:cNvCxnSpPr>
          <p:nvPr/>
        </p:nvCxnSpPr>
        <p:spPr>
          <a:xfrm rot="10800000" flipV="1">
            <a:off x="1498562" y="2476537"/>
            <a:ext cx="935441" cy="29909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>
            <a:spLocks/>
          </p:cNvSpPr>
          <p:nvPr/>
        </p:nvSpPr>
        <p:spPr>
          <a:xfrm>
            <a:off x="2434002" y="1874086"/>
            <a:ext cx="2043485" cy="12049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TminV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than</a:t>
            </a:r>
            <a:endParaRPr lang="en-GB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Tmin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4" idx="3"/>
            <a:endCxn id="75" idx="1"/>
          </p:cNvCxnSpPr>
          <p:nvPr/>
        </p:nvCxnSpPr>
        <p:spPr>
          <a:xfrm>
            <a:off x="2947438" y="1267052"/>
            <a:ext cx="242845" cy="6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2" idx="1"/>
            <a:endCxn id="68" idx="0"/>
          </p:cNvCxnSpPr>
          <p:nvPr/>
        </p:nvCxnSpPr>
        <p:spPr>
          <a:xfrm rot="10800000" flipV="1">
            <a:off x="2649482" y="3600871"/>
            <a:ext cx="1485290" cy="2965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>
            <a:spLocks/>
          </p:cNvSpPr>
          <p:nvPr/>
        </p:nvSpPr>
        <p:spPr>
          <a:xfrm>
            <a:off x="4134772" y="2998420"/>
            <a:ext cx="2043485" cy="12049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Vopt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54" idx="2"/>
            <a:endCxn id="52" idx="0"/>
          </p:cNvCxnSpPr>
          <p:nvPr/>
        </p:nvCxnSpPr>
        <p:spPr>
          <a:xfrm rot="5400000">
            <a:off x="5189776" y="2495011"/>
            <a:ext cx="470149" cy="5366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0204" y="188194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and </a:t>
            </a:r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Vopt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Elbow Connector 54"/>
          <p:cNvCxnSpPr>
            <a:stCxn id="38" idx="3"/>
            <a:endCxn id="54" idx="1"/>
          </p:cNvCxnSpPr>
          <p:nvPr/>
        </p:nvCxnSpPr>
        <p:spPr>
          <a:xfrm flipV="1">
            <a:off x="4477487" y="2205106"/>
            <a:ext cx="282717" cy="2714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7" idx="1"/>
            <a:endCxn id="88" idx="3"/>
          </p:cNvCxnSpPr>
          <p:nvPr/>
        </p:nvCxnSpPr>
        <p:spPr>
          <a:xfrm rot="10800000" flipV="1">
            <a:off x="3955469" y="4474351"/>
            <a:ext cx="1737717" cy="3487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/>
          <p:cNvSpPr>
            <a:spLocks/>
          </p:cNvSpPr>
          <p:nvPr/>
        </p:nvSpPr>
        <p:spPr>
          <a:xfrm>
            <a:off x="5693185" y="3871901"/>
            <a:ext cx="2043485" cy="12049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Vopt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GB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GB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86053" y="3897437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aperture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90283" y="104280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aperture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minimum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Elbow Connector 76"/>
          <p:cNvCxnSpPr>
            <a:stCxn id="75" idx="2"/>
            <a:endCxn id="38" idx="0"/>
          </p:cNvCxnSpPr>
          <p:nvPr/>
        </p:nvCxnSpPr>
        <p:spPr>
          <a:xfrm rot="5400000">
            <a:off x="3374331" y="1585889"/>
            <a:ext cx="369612" cy="206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2" idx="3"/>
            <a:endCxn id="67" idx="0"/>
          </p:cNvCxnSpPr>
          <p:nvPr/>
        </p:nvCxnSpPr>
        <p:spPr>
          <a:xfrm>
            <a:off x="6178257" y="3600871"/>
            <a:ext cx="536671" cy="2710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28611" y="4499887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aperture</a:t>
            </a:r>
          </a:p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Tmin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18072" y="5569118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 to </a:t>
            </a:r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</a:p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Elbow Connector 91"/>
          <p:cNvCxnSpPr>
            <a:stCxn id="67" idx="2"/>
            <a:endCxn id="91" idx="0"/>
          </p:cNvCxnSpPr>
          <p:nvPr/>
        </p:nvCxnSpPr>
        <p:spPr>
          <a:xfrm rot="16200000" flipH="1">
            <a:off x="6470678" y="5321051"/>
            <a:ext cx="492316" cy="38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90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John Hutchings</dc:creator>
  <cp:lastModifiedBy>Nicholas John Hutchings</cp:lastModifiedBy>
  <cp:revision>20</cp:revision>
  <dcterms:created xsi:type="dcterms:W3CDTF">2017-11-06T10:32:23Z</dcterms:created>
  <dcterms:modified xsi:type="dcterms:W3CDTF">2017-11-13T15:31:27Z</dcterms:modified>
</cp:coreProperties>
</file>