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419003"/>
            <a:ext cx="8676222" cy="1025237"/>
          </a:xfrm>
        </p:spPr>
        <p:txBody>
          <a:bodyPr/>
          <a:lstStyle/>
          <a:p>
            <a:r>
              <a:rPr lang="en-US" dirty="0" err="1" smtClean="0"/>
              <a:t>Dhl</a:t>
            </a:r>
            <a:r>
              <a:rPr lang="en-US" dirty="0" smtClean="0"/>
              <a:t> Delivery system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Никола Геогриев и Климент Антонов 11г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8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функция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</a:rPr>
              <a:t>Бързина:</a:t>
            </a:r>
            <a:r>
              <a:rPr lang="ru-RU" sz="2400" dirty="0">
                <a:effectLst/>
              </a:rPr>
              <a:t> Системата насърчава бързата и ефективна доставка, гарантирайки, че клиентите получават своите пратки в най-кратък </a:t>
            </a:r>
            <a:r>
              <a:rPr lang="ru-RU" sz="2400" dirty="0" smtClean="0">
                <a:effectLst/>
              </a:rPr>
              <a:t>срок</a:t>
            </a:r>
            <a:endParaRPr lang="ru-RU" sz="2400" dirty="0">
              <a:effectLst/>
            </a:endParaRPr>
          </a:p>
          <a:p>
            <a:r>
              <a:rPr lang="ru-RU" sz="2400" b="1" dirty="0">
                <a:effectLst/>
              </a:rPr>
              <a:t>Надеждност:</a:t>
            </a:r>
            <a:r>
              <a:rPr lang="ru-RU" sz="2400" dirty="0">
                <a:effectLst/>
              </a:rPr>
              <a:t> Усъвършенстваната технология и процеси осигуряват висока степен на надеждност при всяка </a:t>
            </a:r>
            <a:r>
              <a:rPr lang="ru-RU" sz="2400" dirty="0" smtClean="0">
                <a:effectLst/>
              </a:rPr>
              <a:t>поръчка</a:t>
            </a:r>
            <a:endParaRPr lang="ru-RU" sz="2400" dirty="0">
              <a:effectLst/>
            </a:endParaRPr>
          </a:p>
          <a:p>
            <a:r>
              <a:rPr lang="ru-RU" sz="2400" b="1" dirty="0">
                <a:effectLst/>
              </a:rPr>
              <a:t>Е</a:t>
            </a:r>
            <a:r>
              <a:rPr lang="ru-RU" sz="2400" b="1" dirty="0" smtClean="0">
                <a:effectLst/>
              </a:rPr>
              <a:t>фективност</a:t>
            </a:r>
            <a:r>
              <a:rPr lang="ru-RU" sz="2400" b="1" dirty="0">
                <a:effectLst/>
              </a:rPr>
              <a:t>:</a:t>
            </a:r>
            <a:r>
              <a:rPr lang="ru-RU" sz="2400" dirty="0">
                <a:effectLst/>
              </a:rPr>
              <a:t> DHL Delivery System гарантира </a:t>
            </a:r>
            <a:r>
              <a:rPr lang="ru-RU" sz="2400" dirty="0" smtClean="0">
                <a:effectLst/>
              </a:rPr>
              <a:t>доставка</a:t>
            </a:r>
            <a:r>
              <a:rPr lang="ru-RU" sz="2400" dirty="0">
                <a:effectLst/>
              </a:rPr>
              <a:t>, </a:t>
            </a:r>
            <a:r>
              <a:rPr lang="ru-RU" sz="2400" dirty="0" smtClean="0">
                <a:effectLst/>
              </a:rPr>
              <a:t>подобряваща </a:t>
            </a:r>
            <a:r>
              <a:rPr lang="ru-RU" sz="2400" dirty="0">
                <a:effectLst/>
              </a:rPr>
              <a:t>общото клиентско </a:t>
            </a:r>
            <a:r>
              <a:rPr lang="ru-RU" sz="2400" dirty="0" smtClean="0">
                <a:effectLst/>
              </a:rPr>
              <a:t>удовлетворение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95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9025"/>
            <a:ext cx="9905998" cy="1905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Как работи?</a:t>
            </a:r>
            <a:endParaRPr lang="bg-BG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4" y="1749783"/>
            <a:ext cx="5172797" cy="4372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35" y="1692625"/>
            <a:ext cx="503942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50" y="3538280"/>
            <a:ext cx="415905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1413" y="16902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3600" smtClean="0"/>
              <a:t>Как работи?</a:t>
            </a:r>
            <a:endParaRPr lang="bg-BG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9" y="1819794"/>
            <a:ext cx="4009764" cy="301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54" y="448279"/>
            <a:ext cx="3521740" cy="2743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4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Бъдещи </a:t>
            </a:r>
            <a:r>
              <a:rPr lang="bg-BG" sz="3600" dirty="0" smtClean="0"/>
              <a:t>актуализации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effectLst/>
              </a:rPr>
              <a:t>Реално </a:t>
            </a:r>
            <a:r>
              <a:rPr lang="ru-RU" sz="2400" b="1" dirty="0">
                <a:effectLst/>
              </a:rPr>
              <a:t>време за проследяване:</a:t>
            </a:r>
            <a:r>
              <a:rPr lang="ru-RU" sz="2400" dirty="0">
                <a:effectLst/>
              </a:rPr>
              <a:t> Клиентите могат лесно да проследят своите пратки в реално време, увеличавайки прозрачността на целия </a:t>
            </a:r>
            <a:r>
              <a:rPr lang="ru-RU" sz="2400" dirty="0" smtClean="0">
                <a:effectLst/>
              </a:rPr>
              <a:t>процес</a:t>
            </a:r>
            <a:endParaRPr lang="ru-RU" sz="2400" dirty="0">
              <a:effectLst/>
            </a:endParaRPr>
          </a:p>
          <a:p>
            <a:r>
              <a:rPr lang="ru-RU" sz="2400" b="1" dirty="0">
                <a:effectLst/>
              </a:rPr>
              <a:t>Оптимизирана мрежа за маршрутизация:</a:t>
            </a:r>
            <a:r>
              <a:rPr lang="ru-RU" sz="2400" dirty="0">
                <a:effectLst/>
              </a:rPr>
              <a:t> Използването на алгоритми за интелигентна маршрутизация намалява времето за доставка и оптимизира използването на </a:t>
            </a:r>
            <a:r>
              <a:rPr lang="ru-RU" sz="2400" dirty="0" smtClean="0">
                <a:effectLst/>
              </a:rPr>
              <a:t>ресурси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42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0450"/>
            <a:ext cx="6892245" cy="1905000"/>
          </a:xfrm>
        </p:spPr>
        <p:txBody>
          <a:bodyPr>
            <a:normAutofit/>
          </a:bodyPr>
          <a:lstStyle/>
          <a:p>
            <a:r>
              <a:rPr lang="bg-BG" sz="4800" dirty="0" smtClean="0">
                <a:solidFill>
                  <a:schemeClr val="bg1"/>
                </a:solidFill>
              </a:rPr>
              <a:t>Благодарим за вниманието!</a:t>
            </a:r>
            <a:endParaRPr lang="bg-BG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75</TotalTime>
  <Words>108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Dhl Delivery system </vt:lpstr>
      <vt:lpstr>функция</vt:lpstr>
      <vt:lpstr>Как работи?</vt:lpstr>
      <vt:lpstr>PowerPoint Presentation</vt:lpstr>
      <vt:lpstr>Бъдещи актуализации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Dhl Delivery system</dc:title>
  <dc:creator>Nikola Georgiev</dc:creator>
  <cp:lastModifiedBy>Nikola Georgiev</cp:lastModifiedBy>
  <cp:revision>7</cp:revision>
  <dcterms:created xsi:type="dcterms:W3CDTF">2024-01-23T14:52:17Z</dcterms:created>
  <dcterms:modified xsi:type="dcterms:W3CDTF">2024-01-24T12:59:09Z</dcterms:modified>
</cp:coreProperties>
</file>