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92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91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54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49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51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46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71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0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79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5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11/28/2021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144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76" r:id="rId6"/>
    <p:sldLayoutId id="2147483672" r:id="rId7"/>
    <p:sldLayoutId id="2147483673" r:id="rId8"/>
    <p:sldLayoutId id="2147483674" r:id="rId9"/>
    <p:sldLayoutId id="2147483675" r:id="rId10"/>
    <p:sldLayoutId id="214748367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5" name="Group 10">
            <a:extLst>
              <a:ext uri="{FF2B5EF4-FFF2-40B4-BE49-F238E27FC236}">
                <a16:creationId xmlns:a16="http://schemas.microsoft.com/office/drawing/2014/main" id="{7CC099DD-8E7F-4878-A418-76859A85E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DEBDB6E-6E9D-48C5-8C66-EC8D1AC8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12">
              <a:extLst>
                <a:ext uri="{FF2B5EF4-FFF2-40B4-BE49-F238E27FC236}">
                  <a16:creationId xmlns:a16="http://schemas.microsoft.com/office/drawing/2014/main" id="{4B1C1573-D299-448C-8A04-C9E227046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0AE86A-F86F-4CBE-9CAD-B508CD66D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37F07FB-5D28-409C-BEFF-56E4E0470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F314C2B-7573-4DB8-AD6D-D07CE831E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AB0E5B9-7A69-4C8F-832C-385E34CF9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3EE5250-5184-40BF-9DF2-E25C8ED2F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5F0B04-CD2F-4DFA-BC25-7CD1B4723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120A221-52E9-45D0-A6EA-2E4B7BA9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EF69602-360C-4C8D-A2EC-558B20F58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20FAB78-4165-4488-A328-3396610F0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FECEB49-DD6B-46B0-96F6-9B56A3AA9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9BB7828-91C2-45AB-B2EB-A77E93E5D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58D9842-FFBE-40DA-AD41-4067978A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A9D92EE-93D9-42DE-9645-2C81E20E0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18C150F-1B6F-4BD1-9052-EA20D0294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CCDB6DC-96CE-4D4A-917E-DAC577483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1C4B445-E267-49A6-AB25-07B182211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58BDCEC-CCF4-470A-A624-152E41F98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55D99E0-6D1B-4979-BC1C-0F54F485A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8BFEC78-630A-4A9D-B4BF-92B08A158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DFC065A-13A3-45D2-ACB7-1068F4A69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2551881-1E40-4ABC-A1FC-686D1B2D2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445FBD3-DA73-4FF1-8388-AED59D767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B492AB2-E246-471D-A23E-7A279EDAE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5DDB3BB-3E22-49A4-B920-BBC68FD6D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44814FE-01E1-4C6F-AE3A-46BDA527B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90DA665-0CFA-4ADB-89FF-9F79AC293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249E6A0-5BFC-4622-B59D-F5082F67B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BD83E7E-1DA8-4060-9D1A-803D06542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94C0F59-9A0F-4340-BCD2-20B5BBBE5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7050958-138C-4DA8-9DF5-1A9D65C19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133265" y="-2152219"/>
            <a:ext cx="6858000" cy="11162439"/>
          </a:xfrm>
          <a:custGeom>
            <a:avLst/>
            <a:gdLst>
              <a:gd name="connsiteX0" fmla="*/ 6858000 w 6858000"/>
              <a:gd name="connsiteY0" fmla="*/ 0 h 11162439"/>
              <a:gd name="connsiteX1" fmla="*/ 6858000 w 6858000"/>
              <a:gd name="connsiteY1" fmla="*/ 7095240 h 11162439"/>
              <a:gd name="connsiteX2" fmla="*/ 6857998 w 6858000"/>
              <a:gd name="connsiteY2" fmla="*/ 7095240 h 11162439"/>
              <a:gd name="connsiteX3" fmla="*/ 6857998 w 6858000"/>
              <a:gd name="connsiteY3" fmla="*/ 10339528 h 11162439"/>
              <a:gd name="connsiteX4" fmla="*/ 0 w 6858000"/>
              <a:gd name="connsiteY4" fmla="*/ 10925458 h 11162439"/>
              <a:gd name="connsiteX5" fmla="*/ 0 w 6858000"/>
              <a:gd name="connsiteY5" fmla="*/ 7095240 h 11162439"/>
              <a:gd name="connsiteX6" fmla="*/ 0 w 6858000"/>
              <a:gd name="connsiteY6" fmla="*/ 6778313 h 11162439"/>
              <a:gd name="connsiteX7" fmla="*/ 0 w 6858000"/>
              <a:gd name="connsiteY7" fmla="*/ 0 h 1116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11162439">
                <a:moveTo>
                  <a:pt x="6858000" y="0"/>
                </a:moveTo>
                <a:lnTo>
                  <a:pt x="6858000" y="7095240"/>
                </a:lnTo>
                <a:lnTo>
                  <a:pt x="6857998" y="7095240"/>
                </a:lnTo>
                <a:lnTo>
                  <a:pt x="6857998" y="10339528"/>
                </a:lnTo>
                <a:cubicBezTo>
                  <a:pt x="3428999" y="10339528"/>
                  <a:pt x="3428999" y="11696417"/>
                  <a:pt x="0" y="10925458"/>
                </a:cubicBezTo>
                <a:lnTo>
                  <a:pt x="0" y="7095240"/>
                </a:lnTo>
                <a:lnTo>
                  <a:pt x="0" y="677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7" name="Picture 3">
            <a:extLst>
              <a:ext uri="{FF2B5EF4-FFF2-40B4-BE49-F238E27FC236}">
                <a16:creationId xmlns:a16="http://schemas.microsoft.com/office/drawing/2014/main" id="{5F834161-F2C5-4B6A-88F5-C800F4C950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r="2706" b="2"/>
          <a:stretch/>
        </p:blipFill>
        <p:spPr>
          <a:xfrm>
            <a:off x="-18954" y="10"/>
            <a:ext cx="11167367" cy="6857990"/>
          </a:xfrm>
          <a:custGeom>
            <a:avLst/>
            <a:gdLst/>
            <a:ahLst/>
            <a:cxnLst/>
            <a:rect l="l" t="t" r="r" b="b"/>
            <a:pathLst>
              <a:path w="12142767" h="6858000">
                <a:moveTo>
                  <a:pt x="0" y="0"/>
                </a:moveTo>
                <a:lnTo>
                  <a:pt x="11251490" y="0"/>
                </a:lnTo>
                <a:lnTo>
                  <a:pt x="11255634" y="308191"/>
                </a:lnTo>
                <a:cubicBezTo>
                  <a:pt x="11341049" y="3428907"/>
                  <a:pt x="12695043" y="3532715"/>
                  <a:pt x="11886084" y="6854559"/>
                </a:cubicBezTo>
                <a:lnTo>
                  <a:pt x="7539784" y="6854559"/>
                </a:lnTo>
                <a:lnTo>
                  <a:pt x="75397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5DEC5D-1249-4299-8C8C-625EDE2D1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25" y="746841"/>
            <a:ext cx="9339075" cy="1967561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Презентация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9BE39A6-31B3-44B7-BF76-E8D362B11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2210" y="3267554"/>
            <a:ext cx="9339075" cy="26384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000" dirty="0">
                <a:solidFill>
                  <a:srgbClr val="FFFFFF"/>
                </a:solidFill>
              </a:rPr>
              <a:t>Подготовили участники команды КИПФИН</a:t>
            </a:r>
          </a:p>
          <a:p>
            <a:pPr>
              <a:lnSpc>
                <a:spcPct val="100000"/>
              </a:lnSpc>
            </a:pPr>
            <a:r>
              <a:rPr lang="ru-RU" sz="2000" dirty="0">
                <a:solidFill>
                  <a:srgbClr val="FFFFFF"/>
                </a:solidFill>
              </a:rPr>
              <a:t>Набойщиков Фёдор</a:t>
            </a:r>
          </a:p>
          <a:p>
            <a:pPr>
              <a:lnSpc>
                <a:spcPct val="100000"/>
              </a:lnSpc>
            </a:pPr>
            <a:r>
              <a:rPr lang="ru-RU" sz="2000" dirty="0">
                <a:solidFill>
                  <a:srgbClr val="FFFFFF"/>
                </a:solidFill>
              </a:rPr>
              <a:t>Трунов Кирилл</a:t>
            </a:r>
          </a:p>
          <a:p>
            <a:pPr>
              <a:lnSpc>
                <a:spcPct val="100000"/>
              </a:lnSpc>
            </a:pPr>
            <a:r>
              <a:rPr lang="ru-RU" sz="2000" dirty="0">
                <a:solidFill>
                  <a:srgbClr val="FFFFFF"/>
                </a:solidFill>
              </a:rPr>
              <a:t>Чубков Даниил</a:t>
            </a:r>
          </a:p>
        </p:txBody>
      </p:sp>
    </p:spTree>
    <p:extLst>
      <p:ext uri="{BB962C8B-B14F-4D97-AF65-F5344CB8AC3E}">
        <p14:creationId xmlns:p14="http://schemas.microsoft.com/office/powerpoint/2010/main" val="676501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1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ight Triangle 41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Right Triangle 78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20640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9" name="Picture 4" descr="Сложные математические формулы на доске">
            <a:extLst>
              <a:ext uri="{FF2B5EF4-FFF2-40B4-BE49-F238E27FC236}">
                <a16:creationId xmlns:a16="http://schemas.microsoft.com/office/drawing/2014/main" id="{6F0E9EC1-60DD-486B-8EDD-93E9C4E74F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83" r="11661" b="1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710A12-7545-4C6A-8C44-D91D2AA59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9" y="725951"/>
            <a:ext cx="4927425" cy="1938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Содержание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AA671CD-AB67-4E38-B93D-D3EAAABE47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9" y="2886116"/>
            <a:ext cx="4927425" cy="3245931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2286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/>
              <a:t>Проведение подготовительных работ</a:t>
            </a:r>
          </a:p>
          <a:p>
            <a:pPr marL="457200" indent="-2286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/>
              <a:t>Обработка тестового Dataset ‘a</a:t>
            </a:r>
          </a:p>
          <a:p>
            <a:pPr marL="457200" indent="-2286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/>
              <a:t>Проведение анализа алгоритмов выявления DGA</a:t>
            </a:r>
          </a:p>
          <a:p>
            <a:pPr marL="457200" indent="-2286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/>
              <a:t>Написание нейросети для выявления DGA</a:t>
            </a:r>
          </a:p>
          <a:p>
            <a:pPr marL="457200" indent="-2286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/>
              <a:t>Вывод</a:t>
            </a:r>
          </a:p>
          <a:p>
            <a:pPr marL="457200" indent="-2286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000"/>
          </a:p>
          <a:p>
            <a:pPr marL="457200" indent="-2286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000"/>
          </a:p>
          <a:p>
            <a:pPr marL="457200" indent="-2286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596933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CB4583-CAFA-47A8-BA32-F04F4D298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8047" y="67261"/>
            <a:ext cx="10495904" cy="1773717"/>
          </a:xfrm>
        </p:spPr>
        <p:txBody>
          <a:bodyPr/>
          <a:lstStyle/>
          <a:p>
            <a:pPr algn="ctr"/>
            <a:r>
              <a:rPr lang="ru-RU" dirty="0"/>
              <a:t>Проведение подготовительных работ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167D4AB-AC21-4AD6-B4F9-E373A1F66E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070" y="2049516"/>
            <a:ext cx="5517929" cy="4288221"/>
          </a:xfrm>
        </p:spPr>
        <p:txBody>
          <a:bodyPr/>
          <a:lstStyle/>
          <a:p>
            <a:r>
              <a:rPr lang="ru-RU" dirty="0"/>
              <a:t>На первом этапе онлайн соревнования необходимо было провести подготовительные работы по созданию </a:t>
            </a:r>
            <a:r>
              <a:rPr lang="en-US" dirty="0"/>
              <a:t>Git</a:t>
            </a:r>
            <a:r>
              <a:rPr lang="ru-RU" dirty="0"/>
              <a:t> – репозитория на площадке </a:t>
            </a:r>
            <a:r>
              <a:rPr lang="en-US" dirty="0"/>
              <a:t>GitHub </a:t>
            </a:r>
            <a:r>
              <a:rPr lang="ru-RU" dirty="0"/>
              <a:t>и добавления участников команды, а также организатора в созданный репозиторий.</a:t>
            </a:r>
          </a:p>
          <a:p>
            <a:r>
              <a:rPr lang="ru-RU" dirty="0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C59E8A-0320-46E4-A287-5C09FDE74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2199463"/>
            <a:ext cx="5796215" cy="345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970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Цифровой финансовый график">
            <a:extLst>
              <a:ext uri="{FF2B5EF4-FFF2-40B4-BE49-F238E27FC236}">
                <a16:creationId xmlns:a16="http://schemas.microsoft.com/office/drawing/2014/main" id="{04D992AF-262C-44B3-BC2B-FB01178939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51" name="Flowchart: Document 50">
            <a:extLst>
              <a:ext uri="{FF2B5EF4-FFF2-40B4-BE49-F238E27FC236}">
                <a16:creationId xmlns:a16="http://schemas.microsoft.com/office/drawing/2014/main" id="{D22FBD32-C88A-4C1D-BC76-613A93944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04804" y="304807"/>
            <a:ext cx="6858000" cy="6248391"/>
          </a:xfrm>
          <a:prstGeom prst="flowChartDocumen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1A0808-D1F5-481A-81B3-E0DC377C3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2"/>
            <a:ext cx="4225893" cy="3077253"/>
          </a:xfrm>
        </p:spPr>
        <p:txBody>
          <a:bodyPr>
            <a:normAutofit/>
          </a:bodyPr>
          <a:lstStyle/>
          <a:p>
            <a:r>
              <a:rPr lang="ru-RU" dirty="0"/>
              <a:t>Обработка тестового </a:t>
            </a:r>
            <a:r>
              <a:rPr lang="en-US" dirty="0"/>
              <a:t>Dataset 'a</a:t>
            </a:r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287300B-1BFF-42EB-87F3-B521D91DF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7" y="3971875"/>
            <a:ext cx="5209287" cy="2190707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ru-RU" sz="1700" dirty="0"/>
              <a:t>Первое задание, которое необходимо было выполнить, заключалось в подготовке </a:t>
            </a:r>
            <a:r>
              <a:rPr lang="en-US" sz="1700" dirty="0"/>
              <a:t>Dataset ‘a</a:t>
            </a:r>
            <a:r>
              <a:rPr lang="ru-RU" sz="1700" dirty="0"/>
              <a:t>. Был предоставлен </a:t>
            </a:r>
            <a:r>
              <a:rPr lang="en-US" sz="1700" dirty="0"/>
              <a:t>csv – </a:t>
            </a:r>
            <a:r>
              <a:rPr lang="ru-RU" sz="1700" dirty="0"/>
              <a:t>файл, в котором содержались домены, которые необходимо было обработать. В результате выполнения данного задания, был написан скрипт, который по итогу выдавал новый </a:t>
            </a:r>
            <a:r>
              <a:rPr lang="en-US" sz="1700" dirty="0"/>
              <a:t>csv – </a:t>
            </a:r>
            <a:r>
              <a:rPr lang="ru-RU" sz="1700" dirty="0"/>
              <a:t>файл, содержащий только </a:t>
            </a:r>
            <a:r>
              <a:rPr lang="en-US" sz="1700" dirty="0"/>
              <a:t>legit </a:t>
            </a:r>
            <a:r>
              <a:rPr lang="ru-RU" sz="1700" dirty="0"/>
              <a:t>– домены. 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3499997-BC46-4896-AEA5-37EC629D2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DA461E0-415F-4E8B-8B08-2C975693D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D1EDD03-89DD-456E-BB53-FA43BE25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2A76E89-A44E-4207-8F8A-F853ED8A3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C81BA9D-E2BC-4AD2-B816-5DE100BC85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A155025-B3E7-46D2-B556-80A8E9083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AAE4CEE-0410-46B5-B649-E3754C539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86DDB39-DB80-43C8-A5AF-24AE5841B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F3BE8C2-40CB-46C0-9536-BA1C51AF92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E2D5D2E-1F38-48BC-B038-9DA190B8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289E300-BEF0-4977-919B-F3367CF87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12B4899-7298-454D-90B9-382ACAEAA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86FBE75-F4D3-48DD-85D2-593D0C1B3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E586789-549A-4D87-8967-6DCD5DEDF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66293A2-B541-4BE7-8C99-1B730BB4D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2938820-6D84-479D-B608-354903781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8EE07FC-6A61-4C78-BAF6-86E2FD543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C4E5A61-6E0E-44DD-B47E-9547F3A54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48B355A-1131-4815-881C-3949360FA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73D903E-5A72-42B5-B741-95081B06E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5769BB5-F1CF-4A57-A2E8-2ED9F9DDF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4F9ABF1-4E55-4D70-ACF2-DB7D62C7D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FD75E62-63B6-4237-88D5-02A90DDFA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6A41C83-58E2-4EE6-864C-DB7DE375A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1162541-E8F8-4926-91B8-AD9F51415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3E6FB3D-A8E2-4B96-B87B-EEEC499F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0766009-515D-4494-BFF6-AC554CBCD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4C1372F-2169-48C6-8AEB-411E8405B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73FA4F1-4239-4336-BB84-8E3BBCD7F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E90E0AA-C864-445E-AC17-96D1C90CB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D4D2F48-C2BF-4C1C-82B9-FEB42F3C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6BB855D-6213-4C07-A21A-F0250B89F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392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89B4FDB-F9D1-4D43-B86D-51ACE9F90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37B23DA-4E0E-49BE-810E-C7637A07D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65CA7FE-FCD5-47C3-92FB-F49AC69F07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AD5018E-7FB8-4FEA-AA3F-0FD36E374B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4A88892-D552-45DB-8CCD-6C9A16ACF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B1D7A35-3512-4D9A-B5D9-88E8A9395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CB0DD2-9414-48A9-BA79-D51E16632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AA1E851-0464-4EC3-8219-C796250F0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CAADBF1-0CE2-427F-BEFD-78D4E64BF0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802B401-1D95-400A-8D9E-187246678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3F0EAFB-F3A2-4D25-B560-F52A2590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CFFB80C-E3CE-4819-BDF0-4D68A9A0D9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B0BA09C-F68C-40C4-B9F9-9D9724CFF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C3E693F-C86C-4623-AA42-E883D6374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96482AA-F56C-40B0-8222-3F76E3CC0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2A172B-1DBA-4520-AFAF-08E154349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F0BAB68-600A-48AF-BBC0-D1362225C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52F0024-3921-4943-BD75-8B8E54FC8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D632151-7D28-4DE9-BA72-C4FDEF1E2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D6BFC43-3BCE-427B-BAC0-F42B78D05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0CDE154-7BBB-4C66-9015-97400737B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477CCD5-EA4B-4626-BD59-A76E92650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B4D9CD3-DD4C-4140-9D1A-A3B5217FD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51245D5-14B2-48E8-88BA-467904EEA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CC1EB80-3911-41A9-A8E6-5966A0E47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5611626-2449-4313-BB89-F50B6E7D5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2C8FC9E-6640-4CBC-BAB7-FCBDC5634E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0DD99DF-C91C-40A4-A8BE-DDA9140A4B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F4A4E36-7BA6-445B-A7ED-470D4BFC39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35AC5C2-3974-4BD4-B657-1F17DD2CC2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0611033-3144-473A-80C6-F4FB900F93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C39CA26-B170-4CA4-A8FB-61C194ADC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2A56D982-198E-436A-A2D7-B9877B37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1" y="1528453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445F0D-D848-4D74-B55A-24F5F4F36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7" y="725952"/>
            <a:ext cx="10811122" cy="1944459"/>
          </a:xfrm>
        </p:spPr>
        <p:txBody>
          <a:bodyPr anchor="ctr">
            <a:normAutofit/>
          </a:bodyPr>
          <a:lstStyle/>
          <a:p>
            <a:r>
              <a:rPr lang="ru-RU" dirty="0"/>
              <a:t>Проведение анализа алгоритмов выявления </a:t>
            </a:r>
            <a:r>
              <a:rPr lang="en-US" dirty="0"/>
              <a:t>DGA</a:t>
            </a:r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B06801D-9B98-4AED-BE32-E13C21668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73" y="2883021"/>
            <a:ext cx="5398903" cy="3248150"/>
          </a:xfrm>
        </p:spPr>
        <p:txBody>
          <a:bodyPr anchor="ctr">
            <a:normAutofit/>
          </a:bodyPr>
          <a:lstStyle/>
          <a:p>
            <a:r>
              <a:rPr lang="ru-RU" dirty="0"/>
              <a:t>На данном этапе были проанализированы существующие алгоритмы по выявлению </a:t>
            </a:r>
            <a:r>
              <a:rPr lang="en-US" dirty="0"/>
              <a:t>dga – </a:t>
            </a:r>
            <a:r>
              <a:rPr lang="ru-RU" dirty="0"/>
              <a:t>доменов, после чего был сделан вывод, что наилучшим алгоритмом является </a:t>
            </a:r>
            <a:r>
              <a:rPr lang="en-US" dirty="0"/>
              <a:t>Random Forest</a:t>
            </a:r>
            <a:r>
              <a:rPr lang="ru-RU" dirty="0"/>
              <a:t>.</a:t>
            </a:r>
            <a:endParaRPr lang="ru-RU"/>
          </a:p>
        </p:txBody>
      </p:sp>
      <p:pic>
        <p:nvPicPr>
          <p:cNvPr id="7" name="Graphic 6" descr="Контур робота">
            <a:extLst>
              <a:ext uri="{FF2B5EF4-FFF2-40B4-BE49-F238E27FC236}">
                <a16:creationId xmlns:a16="http://schemas.microsoft.com/office/drawing/2014/main" id="{025BF99D-77A3-43E5-8197-9C4441FA667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3653" y="2883021"/>
            <a:ext cx="3246992" cy="324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225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E068AB-D25E-4FDA-944E-BB0E8BC3A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8048" y="349321"/>
            <a:ext cx="10495904" cy="143838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Написание нейросети для выявления </a:t>
            </a:r>
            <a:r>
              <a:rPr lang="en-US" dirty="0"/>
              <a:t>DGA</a:t>
            </a:r>
            <a:r>
              <a:rPr lang="ru-RU" dirty="0"/>
              <a:t>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E22116-F03A-4314-9D7A-C7942CF063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1787703"/>
            <a:ext cx="10495904" cy="3947934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9600" b="1" dirty="0"/>
              <a:t>Error 404</a:t>
            </a:r>
            <a:endParaRPr lang="ru-RU" sz="9600" b="1" dirty="0"/>
          </a:p>
        </p:txBody>
      </p:sp>
    </p:spTree>
    <p:extLst>
      <p:ext uri="{BB962C8B-B14F-4D97-AF65-F5344CB8AC3E}">
        <p14:creationId xmlns:p14="http://schemas.microsoft.com/office/powerpoint/2010/main" val="2776269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15ECF02-0C11-4320-A868-5EC7DD53D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C74A336-DE5D-4AE0-9A50-8D93C4AA4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11A81C9-7A36-4A04-B14C-A45B899E4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AE1DE35-5349-4B57-B255-C07C69270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AFE9588-5F4B-41DF-9FF6-6B4969245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4CC9B87-707A-4D04-9336-B1418878A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8CF5CAA-7C4D-408A-B1A8-E98C0E663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462EA1B-90F8-4C08-AE36-FFBA2B45B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F7B5623-96F7-42F0-BAC5-78D6789E01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85D83B1-1723-4710-8FC5-18EDC879E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998838C-DFB6-48F7-A18D-30469E816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BDB9A78-94CB-422D-B92E-65FD2732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A5DBD01-426B-424D-815A-96518F600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B0218DF-D55B-4D41-AE23-F1E64BAC6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8D61EB8-98CC-4243-9E20-33CAC65B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35F0944-B143-45B0-8B72-6CE34D461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F68EF7F-67D0-463D-AB84-EA24D1819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E17074E-4E65-4CBD-B1B0-9C18D6F72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CC905ED-EF46-4349-9E9B-217431094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B91F234-1C65-45AC-8CCE-A1C4AE49C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D46B3DB-5DBB-41CF-9FA5-010ECA0C3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92A3FF8-F172-47ED-84C6-802C85C1C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933982-9CB6-4199-B123-A3669A4FE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CA832CD-B214-4ABC-AC95-A3DA116A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7EBA147-C4BA-4B48-B61D-CA24B8B06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A8253B7-461E-48CC-B871-8A255EE3D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DE46C3-C2E1-4492-AC59-870160A3C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B0052E9-B440-4C1E-BC41-39957D590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31F119B-638C-42B1-8400-709B94F1E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16299ED-D998-4895-9CCF-02427F195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4442675-84C9-45C8-9524-ABE4E2507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5BE3E63-4FA5-4EBD-9F3B-E29F5128A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F0753E91-DF19-4FA4-BFBF-221696B8D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56" y="-28737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B2F2CC-8920-44F3-8963-D8C32117C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9726" y="722903"/>
            <a:ext cx="5415521" cy="2706098"/>
          </a:xfrm>
        </p:spPr>
        <p:txBody>
          <a:bodyPr>
            <a:normAutofit/>
          </a:bodyPr>
          <a:lstStyle/>
          <a:p>
            <a:r>
              <a:rPr lang="ru-RU"/>
              <a:t>Вывод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B8FE2FC-9FCB-4786-A95E-F161E46D10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9726" y="3674327"/>
            <a:ext cx="5415521" cy="24607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/>
              <a:t>Результатом участия в данном соревновании стало командное осознание того, в каком направлении стоит приложить усилие для дальнейшего развития наших навыков. </a:t>
            </a:r>
          </a:p>
        </p:txBody>
      </p:sp>
      <p:pic>
        <p:nvPicPr>
          <p:cNvPr id="5" name="Picture 4" descr="Письменный тест и карандаш">
            <a:extLst>
              <a:ext uri="{FF2B5EF4-FFF2-40B4-BE49-F238E27FC236}">
                <a16:creationId xmlns:a16="http://schemas.microsoft.com/office/drawing/2014/main" id="{762D6E2B-D5E9-47E1-B617-77D3C8A5B6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07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7521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CosineVTI">
  <a:themeElements>
    <a:clrScheme name="AnalogousFromLightSeedRightStep">
      <a:dk1>
        <a:srgbClr val="000000"/>
      </a:dk1>
      <a:lt1>
        <a:srgbClr val="FFFFFF"/>
      </a:lt1>
      <a:dk2>
        <a:srgbClr val="3D3522"/>
      </a:dk2>
      <a:lt2>
        <a:srgbClr val="E2E6E8"/>
      </a:lt2>
      <a:accent1>
        <a:srgbClr val="C89785"/>
      </a:accent1>
      <a:accent2>
        <a:srgbClr val="B59F6F"/>
      </a:accent2>
      <a:accent3>
        <a:srgbClr val="A2A776"/>
      </a:accent3>
      <a:accent4>
        <a:srgbClr val="8AAC6A"/>
      </a:accent4>
      <a:accent5>
        <a:srgbClr val="7CAF78"/>
      </a:accent5>
      <a:accent6>
        <a:srgbClr val="6DB285"/>
      </a:accent6>
      <a:hlink>
        <a:srgbClr val="5D8A9A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186</Words>
  <Application>Microsoft Office PowerPoint</Application>
  <PresentationFormat>Широкоэкранный</PresentationFormat>
  <Paragraphs>25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Grandview</vt:lpstr>
      <vt:lpstr>Wingdings</vt:lpstr>
      <vt:lpstr>CosineVTI</vt:lpstr>
      <vt:lpstr>Презентация</vt:lpstr>
      <vt:lpstr>Содержание</vt:lpstr>
      <vt:lpstr>Проведение подготовительных работ </vt:lpstr>
      <vt:lpstr>Обработка тестового Dataset 'a</vt:lpstr>
      <vt:lpstr>Проведение анализа алгоритмов выявления DGA</vt:lpstr>
      <vt:lpstr>Написание нейросети для выявления DGA 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</dc:title>
  <dc:creator>Фёдор</dc:creator>
  <cp:lastModifiedBy>Фёдор</cp:lastModifiedBy>
  <cp:revision>3</cp:revision>
  <dcterms:created xsi:type="dcterms:W3CDTF">2021-11-28T07:00:38Z</dcterms:created>
  <dcterms:modified xsi:type="dcterms:W3CDTF">2021-11-28T08:29:33Z</dcterms:modified>
</cp:coreProperties>
</file>