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7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June 25,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7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June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9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June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7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June 25,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3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June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June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4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June 25,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June 25,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2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June 25,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June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June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6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June 25,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15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Klimentij-Kvl/QTableView-examp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D978C-8E36-43C1-BFA6-A9BFD5C51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r>
              <a:rPr lang="en-US" dirty="0" err="1"/>
              <a:t>QTableView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5DC2F6-9FD0-4E27-9CB8-CA3738090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lang="ru-RU" dirty="0"/>
              <a:t>Отображение данных из модели в виде таблицы</a:t>
            </a:r>
            <a:endParaRPr lang="ru-BY" dirty="0"/>
          </a:p>
        </p:txBody>
      </p:sp>
      <p:pic>
        <p:nvPicPr>
          <p:cNvPr id="4" name="Picture 3" descr="Неоново-трехмерная круговая искусство">
            <a:extLst>
              <a:ext uri="{FF2B5EF4-FFF2-40B4-BE49-F238E27FC236}">
                <a16:creationId xmlns:a16="http://schemas.microsoft.com/office/drawing/2014/main" id="{269884D9-DF10-B2A9-0EED-85D9FAFCE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0" r="18010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462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C5934-A7DE-49DF-8EAB-6840D133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919825"/>
            <a:ext cx="10728322" cy="1477328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 </a:t>
            </a:r>
            <a:r>
              <a:rPr lang="ru-RU" b="1" dirty="0" err="1"/>
              <a:t>QTableView</a:t>
            </a:r>
            <a:r>
              <a:rPr lang="ru-RU" dirty="0"/>
              <a:t> представляет реализацию класса </a:t>
            </a:r>
            <a:r>
              <a:rPr lang="ru-RU" dirty="0" err="1"/>
              <a:t>QAbstractItemView</a:t>
            </a:r>
            <a:r>
              <a:rPr lang="ru-RU" dirty="0"/>
              <a:t>, которая предназначена для отображения данных в виде таблицы.</a:t>
            </a:r>
            <a:br>
              <a:rPr lang="en-US" dirty="0"/>
            </a:br>
            <a:br>
              <a:rPr lang="en-US" dirty="0"/>
            </a:br>
            <a:r>
              <a:rPr lang="ru-RU" dirty="0"/>
              <a:t>В качестве модели данных для </a:t>
            </a:r>
            <a:r>
              <a:rPr lang="ru-RU" dirty="0" err="1"/>
              <a:t>QTableView</a:t>
            </a:r>
            <a:r>
              <a:rPr lang="ru-RU" dirty="0"/>
              <a:t> применяется модель </a:t>
            </a:r>
            <a:r>
              <a:rPr lang="ru-RU" dirty="0" err="1"/>
              <a:t>QStandardItemModel</a:t>
            </a:r>
            <a:r>
              <a:rPr lang="ru-RU" dirty="0"/>
              <a:t>, которая представляет таблицу из трех строк и двух столбцов. Условно первый столбец представляет имя пользователя, а второй столбец - возраст. В итоге при установке этой модели для </a:t>
            </a:r>
            <a:r>
              <a:rPr lang="ru-RU" dirty="0" err="1"/>
              <a:t>QTableView</a:t>
            </a:r>
            <a:r>
              <a:rPr lang="ru-RU" dirty="0"/>
              <a:t> мы получим следующее приложение: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7054B0-A24C-484D-8963-29177068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4959" y="6437194"/>
            <a:ext cx="10728325" cy="3227375"/>
          </a:xfrm>
        </p:spPr>
        <p:txBody>
          <a:bodyPr/>
          <a:lstStyle/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25191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7535C-5764-4D6C-9C78-C1C505EA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19200"/>
            <a:ext cx="11160937" cy="147732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Klimentij-Kvl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QTableView</a:t>
            </a:r>
            <a:r>
              <a:rPr lang="en-US" dirty="0">
                <a:hlinkClick r:id="rId2"/>
              </a:rPr>
              <a:t>-example</a:t>
            </a:r>
            <a:br>
              <a:rPr lang="en-US" dirty="0"/>
            </a:br>
            <a:br>
              <a:rPr lang="ru-RU" dirty="0"/>
            </a:br>
            <a:r>
              <a:rPr lang="ru-RU" dirty="0"/>
              <a:t>Пример здесь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FFC856-86D4-453E-89E2-B89842B06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3A317D-6DC8-42E7-B656-772A3F0C5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99" y="1954636"/>
            <a:ext cx="5245404" cy="41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2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C9496-5F96-46F0-9374-1CC6975E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0ABC4-BD2E-4AFA-90CF-036637AF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EEF60C-B276-49E9-B862-E99538525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6" y="0"/>
            <a:ext cx="5495484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4B0C72-EF0A-4F26-ADCD-6CA4B6CEB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466" y="-15658"/>
            <a:ext cx="5620534" cy="61825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257394-CB56-427F-BF1D-4F6925AE2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5726288"/>
            <a:ext cx="3896942" cy="10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5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A04E6-D84B-43ED-A6EE-34C690D1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 </a:t>
            </a:r>
            <a:r>
              <a:rPr lang="ru-RU" dirty="0" err="1"/>
              <a:t>QAbstractItemView</a:t>
            </a:r>
            <a:r>
              <a:rPr lang="ru-RU" dirty="0"/>
              <a:t> обеспечивает базовую функциональность классов отображения записей.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Класс </a:t>
            </a:r>
            <a:r>
              <a:rPr lang="ru-RU" dirty="0" err="1"/>
              <a:t>QAbstractItemView</a:t>
            </a:r>
            <a:r>
              <a:rPr lang="ru-RU" dirty="0"/>
              <a:t> является базовым классом для каждого стандартного класса отображения, используемого </a:t>
            </a:r>
            <a:r>
              <a:rPr lang="ru-RU" dirty="0" err="1"/>
              <a:t>QAbstractItemModel</a:t>
            </a:r>
            <a:r>
              <a:rPr lang="ru-RU" dirty="0"/>
              <a:t>. </a:t>
            </a:r>
            <a:r>
              <a:rPr lang="ru-RU" dirty="0" err="1"/>
              <a:t>QAbstractItemView</a:t>
            </a:r>
            <a:r>
              <a:rPr lang="ru-RU" dirty="0"/>
              <a:t> - это абстрактный класс, и экземпляр его не может быть создан. Он предоставляет стандартный интерфейс для взаимодействия между </a:t>
            </a:r>
            <a:r>
              <a:rPr lang="ru-RU" dirty="0" err="1"/>
              <a:t>моделиям</a:t>
            </a:r>
            <a:r>
              <a:rPr lang="ru-RU" dirty="0"/>
              <a:t> с помощью механизма сигналов и слотов, доступным подклассам, которые будут поддерживать его на высоком уровне в зависимости от модели. Данный класс предоставляет поддержку для управления с помощью клавиатуры и мыши, прокрутки изображения, редактирования записей и выбора.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467575-7136-4CAB-8020-72C5C8C1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6328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5182C-6A77-4797-BFA8-10EAF218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</a:t>
            </a:r>
            <a:r>
              <a:rPr lang="ru-RU" dirty="0" err="1"/>
              <a:t>QStandardItemModel</a:t>
            </a:r>
            <a:r>
              <a:rPr lang="ru-RU" dirty="0"/>
              <a:t> предназначена для определения широкого круга представлений - простых списков, таблиц и иерархических данных в виде деревьев. Каждый отдельный элемент в этой модели представлен типом </a:t>
            </a:r>
            <a:r>
              <a:rPr lang="ru-RU" dirty="0" err="1"/>
              <a:t>QStandardItem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В общем случае объект </a:t>
            </a:r>
            <a:r>
              <a:rPr lang="ru-RU" dirty="0" err="1"/>
              <a:t>QStandardItemModel</a:t>
            </a:r>
            <a:r>
              <a:rPr lang="ru-RU" dirty="0"/>
              <a:t> можно представить в виде таблицы.</a:t>
            </a:r>
            <a:r>
              <a:rPr lang="en-US" dirty="0"/>
              <a:t> </a:t>
            </a:r>
            <a:r>
              <a:rPr lang="ru-RU" dirty="0"/>
              <a:t>НО ВЫВЕСТИ ЕЁ НЕЛЬЗЯ!!!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4125F-D774-4592-AF18-8030CDBE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024" y="5610476"/>
            <a:ext cx="10728325" cy="3227375"/>
          </a:xfrm>
        </p:spPr>
        <p:txBody>
          <a:bodyPr/>
          <a:lstStyle/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6A3C52-F857-4CC4-B362-6E0449FD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04" y="3792653"/>
            <a:ext cx="158137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0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5E2F7-418F-42A1-85BF-0FFC6D23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A8A94-859A-4818-BF99-D0CE92186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310F5B-24DD-4067-8FDE-450090415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6" y="-84633"/>
            <a:ext cx="5629471" cy="68423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4DEBD5-C808-43E7-A567-502C769EF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726" y="245235"/>
            <a:ext cx="5487166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7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43462-ECCC-4BE5-94EF-0691D91E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5E4870-7531-46AF-B53F-E64CA92C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90110467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221</Words>
  <Application>Microsoft Office PowerPoint</Application>
  <PresentationFormat>Широкоэкранный</PresentationFormat>
  <Paragraphs>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Sagona Book</vt:lpstr>
      <vt:lpstr>The Hand Extrablack</vt:lpstr>
      <vt:lpstr>BlobVTI</vt:lpstr>
      <vt:lpstr>QTableView</vt:lpstr>
      <vt:lpstr>Класс QTableView представляет реализацию класса QAbstractItemView, которая предназначена для отображения данных в виде таблицы.  В качестве модели данных для QTableView применяется модель QStandardItemModel, которая представляет таблицу из трех строк и двух столбцов. Условно первый столбец представляет имя пользователя, а второй столбец - возраст. В итоге при установке этой модели для QTableView мы получим следующее приложение:</vt:lpstr>
      <vt:lpstr>https://github.com/Klimentij-Kvl/QTableView-example  Пример здесь</vt:lpstr>
      <vt:lpstr>Презентация PowerPoint</vt:lpstr>
      <vt:lpstr>Класс QAbstractItemView обеспечивает базовую функциональность классов отображения записей.  Класс QAbstractItemView является базовым классом для каждого стандартного класса отображения, используемого QAbstractItemModel. QAbstractItemView - это абстрактный класс, и экземпляр его не может быть создан. Он предоставляет стандартный интерфейс для взаимодействия между моделиям с помощью механизма сигналов и слотов, доступным подклассам, которые будут поддерживать его на высоком уровне в зависимости от модели. Данный класс предоставляет поддержку для управления с помощью клавиатуры и мыши, прокрутки изображения, редактирования записей и выбора.</vt:lpstr>
      <vt:lpstr>Модель QStandardItemModel предназначена для определения широкого круга представлений - простых списков, таблиц и иерархических данных в виде деревьев. Каждый отдельный элемент в этой модели представлен типом QStandardItem. В общем случае объект QStandardItemModel можно представить в виде таблицы. НО ВЫВЕСТИ ЕЁ НЕЛЬЗЯ!!!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QTableView</dc:title>
  <dc:creator>Nagir</dc:creator>
  <cp:lastModifiedBy>Nagir</cp:lastModifiedBy>
  <cp:revision>4</cp:revision>
  <dcterms:created xsi:type="dcterms:W3CDTF">2024-06-25T15:10:03Z</dcterms:created>
  <dcterms:modified xsi:type="dcterms:W3CDTF">2024-06-25T16:14:54Z</dcterms:modified>
</cp:coreProperties>
</file>