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5" r:id="rId6"/>
    <p:sldId id="264" r:id="rId7"/>
    <p:sldId id="269" r:id="rId8"/>
    <p:sldId id="267" r:id="rId9"/>
    <p:sldId id="266" r:id="rId10"/>
    <p:sldId id="270" r:id="rId11"/>
    <p:sldId id="271" r:id="rId12"/>
    <p:sldId id="268" r:id="rId13"/>
    <p:sldId id="272" r:id="rId14"/>
    <p:sldId id="273" r:id="rId15"/>
    <p:sldId id="274" r:id="rId16"/>
    <p:sldId id="275" r:id="rId17"/>
    <p:sldId id="276" r:id="rId18"/>
    <p:sldId id="277" r:id="rId19"/>
    <p:sldId id="282" r:id="rId20"/>
    <p:sldId id="283" r:id="rId21"/>
    <p:sldId id="284" r:id="rId22"/>
    <p:sldId id="288" r:id="rId23"/>
    <p:sldId id="285" r:id="rId24"/>
    <p:sldId id="286" r:id="rId25"/>
    <p:sldId id="287" r:id="rId26"/>
    <p:sldId id="289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7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7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32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39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60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4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94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87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42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97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69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63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56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89745" y="827491"/>
            <a:ext cx="1298450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264" y="1419622"/>
            <a:ext cx="830911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물품조회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38322" y="1419622"/>
            <a:ext cx="830911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장바구니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07380" y="1419622"/>
            <a:ext cx="830911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76439" y="1419622"/>
            <a:ext cx="830911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추천물품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0689" y="1851670"/>
            <a:ext cx="902919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조회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최고가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최저가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물품이름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카테고리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별점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+</a:t>
            </a:r>
            <a:r>
              <a:rPr lang="ko-KR" altLang="en-US" sz="1200" dirty="0" smtClean="0">
                <a:solidFill>
                  <a:schemeClr val="tx1"/>
                </a:solidFill>
              </a:rPr>
              <a:t>리뷰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작성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별점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리뷰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09747" y="1851670"/>
            <a:ext cx="902919" cy="966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물품추가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물품삭제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물품반품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78805" y="1851670"/>
            <a:ext cx="902919" cy="1615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정보입력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- </a:t>
            </a:r>
            <a:r>
              <a:rPr lang="ko-KR" altLang="en-US" sz="1100" dirty="0" smtClean="0">
                <a:solidFill>
                  <a:schemeClr val="tx1"/>
                </a:solidFill>
              </a:rPr>
              <a:t>아이디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</a:rPr>
              <a:t>비밀번호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- </a:t>
            </a:r>
            <a:r>
              <a:rPr lang="ko-KR" altLang="en-US" sz="1100" dirty="0" smtClean="0">
                <a:solidFill>
                  <a:schemeClr val="tx1"/>
                </a:solidFill>
              </a:rPr>
              <a:t>주소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생일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정보수정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결재내역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</a:rPr>
              <a:t>배송정보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47864" y="1851670"/>
            <a:ext cx="902919" cy="966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추천물품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-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별점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+</a:t>
            </a:r>
            <a:r>
              <a:rPr lang="ko-KR" altLang="en-US" sz="1100" dirty="0" smtClean="0">
                <a:solidFill>
                  <a:schemeClr val="tx1"/>
                </a:solidFill>
              </a:rPr>
              <a:t>리뷰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</a:rPr>
              <a:t>최저가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56176" y="827491"/>
            <a:ext cx="1298450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판매자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35695" y="1419622"/>
            <a:ext cx="830911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물품관리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753" y="1419622"/>
            <a:ext cx="830911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물품조회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73811" y="1419622"/>
            <a:ext cx="830911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42870" y="1419622"/>
            <a:ext cx="830911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결재관리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07120" y="1851670"/>
            <a:ext cx="902919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물품등록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물품삭제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물품수정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76179" y="1851670"/>
            <a:ext cx="859486" cy="1687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조회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최고가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최저가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물품이름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카테고리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별점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+</a:t>
            </a:r>
            <a:r>
              <a:rPr lang="ko-KR" altLang="en-US" sz="1200" dirty="0" smtClean="0">
                <a:solidFill>
                  <a:schemeClr val="tx1"/>
                </a:solidFill>
              </a:rPr>
              <a:t>리뷰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45236" y="1851670"/>
            <a:ext cx="902919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회원정보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</a:t>
            </a:r>
            <a:r>
              <a:rPr lang="ko-KR" altLang="en-US" sz="1100" dirty="0" smtClean="0">
                <a:solidFill>
                  <a:schemeClr val="tx1"/>
                </a:solidFill>
              </a:rPr>
              <a:t>아이디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</a:t>
            </a:r>
            <a:r>
              <a:rPr lang="ko-KR" altLang="en-US" sz="1100" dirty="0" smtClean="0">
                <a:solidFill>
                  <a:schemeClr val="tx1"/>
                </a:solidFill>
              </a:rPr>
              <a:t>주소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</a:t>
            </a:r>
            <a:r>
              <a:rPr lang="ko-KR" altLang="en-US" sz="1100" dirty="0" smtClean="0">
                <a:solidFill>
                  <a:schemeClr val="tx1"/>
                </a:solidFill>
              </a:rPr>
              <a:t>생일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14295" y="1851670"/>
            <a:ext cx="902919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결재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-</a:t>
            </a:r>
            <a:r>
              <a:rPr lang="ko-KR" altLang="en-US" sz="1100" dirty="0" smtClean="0">
                <a:solidFill>
                  <a:schemeClr val="tx1"/>
                </a:solidFill>
              </a:rPr>
              <a:t>재고관리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-</a:t>
            </a:r>
            <a:r>
              <a:rPr lang="ko-KR" altLang="en-US" sz="1100" dirty="0" smtClean="0">
                <a:solidFill>
                  <a:schemeClr val="tx1"/>
                </a:solidFill>
              </a:rPr>
              <a:t>거래건수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-</a:t>
            </a:r>
            <a:r>
              <a:rPr lang="ko-KR" altLang="en-US" sz="1100" dirty="0" smtClean="0">
                <a:solidFill>
                  <a:schemeClr val="tx1"/>
                </a:solidFill>
              </a:rPr>
              <a:t>매출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-</a:t>
            </a:r>
            <a:r>
              <a:rPr lang="ko-KR" altLang="en-US" sz="1100" dirty="0" smtClean="0">
                <a:solidFill>
                  <a:schemeClr val="tx1"/>
                </a:solidFill>
              </a:rPr>
              <a:t>순이익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>
            <a:endCxn id="14" idx="0"/>
          </p:cNvCxnSpPr>
          <p:nvPr/>
        </p:nvCxnSpPr>
        <p:spPr>
          <a:xfrm flipH="1">
            <a:off x="584720" y="1151527"/>
            <a:ext cx="1322984" cy="268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" idx="2"/>
            <a:endCxn id="18" idx="0"/>
          </p:cNvCxnSpPr>
          <p:nvPr/>
        </p:nvCxnSpPr>
        <p:spPr>
          <a:xfrm flipH="1">
            <a:off x="1653778" y="1151527"/>
            <a:ext cx="485192" cy="268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0" idx="2"/>
            <a:endCxn id="19" idx="0"/>
          </p:cNvCxnSpPr>
          <p:nvPr/>
        </p:nvCxnSpPr>
        <p:spPr>
          <a:xfrm>
            <a:off x="2138970" y="1151527"/>
            <a:ext cx="583866" cy="268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0" idx="2"/>
            <a:endCxn id="20" idx="0"/>
          </p:cNvCxnSpPr>
          <p:nvPr/>
        </p:nvCxnSpPr>
        <p:spPr>
          <a:xfrm>
            <a:off x="2138970" y="1151527"/>
            <a:ext cx="1652925" cy="268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4" idx="2"/>
            <a:endCxn id="26" idx="0"/>
          </p:cNvCxnSpPr>
          <p:nvPr/>
        </p:nvCxnSpPr>
        <p:spPr>
          <a:xfrm flipH="1">
            <a:off x="6320209" y="1151527"/>
            <a:ext cx="485192" cy="268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4" idx="2"/>
            <a:endCxn id="25" idx="0"/>
          </p:cNvCxnSpPr>
          <p:nvPr/>
        </p:nvCxnSpPr>
        <p:spPr>
          <a:xfrm flipH="1">
            <a:off x="5251151" y="1151527"/>
            <a:ext cx="1554250" cy="268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4" idx="2"/>
            <a:endCxn id="27" idx="0"/>
          </p:cNvCxnSpPr>
          <p:nvPr/>
        </p:nvCxnSpPr>
        <p:spPr>
          <a:xfrm>
            <a:off x="6805401" y="1151527"/>
            <a:ext cx="583866" cy="268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4" idx="2"/>
            <a:endCxn id="28" idx="0"/>
          </p:cNvCxnSpPr>
          <p:nvPr/>
        </p:nvCxnSpPr>
        <p:spPr>
          <a:xfrm>
            <a:off x="6805401" y="1151527"/>
            <a:ext cx="1652925" cy="268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499992" y="0"/>
            <a:ext cx="0" cy="514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1209" y="154836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메뉴구조도</a:t>
            </a:r>
          </a:p>
        </p:txBody>
      </p:sp>
    </p:spTree>
    <p:extLst>
      <p:ext uri="{BB962C8B-B14F-4D97-AF65-F5344CB8AC3E}">
        <p14:creationId xmlns:p14="http://schemas.microsoft.com/office/powerpoint/2010/main" val="86712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**</a:t>
            </a:r>
            <a:r>
              <a:rPr lang="ko-KR" altLang="en-US" sz="1600" dirty="0" smtClean="0"/>
              <a:t>남성의류 </a:t>
            </a:r>
            <a:r>
              <a:rPr lang="en-US" altLang="ko-KR" sz="1600" dirty="0" smtClean="0"/>
              <a:t>00</a:t>
            </a:r>
            <a:r>
              <a:rPr lang="ko-KR" altLang="en-US" sz="1600" dirty="0" smtClean="0"/>
              <a:t>상품</a:t>
            </a:r>
            <a:r>
              <a:rPr lang="en-US" altLang="ko-KR" sz="1600" dirty="0" smtClean="0"/>
              <a:t>**</a:t>
            </a:r>
          </a:p>
          <a:p>
            <a:r>
              <a:rPr lang="ko-KR" altLang="en-US" sz="1600" dirty="0" smtClean="0"/>
              <a:t>가격 </a:t>
            </a:r>
            <a:r>
              <a:rPr lang="en-US" altLang="ko-KR" sz="1600" dirty="0" smtClean="0"/>
              <a:t>: 000</a:t>
            </a:r>
            <a:r>
              <a:rPr lang="ko-KR" altLang="en-US" sz="1600" dirty="0" smtClean="0"/>
              <a:t>원</a:t>
            </a:r>
            <a:endParaRPr lang="en-US" altLang="ko-KR" sz="1600" dirty="0"/>
          </a:p>
          <a:p>
            <a:r>
              <a:rPr lang="ko-KR" altLang="en-US" sz="1600" dirty="0" smtClean="0"/>
              <a:t>상품소개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착용시 간지나는 코트</a:t>
            </a:r>
            <a:endParaRPr lang="en-US" altLang="ko-KR" sz="1600" dirty="0" smtClean="0"/>
          </a:p>
          <a:p>
            <a:r>
              <a:rPr lang="ko-KR" altLang="en-US" sz="1600" dirty="0" smtClean="0"/>
              <a:t>이미지 </a:t>
            </a:r>
            <a:r>
              <a:rPr lang="en-US" altLang="ko-KR" sz="1600" dirty="0" smtClean="0"/>
              <a:t>: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1800" y="294321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장바구니 담기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9345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main – 1. </a:t>
            </a:r>
            <a:r>
              <a:rPr lang="ko-KR" altLang="en-US" sz="4000" dirty="0" smtClean="0">
                <a:solidFill>
                  <a:schemeClr val="bg1"/>
                </a:solidFill>
              </a:rPr>
              <a:t>이름검색</a:t>
            </a:r>
            <a:r>
              <a:rPr lang="en-US" altLang="ko-KR" sz="4000" dirty="0" smtClean="0">
                <a:solidFill>
                  <a:schemeClr val="bg1"/>
                </a:solidFill>
              </a:rPr>
              <a:t>- </a:t>
            </a:r>
            <a:r>
              <a:rPr lang="ko-KR" altLang="en-US" sz="4000" dirty="0" smtClean="0">
                <a:solidFill>
                  <a:schemeClr val="bg1"/>
                </a:solidFill>
              </a:rPr>
              <a:t>결과 </a:t>
            </a:r>
            <a:r>
              <a:rPr lang="en-US" altLang="ko-KR" sz="4000" dirty="0" smtClean="0">
                <a:solidFill>
                  <a:schemeClr val="bg1"/>
                </a:solidFill>
              </a:rPr>
              <a:t>– </a:t>
            </a:r>
            <a:r>
              <a:rPr lang="ko-KR" altLang="en-US" sz="4000" dirty="0" smtClean="0">
                <a:solidFill>
                  <a:schemeClr val="bg1"/>
                </a:solidFill>
              </a:rPr>
              <a:t>상세물품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2040" y="294321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err="1" smtClean="0">
                <a:solidFill>
                  <a:schemeClr val="bg1"/>
                </a:solidFill>
              </a:rPr>
              <a:t>뒤로가기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메인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068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83552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**</a:t>
            </a:r>
            <a:r>
              <a:rPr lang="ko-KR" altLang="en-US" sz="1600" dirty="0" smtClean="0"/>
              <a:t>남성의류 </a:t>
            </a:r>
            <a:r>
              <a:rPr lang="en-US" altLang="ko-KR" sz="1600" dirty="0" smtClean="0"/>
              <a:t>00</a:t>
            </a:r>
            <a:r>
              <a:rPr lang="ko-KR" altLang="en-US" sz="1600" dirty="0" smtClean="0"/>
              <a:t>상품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가격 </a:t>
            </a:r>
            <a:r>
              <a:rPr lang="en-US" altLang="ko-KR" sz="1600" dirty="0" smtClean="0"/>
              <a:t>: 000</a:t>
            </a:r>
            <a:r>
              <a:rPr lang="ko-KR" altLang="en-US" sz="1600" dirty="0" smtClean="0"/>
              <a:t>원이</a:t>
            </a:r>
            <a:endParaRPr lang="en-US" altLang="ko-KR" sz="1600" dirty="0"/>
          </a:p>
          <a:p>
            <a:r>
              <a:rPr lang="ko-KR" altLang="en-US" sz="1600" dirty="0" smtClean="0"/>
              <a:t>장바구니에 담겼습니다</a:t>
            </a:r>
            <a:r>
              <a:rPr lang="en-US" altLang="ko-KR" sz="1600" dirty="0" smtClean="0"/>
              <a:t>.**</a:t>
            </a:r>
            <a:endParaRPr lang="en-US" altLang="ko-K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943210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장바구니로 가기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9345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main – 1. </a:t>
            </a:r>
            <a:r>
              <a:rPr lang="ko-KR" altLang="en-US" sz="4000" dirty="0" smtClean="0">
                <a:solidFill>
                  <a:schemeClr val="bg1"/>
                </a:solidFill>
              </a:rPr>
              <a:t>이름검색</a:t>
            </a:r>
            <a:r>
              <a:rPr lang="en-US" altLang="ko-KR" sz="4000" dirty="0" smtClean="0">
                <a:solidFill>
                  <a:schemeClr val="bg1"/>
                </a:solidFill>
              </a:rPr>
              <a:t>- </a:t>
            </a:r>
            <a:r>
              <a:rPr lang="ko-KR" altLang="en-US" sz="4000" dirty="0" smtClean="0">
                <a:solidFill>
                  <a:schemeClr val="bg1"/>
                </a:solidFill>
              </a:rPr>
              <a:t>결과 </a:t>
            </a:r>
            <a:r>
              <a:rPr lang="en-US" altLang="ko-KR" sz="4000" dirty="0" smtClean="0">
                <a:solidFill>
                  <a:schemeClr val="bg1"/>
                </a:solidFill>
              </a:rPr>
              <a:t>– </a:t>
            </a:r>
            <a:r>
              <a:rPr lang="ko-KR" altLang="en-US" sz="4000" dirty="0" smtClean="0">
                <a:solidFill>
                  <a:schemeClr val="bg1"/>
                </a:solidFill>
              </a:rPr>
              <a:t>상세물품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10040" y="293748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err="1" smtClean="0">
                <a:solidFill>
                  <a:schemeClr val="bg1"/>
                </a:solidFill>
              </a:rPr>
              <a:t>뒤로가기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메인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569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**</a:t>
            </a:r>
            <a:r>
              <a:rPr lang="ko-KR" altLang="en-US" sz="1600" dirty="0" err="1" smtClean="0"/>
              <a:t>별</a:t>
            </a:r>
            <a:r>
              <a:rPr lang="ko-KR" altLang="en-US" sz="1600" dirty="0" err="1"/>
              <a:t>점</a:t>
            </a:r>
            <a:r>
              <a:rPr lang="ko-KR" altLang="en-US" sz="1600" dirty="0" err="1" smtClean="0"/>
              <a:t>으로</a:t>
            </a:r>
            <a:r>
              <a:rPr lang="ko-KR" altLang="en-US" sz="1600" dirty="0" smtClean="0"/>
              <a:t> 검색합니다</a:t>
            </a:r>
            <a:r>
              <a:rPr lang="en-US" altLang="ko-KR" sz="1600" dirty="0" smtClean="0"/>
              <a:t>.**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NextInt</a:t>
            </a:r>
            <a:r>
              <a:rPr lang="en-US" altLang="ko-KR" sz="1600" dirty="0" smtClean="0"/>
              <a:t>( 4~5</a:t>
            </a:r>
            <a:r>
              <a:rPr lang="ko-KR" altLang="en-US" sz="1600" dirty="0" err="1" smtClean="0"/>
              <a:t>별점</a:t>
            </a:r>
            <a:r>
              <a:rPr lang="en-US" altLang="ko-KR" sz="1600" dirty="0" smtClean="0"/>
              <a:t>                  ); </a:t>
            </a:r>
            <a:r>
              <a:rPr lang="ko-KR" altLang="en-US" sz="1600" dirty="0" smtClean="0"/>
              <a:t>검색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67744" y="330112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검색하기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5251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main – 2.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별점검색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7712" y="330278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err="1" smtClean="0">
                <a:solidFill>
                  <a:schemeClr val="bg1"/>
                </a:solidFill>
              </a:rPr>
              <a:t>뒤로가기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**’</a:t>
            </a:r>
            <a:r>
              <a:rPr lang="ko-KR" altLang="en-US" sz="1600" dirty="0" err="1" smtClean="0"/>
              <a:t>싼거</a:t>
            </a:r>
            <a:r>
              <a:rPr lang="en-US" altLang="ko-KR" sz="1600" dirty="0" smtClean="0"/>
              <a:t>’</a:t>
            </a:r>
            <a:r>
              <a:rPr lang="ko-KR" altLang="en-US" sz="1600" dirty="0"/>
              <a:t>를 검색했습니다</a:t>
            </a:r>
            <a:r>
              <a:rPr lang="en-US" altLang="ko-KR" sz="1600" dirty="0"/>
              <a:t>.**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남성의류 </a:t>
            </a:r>
            <a:r>
              <a:rPr lang="en-US" altLang="ko-KR" sz="1600" dirty="0"/>
              <a:t>00</a:t>
            </a:r>
            <a:r>
              <a:rPr lang="ko-KR" altLang="en-US" sz="1600" dirty="0"/>
              <a:t>상품 </a:t>
            </a:r>
            <a:r>
              <a:rPr lang="en-US" altLang="ko-KR" sz="1600" dirty="0"/>
              <a:t>000</a:t>
            </a:r>
            <a:r>
              <a:rPr lang="ko-KR" altLang="en-US" sz="1600" dirty="0"/>
              <a:t>원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여성의류 </a:t>
            </a:r>
            <a:r>
              <a:rPr lang="en-US" altLang="ko-KR" sz="1600" dirty="0"/>
              <a:t>00</a:t>
            </a:r>
            <a:r>
              <a:rPr lang="ko-KR" altLang="en-US" sz="1600" dirty="0"/>
              <a:t>상품 </a:t>
            </a:r>
            <a:r>
              <a:rPr lang="en-US" altLang="ko-KR" sz="1600" dirty="0"/>
              <a:t>000</a:t>
            </a:r>
            <a:r>
              <a:rPr lang="ko-KR" altLang="en-US" sz="1600" dirty="0"/>
              <a:t>원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남성의류 </a:t>
            </a:r>
            <a:r>
              <a:rPr lang="en-US" altLang="ko-KR" sz="1600" dirty="0"/>
              <a:t>00</a:t>
            </a:r>
            <a:r>
              <a:rPr lang="ko-KR" altLang="en-US" sz="1600" dirty="0"/>
              <a:t>상품 </a:t>
            </a:r>
            <a:r>
              <a:rPr lang="en-US" altLang="ko-KR" sz="1600" dirty="0"/>
              <a:t>000</a:t>
            </a:r>
            <a:r>
              <a:rPr lang="ko-KR" altLang="en-US" sz="1600" dirty="0"/>
              <a:t>원</a:t>
            </a:r>
            <a:endParaRPr lang="en-US" altLang="ko-KR" sz="1600" dirty="0"/>
          </a:p>
          <a:p>
            <a:pPr marL="342900" indent="-342900">
              <a:buFontTx/>
              <a:buAutoNum type="arabicPeriod"/>
            </a:pPr>
            <a:r>
              <a:rPr lang="ko-KR" altLang="en-US" sz="1600" dirty="0"/>
              <a:t>여성의류 </a:t>
            </a:r>
            <a:r>
              <a:rPr lang="en-US" altLang="ko-KR" sz="1600" dirty="0"/>
              <a:t>00</a:t>
            </a:r>
            <a:r>
              <a:rPr lang="ko-KR" altLang="en-US" sz="1600" dirty="0"/>
              <a:t>상품 </a:t>
            </a:r>
            <a:r>
              <a:rPr lang="en-US" altLang="ko-KR" sz="1600" dirty="0"/>
              <a:t>000</a:t>
            </a:r>
            <a:r>
              <a:rPr lang="ko-KR" altLang="en-US" sz="1600" dirty="0"/>
              <a:t>원</a:t>
            </a:r>
            <a:endParaRPr lang="en-US" altLang="ko-KR" sz="1600" dirty="0"/>
          </a:p>
          <a:p>
            <a:pPr marL="342900" indent="-342900">
              <a:buFontTx/>
              <a:buAutoNum type="arabicPeriod"/>
            </a:pPr>
            <a:r>
              <a:rPr lang="ko-KR" altLang="en-US" sz="1600" dirty="0"/>
              <a:t>여성의류 </a:t>
            </a:r>
            <a:r>
              <a:rPr lang="en-US" altLang="ko-KR" sz="1600" dirty="0"/>
              <a:t>00</a:t>
            </a:r>
            <a:r>
              <a:rPr lang="ko-KR" altLang="en-US" sz="1600" dirty="0"/>
              <a:t>상품 </a:t>
            </a:r>
            <a:r>
              <a:rPr lang="en-US" altLang="ko-KR" sz="1600" dirty="0"/>
              <a:t>000</a:t>
            </a:r>
            <a:r>
              <a:rPr lang="ko-KR" altLang="en-US" sz="1600" dirty="0"/>
              <a:t>원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5251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main – 3.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싼거</a:t>
            </a:r>
            <a:r>
              <a:rPr lang="ko-KR" altLang="en-US" sz="4000" dirty="0" smtClean="0">
                <a:solidFill>
                  <a:schemeClr val="bg1"/>
                </a:solidFill>
              </a:rPr>
              <a:t> 검색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1946" y="295274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</a:rPr>
              <a:t>번상품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61946" y="3435846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4. </a:t>
            </a:r>
            <a:r>
              <a:rPr lang="ko-KR" altLang="en-US" dirty="0" err="1">
                <a:solidFill>
                  <a:schemeClr val="bg1"/>
                </a:solidFill>
              </a:rPr>
              <a:t>번상품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93291" y="3447216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5. </a:t>
            </a:r>
            <a:r>
              <a:rPr lang="ko-KR" altLang="en-US" dirty="0" err="1">
                <a:solidFill>
                  <a:schemeClr val="bg1"/>
                </a:solidFill>
              </a:rPr>
              <a:t>번상품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3291" y="29584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err="1" smtClean="0">
                <a:solidFill>
                  <a:schemeClr val="bg1"/>
                </a:solidFill>
              </a:rPr>
              <a:t>번상품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51374" y="295274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err="1" smtClean="0">
                <a:solidFill>
                  <a:schemeClr val="bg1"/>
                </a:solidFill>
              </a:rPr>
              <a:t>번상품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**’</a:t>
            </a:r>
            <a:r>
              <a:rPr lang="ko-KR" altLang="en-US" sz="1600" dirty="0" err="1" smtClean="0"/>
              <a:t>비싼거</a:t>
            </a:r>
            <a:r>
              <a:rPr lang="en-US" altLang="ko-KR" sz="1600" dirty="0" smtClean="0"/>
              <a:t>’</a:t>
            </a:r>
            <a:r>
              <a:rPr lang="ko-KR" altLang="en-US" sz="1600" dirty="0"/>
              <a:t>를 검색했습니다</a:t>
            </a:r>
            <a:r>
              <a:rPr lang="en-US" altLang="ko-KR" sz="1600" dirty="0"/>
              <a:t>.**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남성의류 </a:t>
            </a:r>
            <a:r>
              <a:rPr lang="en-US" altLang="ko-KR" sz="1600" dirty="0"/>
              <a:t>00</a:t>
            </a:r>
            <a:r>
              <a:rPr lang="ko-KR" altLang="en-US" sz="1600" dirty="0"/>
              <a:t>상품 </a:t>
            </a:r>
            <a:r>
              <a:rPr lang="en-US" altLang="ko-KR" sz="1600" dirty="0"/>
              <a:t>000</a:t>
            </a:r>
            <a:r>
              <a:rPr lang="ko-KR" altLang="en-US" sz="1600" dirty="0"/>
              <a:t>원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여성의류 </a:t>
            </a:r>
            <a:r>
              <a:rPr lang="en-US" altLang="ko-KR" sz="1600" dirty="0"/>
              <a:t>00</a:t>
            </a:r>
            <a:r>
              <a:rPr lang="ko-KR" altLang="en-US" sz="1600" dirty="0"/>
              <a:t>상품 </a:t>
            </a:r>
            <a:r>
              <a:rPr lang="en-US" altLang="ko-KR" sz="1600" dirty="0"/>
              <a:t>000</a:t>
            </a:r>
            <a:r>
              <a:rPr lang="ko-KR" altLang="en-US" sz="1600" dirty="0"/>
              <a:t>원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남성의류 </a:t>
            </a:r>
            <a:r>
              <a:rPr lang="en-US" altLang="ko-KR" sz="1600" dirty="0"/>
              <a:t>00</a:t>
            </a:r>
            <a:r>
              <a:rPr lang="ko-KR" altLang="en-US" sz="1600" dirty="0"/>
              <a:t>상품 </a:t>
            </a:r>
            <a:r>
              <a:rPr lang="en-US" altLang="ko-KR" sz="1600" dirty="0"/>
              <a:t>000</a:t>
            </a:r>
            <a:r>
              <a:rPr lang="ko-KR" altLang="en-US" sz="1600" dirty="0"/>
              <a:t>원</a:t>
            </a:r>
            <a:endParaRPr lang="en-US" altLang="ko-KR" sz="1600" dirty="0"/>
          </a:p>
          <a:p>
            <a:pPr marL="342900" indent="-342900">
              <a:buFontTx/>
              <a:buAutoNum type="arabicPeriod"/>
            </a:pPr>
            <a:r>
              <a:rPr lang="ko-KR" altLang="en-US" sz="1600" dirty="0"/>
              <a:t>여성의류 </a:t>
            </a:r>
            <a:r>
              <a:rPr lang="en-US" altLang="ko-KR" sz="1600" dirty="0"/>
              <a:t>00</a:t>
            </a:r>
            <a:r>
              <a:rPr lang="ko-KR" altLang="en-US" sz="1600" dirty="0"/>
              <a:t>상품 </a:t>
            </a:r>
            <a:r>
              <a:rPr lang="en-US" altLang="ko-KR" sz="1600" dirty="0"/>
              <a:t>000</a:t>
            </a:r>
            <a:r>
              <a:rPr lang="ko-KR" altLang="en-US" sz="1600" dirty="0"/>
              <a:t>원</a:t>
            </a:r>
            <a:endParaRPr lang="en-US" altLang="ko-KR" sz="1600" dirty="0"/>
          </a:p>
          <a:p>
            <a:pPr marL="342900" indent="-342900">
              <a:buFontTx/>
              <a:buAutoNum type="arabicPeriod"/>
            </a:pPr>
            <a:r>
              <a:rPr lang="ko-KR" altLang="en-US" sz="1600" dirty="0"/>
              <a:t>여성의류 </a:t>
            </a:r>
            <a:r>
              <a:rPr lang="en-US" altLang="ko-KR" sz="1600" dirty="0"/>
              <a:t>00</a:t>
            </a:r>
            <a:r>
              <a:rPr lang="ko-KR" altLang="en-US" sz="1600" dirty="0"/>
              <a:t>상품 </a:t>
            </a:r>
            <a:r>
              <a:rPr lang="en-US" altLang="ko-KR" sz="1600" dirty="0"/>
              <a:t>000</a:t>
            </a:r>
            <a:r>
              <a:rPr lang="ko-KR" altLang="en-US" sz="1600" dirty="0"/>
              <a:t>원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5764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main – 4.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비싼거</a:t>
            </a:r>
            <a:r>
              <a:rPr lang="ko-KR" altLang="en-US" sz="4000" dirty="0" smtClean="0">
                <a:solidFill>
                  <a:schemeClr val="bg1"/>
                </a:solidFill>
              </a:rPr>
              <a:t> 검색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1946" y="295274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</a:rPr>
              <a:t>번상품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61946" y="3435846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4. </a:t>
            </a:r>
            <a:r>
              <a:rPr lang="ko-KR" altLang="en-US" dirty="0" err="1">
                <a:solidFill>
                  <a:schemeClr val="bg1"/>
                </a:solidFill>
              </a:rPr>
              <a:t>번상품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93291" y="3447216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5. </a:t>
            </a:r>
            <a:r>
              <a:rPr lang="ko-KR" altLang="en-US" dirty="0" err="1">
                <a:solidFill>
                  <a:schemeClr val="bg1"/>
                </a:solidFill>
              </a:rPr>
              <a:t>번상품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3291" y="29584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err="1" smtClean="0">
                <a:solidFill>
                  <a:schemeClr val="bg1"/>
                </a:solidFill>
              </a:rPr>
              <a:t>번상품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51374" y="295274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err="1" smtClean="0">
                <a:solidFill>
                  <a:schemeClr val="bg1"/>
                </a:solidFill>
              </a:rPr>
              <a:t>번상품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**’</a:t>
            </a:r>
            <a:r>
              <a:rPr lang="ko-KR" altLang="en-US" sz="1600" dirty="0" smtClean="0"/>
              <a:t>카테고</a:t>
            </a:r>
            <a:r>
              <a:rPr lang="ko-KR" altLang="en-US" sz="1600" dirty="0"/>
              <a:t>리</a:t>
            </a:r>
            <a:r>
              <a:rPr lang="en-US" altLang="ko-KR" sz="1600" dirty="0" smtClean="0"/>
              <a:t>’</a:t>
            </a:r>
            <a:r>
              <a:rPr lang="ko-KR" altLang="en-US" sz="1600" dirty="0"/>
              <a:t>를 검색했습니다</a:t>
            </a:r>
            <a:r>
              <a:rPr lang="en-US" altLang="ko-KR" sz="1600" dirty="0"/>
              <a:t>.**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남성의류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여성의류</a:t>
            </a:r>
            <a:endParaRPr lang="en-US" altLang="ko-KR" sz="1600" dirty="0"/>
          </a:p>
          <a:p>
            <a:pPr marL="342900" indent="-342900">
              <a:buFontTx/>
              <a:buAutoNum type="arabicPeriod"/>
            </a:pPr>
            <a:r>
              <a:rPr lang="ko-KR" altLang="en-US" sz="1600" dirty="0" smtClean="0"/>
              <a:t>상의</a:t>
            </a:r>
            <a:endParaRPr lang="en-US" altLang="ko-KR" sz="1600" dirty="0" smtClean="0"/>
          </a:p>
          <a:p>
            <a:pPr marL="342900" indent="-342900">
              <a:buFontTx/>
              <a:buAutoNum type="arabicPeriod"/>
            </a:pPr>
            <a:r>
              <a:rPr lang="ko-KR" altLang="en-US" sz="1600" dirty="0" smtClean="0"/>
              <a:t>하의</a:t>
            </a:r>
            <a:endParaRPr lang="en-US" altLang="ko-KR" sz="1600" dirty="0" smtClean="0"/>
          </a:p>
          <a:p>
            <a:pPr marL="342900" indent="-342900">
              <a:buFontTx/>
              <a:buAutoNum type="arabicPeriod"/>
            </a:pPr>
            <a:r>
              <a:rPr lang="ko-KR" altLang="en-US" sz="1600" dirty="0" err="1" smtClean="0"/>
              <a:t>아우터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6277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main – 5. </a:t>
            </a:r>
            <a:r>
              <a:rPr lang="ko-KR" altLang="en-US" sz="4000" dirty="0" smtClean="0">
                <a:solidFill>
                  <a:schemeClr val="bg1"/>
                </a:solidFill>
              </a:rPr>
              <a:t>카테고리 검색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1946" y="295274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</a:rPr>
              <a:t>번상품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61946" y="3435846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4. </a:t>
            </a:r>
            <a:r>
              <a:rPr lang="ko-KR" altLang="en-US" dirty="0" err="1">
                <a:solidFill>
                  <a:schemeClr val="bg1"/>
                </a:solidFill>
              </a:rPr>
              <a:t>번상품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93291" y="3447216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5. </a:t>
            </a:r>
            <a:r>
              <a:rPr lang="ko-KR" altLang="en-US" dirty="0" err="1">
                <a:solidFill>
                  <a:schemeClr val="bg1"/>
                </a:solidFill>
              </a:rPr>
              <a:t>번상품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3291" y="29584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err="1" smtClean="0">
                <a:solidFill>
                  <a:schemeClr val="bg1"/>
                </a:solidFill>
              </a:rPr>
              <a:t>번상품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51374" y="295274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err="1" smtClean="0">
                <a:solidFill>
                  <a:schemeClr val="bg1"/>
                </a:solidFill>
              </a:rPr>
              <a:t>번상품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6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DDIT </a:t>
            </a:r>
            <a:r>
              <a:rPr lang="ko-KR" altLang="en-US" sz="1600" dirty="0" smtClean="0"/>
              <a:t>홈쇼핑에 오신걸 환영합니다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**</a:t>
            </a:r>
            <a:r>
              <a:rPr lang="ko-KR" altLang="en-US" sz="1600" dirty="0" smtClean="0"/>
              <a:t>오늘의 특가</a:t>
            </a:r>
            <a:r>
              <a:rPr lang="en-US" altLang="ko-KR" sz="1600" dirty="0" smtClean="0"/>
              <a:t>**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000</a:t>
            </a:r>
            <a:r>
              <a:rPr lang="ko-KR" altLang="en-US" sz="1600" dirty="0"/>
              <a:t>상</a:t>
            </a:r>
            <a:r>
              <a:rPr lang="ko-KR" altLang="en-US" sz="1600" dirty="0" smtClean="0"/>
              <a:t>품 </a:t>
            </a:r>
            <a:r>
              <a:rPr lang="en-US" altLang="ko-KR" sz="1600" dirty="0" smtClean="0"/>
              <a:t>00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000</a:t>
            </a:r>
            <a:r>
              <a:rPr lang="ko-KR" altLang="en-US" sz="1600" dirty="0" smtClean="0"/>
              <a:t>상품 </a:t>
            </a:r>
            <a:r>
              <a:rPr lang="en-US" altLang="ko-KR" sz="1600" dirty="0" smtClean="0"/>
              <a:t>00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000</a:t>
            </a:r>
            <a:r>
              <a:rPr lang="ko-KR" altLang="en-US" sz="1600" dirty="0" smtClean="0"/>
              <a:t>상품 </a:t>
            </a:r>
            <a:r>
              <a:rPr lang="en-US" altLang="ko-KR" sz="1600" dirty="0" smtClean="0"/>
              <a:t>00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67744" y="350785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상품조회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79912" y="3507854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장바구니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1818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main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220542" y="3507854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회원정보확인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02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**</a:t>
            </a:r>
            <a:r>
              <a:rPr lang="ko-KR" altLang="en-US" sz="1600" dirty="0" smtClean="0"/>
              <a:t>장바구니 목록입니다</a:t>
            </a:r>
            <a:r>
              <a:rPr lang="en-US" altLang="ko-KR" sz="1600" dirty="0" smtClean="0"/>
              <a:t>**</a:t>
            </a:r>
          </a:p>
          <a:p>
            <a:r>
              <a:rPr lang="en-US" altLang="ko-KR" sz="1600" dirty="0" smtClean="0"/>
              <a:t>1. 00</a:t>
            </a:r>
            <a:r>
              <a:rPr lang="ko-KR" altLang="en-US" sz="1600" dirty="0" smtClean="0"/>
              <a:t>의류 남성복 가격 </a:t>
            </a:r>
            <a:r>
              <a:rPr lang="en-US" altLang="ko-KR" sz="1600" dirty="0" smtClean="0"/>
              <a:t>00</a:t>
            </a:r>
          </a:p>
          <a:p>
            <a:r>
              <a:rPr lang="en-US" altLang="ko-KR" sz="1600" dirty="0" smtClean="0"/>
              <a:t>2.</a:t>
            </a:r>
            <a:r>
              <a:rPr lang="en-US" altLang="ko-KR" sz="1600" dirty="0"/>
              <a:t> 00</a:t>
            </a:r>
            <a:r>
              <a:rPr lang="ko-KR" altLang="en-US" sz="1600" dirty="0"/>
              <a:t>의류 남성복 가격 </a:t>
            </a:r>
            <a:r>
              <a:rPr lang="en-US" altLang="ko-KR" sz="1600" dirty="0"/>
              <a:t>00</a:t>
            </a:r>
            <a:endParaRPr lang="en-US" altLang="ko-KR" sz="1600" dirty="0" smtClean="0"/>
          </a:p>
          <a:p>
            <a:r>
              <a:rPr lang="en-US" altLang="ko-KR" sz="1600" dirty="0" smtClean="0"/>
              <a:t>3.</a:t>
            </a:r>
            <a:r>
              <a:rPr lang="en-US" altLang="ko-KR" sz="1600" dirty="0"/>
              <a:t> 00</a:t>
            </a:r>
            <a:r>
              <a:rPr lang="ko-KR" altLang="en-US" sz="1600" dirty="0"/>
              <a:t>의류 남성복 가격 </a:t>
            </a:r>
            <a:r>
              <a:rPr lang="en-US" altLang="ko-KR" sz="1600" dirty="0"/>
              <a:t>00</a:t>
            </a:r>
            <a:endParaRPr lang="en-US" altLang="ko-KR" sz="1600" dirty="0" smtClean="0"/>
          </a:p>
          <a:p>
            <a:r>
              <a:rPr lang="en-US" altLang="ko-KR" sz="1600" dirty="0" smtClean="0"/>
              <a:t>4.</a:t>
            </a:r>
            <a:r>
              <a:rPr lang="en-US" altLang="ko-KR" sz="1600" dirty="0"/>
              <a:t> 00</a:t>
            </a:r>
            <a:r>
              <a:rPr lang="ko-KR" altLang="en-US" sz="1600" dirty="0"/>
              <a:t>의류 남성복 가격 </a:t>
            </a:r>
            <a:r>
              <a:rPr lang="en-US" altLang="ko-KR" sz="1600" dirty="0" smtClean="0"/>
              <a:t>00</a:t>
            </a:r>
          </a:p>
          <a:p>
            <a:r>
              <a:rPr lang="ko-KR" altLang="en-US" sz="1600" dirty="0" smtClean="0"/>
              <a:t>              가격 합산 </a:t>
            </a:r>
            <a:r>
              <a:rPr lang="en-US" altLang="ko-KR" sz="1600" dirty="0" smtClean="0"/>
              <a:t>: 00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301652" y="293179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주문하기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13820" y="2931790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삭제하기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2728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</a:t>
            </a:r>
            <a:r>
              <a:rPr lang="ko-KR" altLang="en-US" sz="4000" dirty="0" smtClean="0">
                <a:solidFill>
                  <a:schemeClr val="bg1"/>
                </a:solidFill>
              </a:rPr>
              <a:t>장바구니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54450" y="2931790"/>
            <a:ext cx="18293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추가물품확인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메인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85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**</a:t>
            </a:r>
            <a:r>
              <a:rPr lang="ko-KR" altLang="en-US" sz="1600" dirty="0" smtClean="0"/>
              <a:t>장바구니 목록입니다</a:t>
            </a:r>
            <a:r>
              <a:rPr lang="en-US" altLang="ko-KR" sz="1600" dirty="0" smtClean="0"/>
              <a:t>**</a:t>
            </a:r>
          </a:p>
          <a:p>
            <a:r>
              <a:rPr lang="ko-KR" altLang="en-US" sz="1600" dirty="0" err="1" smtClean="0"/>
              <a:t>몇번</a:t>
            </a:r>
            <a:r>
              <a:rPr lang="ko-KR" altLang="en-US" sz="1600" dirty="0" smtClean="0"/>
              <a:t> 물품을 삭제하시겠습니까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 smtClean="0"/>
              <a:t>1. 00</a:t>
            </a:r>
            <a:r>
              <a:rPr lang="ko-KR" altLang="en-US" sz="1600" dirty="0" smtClean="0"/>
              <a:t>의류 남성복 가격 </a:t>
            </a:r>
            <a:r>
              <a:rPr lang="en-US" altLang="ko-KR" sz="1600" dirty="0" smtClean="0"/>
              <a:t>00</a:t>
            </a:r>
          </a:p>
          <a:p>
            <a:r>
              <a:rPr lang="en-US" altLang="ko-KR" sz="1600" dirty="0" smtClean="0"/>
              <a:t>2.</a:t>
            </a:r>
            <a:r>
              <a:rPr lang="en-US" altLang="ko-KR" sz="1600" dirty="0"/>
              <a:t> 00</a:t>
            </a:r>
            <a:r>
              <a:rPr lang="ko-KR" altLang="en-US" sz="1600" dirty="0"/>
              <a:t>의류 남성복 가격 </a:t>
            </a:r>
            <a:r>
              <a:rPr lang="en-US" altLang="ko-KR" sz="1600" dirty="0"/>
              <a:t>00</a:t>
            </a:r>
            <a:endParaRPr lang="en-US" altLang="ko-KR" sz="1600" dirty="0" smtClean="0"/>
          </a:p>
          <a:p>
            <a:r>
              <a:rPr lang="en-US" altLang="ko-KR" sz="1600" dirty="0" smtClean="0"/>
              <a:t>3.</a:t>
            </a:r>
            <a:r>
              <a:rPr lang="en-US" altLang="ko-KR" sz="1600" dirty="0"/>
              <a:t> 00</a:t>
            </a:r>
            <a:r>
              <a:rPr lang="ko-KR" altLang="en-US" sz="1600" dirty="0"/>
              <a:t>의류 남성복 가격 </a:t>
            </a:r>
            <a:r>
              <a:rPr lang="en-US" altLang="ko-KR" sz="1600" dirty="0"/>
              <a:t>00</a:t>
            </a:r>
            <a:endParaRPr lang="en-US" altLang="ko-KR" sz="1600" dirty="0" smtClean="0"/>
          </a:p>
          <a:p>
            <a:r>
              <a:rPr lang="en-US" altLang="ko-KR" sz="1600" dirty="0" smtClean="0"/>
              <a:t>4.</a:t>
            </a:r>
            <a:r>
              <a:rPr lang="en-US" altLang="ko-KR" sz="1600" dirty="0"/>
              <a:t> 00</a:t>
            </a:r>
            <a:r>
              <a:rPr lang="ko-KR" altLang="en-US" sz="1600" dirty="0"/>
              <a:t>의류 남성복 가격 </a:t>
            </a:r>
            <a:r>
              <a:rPr lang="en-US" altLang="ko-KR" sz="1600" dirty="0" smtClean="0"/>
              <a:t>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6522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main-</a:t>
            </a:r>
            <a:r>
              <a:rPr lang="ko-KR" altLang="en-US" sz="4000" dirty="0" smtClean="0">
                <a:solidFill>
                  <a:schemeClr val="bg1"/>
                </a:solidFill>
              </a:rPr>
              <a:t>장바구니</a:t>
            </a:r>
            <a:r>
              <a:rPr lang="en-US" altLang="ko-KR" sz="4000" dirty="0" smtClean="0">
                <a:solidFill>
                  <a:schemeClr val="bg1"/>
                </a:solidFill>
              </a:rPr>
              <a:t>-</a:t>
            </a:r>
            <a:r>
              <a:rPr lang="ko-KR" altLang="en-US" sz="4000" dirty="0" smtClean="0">
                <a:solidFill>
                  <a:schemeClr val="bg1"/>
                </a:solidFill>
              </a:rPr>
              <a:t>삭제하기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1946" y="295274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</a:rPr>
              <a:t>번상품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61946" y="3435846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4. </a:t>
            </a:r>
            <a:r>
              <a:rPr lang="ko-KR" altLang="en-US" dirty="0" err="1">
                <a:solidFill>
                  <a:schemeClr val="bg1"/>
                </a:solidFill>
              </a:rPr>
              <a:t>번상품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93291" y="3447216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5. </a:t>
            </a:r>
            <a:r>
              <a:rPr lang="ko-KR" altLang="en-US" dirty="0" smtClean="0">
                <a:solidFill>
                  <a:schemeClr val="bg1"/>
                </a:solidFill>
              </a:rPr>
              <a:t>취소하기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93291" y="29584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err="1" smtClean="0">
                <a:solidFill>
                  <a:schemeClr val="bg1"/>
                </a:solidFill>
              </a:rPr>
              <a:t>번상품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1374" y="295274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err="1" smtClean="0">
                <a:solidFill>
                  <a:schemeClr val="bg1"/>
                </a:solidFill>
              </a:rPr>
              <a:t>번상품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2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DDIT </a:t>
            </a:r>
            <a:r>
              <a:rPr lang="ko-KR" altLang="en-US" sz="1600" dirty="0" smtClean="0"/>
              <a:t>홈쇼핑에 오신걸 환영합니다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**</a:t>
            </a:r>
            <a:r>
              <a:rPr lang="ko-KR" altLang="en-US" sz="1600" dirty="0" smtClean="0"/>
              <a:t>오늘의 특가</a:t>
            </a:r>
            <a:r>
              <a:rPr lang="en-US" altLang="ko-KR" sz="1600" dirty="0" smtClean="0"/>
              <a:t>**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000</a:t>
            </a:r>
            <a:r>
              <a:rPr lang="ko-KR" altLang="en-US" sz="1600" dirty="0"/>
              <a:t>상</a:t>
            </a:r>
            <a:r>
              <a:rPr lang="ko-KR" altLang="en-US" sz="1600" dirty="0" smtClean="0"/>
              <a:t>품 </a:t>
            </a:r>
            <a:r>
              <a:rPr lang="en-US" altLang="ko-KR" sz="1600" dirty="0" smtClean="0"/>
              <a:t>00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000</a:t>
            </a:r>
            <a:r>
              <a:rPr lang="ko-KR" altLang="en-US" sz="1600" dirty="0" smtClean="0"/>
              <a:t>상품 </a:t>
            </a:r>
            <a:r>
              <a:rPr lang="en-US" altLang="ko-KR" sz="1600" dirty="0" smtClean="0"/>
              <a:t>00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000</a:t>
            </a:r>
            <a:r>
              <a:rPr lang="ko-KR" altLang="en-US" sz="1600" dirty="0" smtClean="0"/>
              <a:t>상품 </a:t>
            </a:r>
            <a:r>
              <a:rPr lang="en-US" altLang="ko-KR" sz="1600" dirty="0" smtClean="0"/>
              <a:t>00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67744" y="350785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상품조회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79912" y="3507854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장바구니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1818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main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220542" y="3507854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회원정보확인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DDIT </a:t>
            </a:r>
            <a:r>
              <a:rPr lang="ko-KR" altLang="en-US" sz="1600" dirty="0" smtClean="0"/>
              <a:t>쇼핑몰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71800" y="345454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로그인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2422" y="3435846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회원가입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986"/>
            <a:ext cx="1757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intro</a:t>
            </a:r>
          </a:p>
        </p:txBody>
      </p:sp>
    </p:spTree>
    <p:extLst>
      <p:ext uri="{BB962C8B-B14F-4D97-AF65-F5344CB8AC3E}">
        <p14:creationId xmlns:p14="http://schemas.microsoft.com/office/powerpoint/2010/main" val="38656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**00</a:t>
            </a:r>
            <a:r>
              <a:rPr lang="ko-KR" altLang="en-US" sz="1600" dirty="0" smtClean="0"/>
              <a:t>님의 회원정보입니다</a:t>
            </a:r>
            <a:r>
              <a:rPr lang="en-US" altLang="ko-KR" sz="1600" dirty="0" smtClean="0"/>
              <a:t>.**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아이디 </a:t>
            </a:r>
            <a:r>
              <a:rPr lang="en-US" altLang="ko-KR" sz="1600" dirty="0" smtClean="0"/>
              <a:t>: 000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000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주소 </a:t>
            </a:r>
            <a:r>
              <a:rPr lang="en-US" altLang="ko-KR" sz="1600" dirty="0" smtClean="0"/>
              <a:t>:</a:t>
            </a:r>
            <a:r>
              <a:rPr lang="en-US" altLang="ko-KR" sz="1600" dirty="0"/>
              <a:t> 000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핸드폰번호 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000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err="1" smtClean="0"/>
              <a:t>이메일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 smtClean="0"/>
              <a:t>000</a:t>
            </a:r>
          </a:p>
          <a:p>
            <a:pPr marL="342900" indent="-342900">
              <a:buAutoNum type="arabicPeriod"/>
            </a:pPr>
            <a:r>
              <a:rPr lang="ko-KR" altLang="en-US" sz="1600" dirty="0" err="1" smtClean="0"/>
              <a:t>보유캐쉬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71800" y="293179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회원정보수정하기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4048" y="3427452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err="1" smtClean="0">
                <a:solidFill>
                  <a:schemeClr val="bg1"/>
                </a:solidFill>
              </a:rPr>
              <a:t>캐쉬충전하기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3754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</a:t>
            </a:r>
            <a:r>
              <a:rPr lang="ko-KR" altLang="en-US" sz="4000" dirty="0" smtClean="0">
                <a:solidFill>
                  <a:schemeClr val="bg1"/>
                </a:solidFill>
              </a:rPr>
              <a:t>회원정보확인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6056" y="2929880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주문목록확인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1800" y="342745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배송확인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42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**</a:t>
            </a:r>
            <a:r>
              <a:rPr lang="ko-KR" altLang="en-US" sz="1600" dirty="0" smtClean="0"/>
              <a:t>주문목록을 확인합니다</a:t>
            </a:r>
            <a:r>
              <a:rPr lang="en-US" altLang="ko-KR" sz="1600" dirty="0" smtClean="0"/>
              <a:t>**</a:t>
            </a:r>
          </a:p>
          <a:p>
            <a:r>
              <a:rPr lang="en-US" altLang="ko-KR" sz="1600" dirty="0" smtClean="0"/>
              <a:t>1</a:t>
            </a:r>
            <a:r>
              <a:rPr lang="en-US" altLang="ko-KR" sz="1600" dirty="0"/>
              <a:t>. 00</a:t>
            </a:r>
            <a:r>
              <a:rPr lang="ko-KR" altLang="en-US" sz="1600" dirty="0"/>
              <a:t>의류 남성복 가격 </a:t>
            </a:r>
            <a:r>
              <a:rPr lang="en-US" altLang="ko-KR" sz="1600" dirty="0"/>
              <a:t>00</a:t>
            </a:r>
          </a:p>
          <a:p>
            <a:r>
              <a:rPr lang="en-US" altLang="ko-KR" sz="1600" dirty="0"/>
              <a:t>2. 00</a:t>
            </a:r>
            <a:r>
              <a:rPr lang="ko-KR" altLang="en-US" sz="1600" dirty="0"/>
              <a:t>의류 남성복 가격 </a:t>
            </a:r>
            <a:r>
              <a:rPr lang="en-US" altLang="ko-KR" sz="1600" dirty="0"/>
              <a:t>00</a:t>
            </a:r>
          </a:p>
          <a:p>
            <a:r>
              <a:rPr lang="en-US" altLang="ko-KR" sz="1600" dirty="0"/>
              <a:t>3. 00</a:t>
            </a:r>
            <a:r>
              <a:rPr lang="ko-KR" altLang="en-US" sz="1600" dirty="0"/>
              <a:t>의류 남성복 가격 </a:t>
            </a:r>
            <a:r>
              <a:rPr lang="en-US" altLang="ko-KR" sz="1600" dirty="0"/>
              <a:t>00</a:t>
            </a:r>
          </a:p>
          <a:p>
            <a:r>
              <a:rPr lang="en-US" altLang="ko-KR" sz="1600" dirty="0"/>
              <a:t>4. 00</a:t>
            </a:r>
            <a:r>
              <a:rPr lang="ko-KR" altLang="en-US" sz="1600" dirty="0"/>
              <a:t>의류 남성복 가격 </a:t>
            </a:r>
            <a:r>
              <a:rPr lang="en-US" altLang="ko-KR" sz="1600" dirty="0" smtClean="0"/>
              <a:t>00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4990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</a:t>
            </a:r>
            <a:r>
              <a:rPr lang="ko-KR" altLang="en-US" sz="4000" dirty="0" smtClean="0">
                <a:solidFill>
                  <a:schemeClr val="bg1"/>
                </a:solidFill>
              </a:rPr>
              <a:t>주문목록</a:t>
            </a:r>
            <a:r>
              <a:rPr lang="en-US" altLang="ko-KR" sz="4000" dirty="0" smtClean="0">
                <a:solidFill>
                  <a:schemeClr val="bg1"/>
                </a:solidFill>
              </a:rPr>
              <a:t>-</a:t>
            </a:r>
            <a:r>
              <a:rPr lang="ko-KR" altLang="en-US" sz="4000" dirty="0" smtClean="0">
                <a:solidFill>
                  <a:schemeClr val="bg1"/>
                </a:solidFill>
              </a:rPr>
              <a:t>결재하</a:t>
            </a:r>
            <a:r>
              <a:rPr lang="ko-KR" altLang="en-US" sz="4000" dirty="0">
                <a:solidFill>
                  <a:schemeClr val="bg1"/>
                </a:solidFill>
              </a:rPr>
              <a:t>기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0272" y="293179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결재하기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55258" y="2931790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 err="1" smtClean="0">
                <a:solidFill>
                  <a:schemeClr val="bg1"/>
                </a:solidFill>
              </a:rPr>
              <a:t>쇼핑하러가기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91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**</a:t>
            </a:r>
            <a:r>
              <a:rPr lang="ko-KR" altLang="en-US" sz="1600" dirty="0" smtClean="0"/>
              <a:t>주문목록을 결재합니다</a:t>
            </a:r>
            <a:r>
              <a:rPr lang="en-US" altLang="ko-KR" sz="1600" dirty="0" smtClean="0"/>
              <a:t>**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총 </a:t>
            </a:r>
            <a:r>
              <a:rPr lang="en-US" altLang="ko-KR" sz="1600" dirty="0" smtClean="0"/>
              <a:t>00</a:t>
            </a:r>
            <a:r>
              <a:rPr lang="ko-KR" altLang="en-US" sz="1600" dirty="0" smtClean="0"/>
              <a:t>원을 결재했습니다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pPr algn="ctr"/>
            <a:r>
              <a:rPr lang="ko-KR" altLang="en-US" sz="1600" dirty="0" err="1" smtClean="0"/>
              <a:t>배송중</a:t>
            </a:r>
            <a:endParaRPr lang="en-US" altLang="ko-KR" sz="1600" dirty="0" smtClean="0"/>
          </a:p>
          <a:p>
            <a:r>
              <a:rPr lang="ko-KR" altLang="en-US" sz="1600" dirty="0" err="1" smtClean="0"/>
              <a:t>ㅁㅁㅁㅁㅁㅁㅁㅁㅁㅁㅁㅁㅁㅁㅁㅁㅁ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4990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</a:t>
            </a:r>
            <a:r>
              <a:rPr lang="ko-KR" altLang="en-US" sz="4000" dirty="0" smtClean="0">
                <a:solidFill>
                  <a:schemeClr val="bg1"/>
                </a:solidFill>
              </a:rPr>
              <a:t>주문목록</a:t>
            </a:r>
            <a:r>
              <a:rPr lang="en-US" altLang="ko-KR" sz="4000" dirty="0" smtClean="0">
                <a:solidFill>
                  <a:schemeClr val="bg1"/>
                </a:solidFill>
              </a:rPr>
              <a:t>-</a:t>
            </a:r>
            <a:r>
              <a:rPr lang="ko-KR" altLang="en-US" sz="4000" dirty="0" smtClean="0">
                <a:solidFill>
                  <a:schemeClr val="bg1"/>
                </a:solidFill>
              </a:rPr>
              <a:t>결재하</a:t>
            </a:r>
            <a:r>
              <a:rPr lang="ko-KR" altLang="en-US" sz="4000" dirty="0">
                <a:solidFill>
                  <a:schemeClr val="bg1"/>
                </a:solidFill>
              </a:rPr>
              <a:t>기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0272" y="293179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배송상태 확인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55258" y="2931790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구매하기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**</a:t>
            </a:r>
            <a:r>
              <a:rPr lang="ko-KR" altLang="en-US" sz="1600" dirty="0" smtClean="0"/>
              <a:t>배송이 완료 됐습니다</a:t>
            </a:r>
            <a:r>
              <a:rPr lang="en-US" altLang="ko-KR" sz="1600" dirty="0" smtClean="0"/>
              <a:t>.**</a:t>
            </a:r>
            <a:endParaRPr lang="en-US" altLang="ko-KR" sz="1600" dirty="0"/>
          </a:p>
          <a:p>
            <a:pPr algn="ctr"/>
            <a:r>
              <a:rPr lang="ko-KR" altLang="en-US" sz="1600" dirty="0" smtClean="0"/>
              <a:t>배송완료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4990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</a:t>
            </a:r>
            <a:r>
              <a:rPr lang="ko-KR" altLang="en-US" sz="4000" dirty="0" smtClean="0">
                <a:solidFill>
                  <a:schemeClr val="bg1"/>
                </a:solidFill>
              </a:rPr>
              <a:t>주문목록</a:t>
            </a:r>
            <a:r>
              <a:rPr lang="en-US" altLang="ko-KR" sz="4000" dirty="0" smtClean="0">
                <a:solidFill>
                  <a:schemeClr val="bg1"/>
                </a:solidFill>
              </a:rPr>
              <a:t>-</a:t>
            </a:r>
            <a:r>
              <a:rPr lang="ko-KR" altLang="en-US" sz="4000" dirty="0" smtClean="0">
                <a:solidFill>
                  <a:schemeClr val="bg1"/>
                </a:solidFill>
              </a:rPr>
              <a:t>배송완료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0272" y="293179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구매확정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55258" y="2931790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반품하기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1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3681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**</a:t>
            </a:r>
            <a:r>
              <a:rPr lang="ko-KR" altLang="en-US" sz="1600" dirty="0" smtClean="0"/>
              <a:t>구매가 완료되었습니다</a:t>
            </a:r>
            <a:r>
              <a:rPr lang="en-US" altLang="ko-KR" sz="1600" dirty="0" smtClean="0"/>
              <a:t>.**</a:t>
            </a:r>
            <a:endParaRPr lang="en-US" altLang="ko-KR" sz="1600" dirty="0"/>
          </a:p>
          <a:p>
            <a:pPr algn="ctr"/>
            <a:r>
              <a:rPr lang="ko-KR" altLang="en-US" sz="1600" dirty="0" smtClean="0"/>
              <a:t>이용해 주셔서 감사합니다</a:t>
            </a:r>
            <a:r>
              <a:rPr lang="en-US" altLang="ko-KR" sz="1600" dirty="0" smtClean="0"/>
              <a:t>.</a:t>
            </a:r>
          </a:p>
          <a:p>
            <a:pPr algn="ctr"/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4990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</a:t>
            </a:r>
            <a:r>
              <a:rPr lang="ko-KR" altLang="en-US" sz="4000" dirty="0" smtClean="0">
                <a:solidFill>
                  <a:schemeClr val="bg1"/>
                </a:solidFill>
              </a:rPr>
              <a:t>주문목록</a:t>
            </a:r>
            <a:r>
              <a:rPr lang="en-US" altLang="ko-KR" sz="4000" dirty="0" smtClean="0">
                <a:solidFill>
                  <a:schemeClr val="bg1"/>
                </a:solidFill>
              </a:rPr>
              <a:t>-</a:t>
            </a:r>
            <a:r>
              <a:rPr lang="ko-KR" altLang="en-US" sz="4000" dirty="0" smtClean="0">
                <a:solidFill>
                  <a:schemeClr val="bg1"/>
                </a:solidFill>
              </a:rPr>
              <a:t>구매확정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0272" y="293179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</a:rPr>
              <a:t>별점등록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55258" y="2931790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리뷰쓰기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6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**</a:t>
            </a:r>
            <a:r>
              <a:rPr lang="ko-KR" altLang="en-US" sz="1600" dirty="0" err="1" smtClean="0"/>
              <a:t>리뷰쓰실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목록을 선택해주세요</a:t>
            </a:r>
            <a:r>
              <a:rPr lang="en-US" altLang="ko-KR" sz="1600" dirty="0" smtClean="0"/>
              <a:t>**</a:t>
            </a:r>
          </a:p>
          <a:p>
            <a:r>
              <a:rPr lang="en-US" altLang="ko-KR" sz="1600" dirty="0" smtClean="0"/>
              <a:t>1. 00</a:t>
            </a:r>
            <a:r>
              <a:rPr lang="ko-KR" altLang="en-US" sz="1600" dirty="0" smtClean="0"/>
              <a:t>의류 남성복 가격 </a:t>
            </a:r>
            <a:r>
              <a:rPr lang="en-US" altLang="ko-KR" sz="1600" dirty="0" smtClean="0"/>
              <a:t>00</a:t>
            </a:r>
          </a:p>
          <a:p>
            <a:r>
              <a:rPr lang="en-US" altLang="ko-KR" sz="1600" dirty="0" smtClean="0"/>
              <a:t>2.</a:t>
            </a:r>
            <a:r>
              <a:rPr lang="en-US" altLang="ko-KR" sz="1600" dirty="0"/>
              <a:t> 00</a:t>
            </a:r>
            <a:r>
              <a:rPr lang="ko-KR" altLang="en-US" sz="1600" dirty="0"/>
              <a:t>의류 남성복 가격 </a:t>
            </a:r>
            <a:r>
              <a:rPr lang="en-US" altLang="ko-KR" sz="1600" dirty="0"/>
              <a:t>00</a:t>
            </a:r>
            <a:endParaRPr lang="en-US" altLang="ko-KR" sz="1600" dirty="0" smtClean="0"/>
          </a:p>
          <a:p>
            <a:r>
              <a:rPr lang="en-US" altLang="ko-KR" sz="1600" dirty="0" smtClean="0"/>
              <a:t>3.</a:t>
            </a:r>
            <a:r>
              <a:rPr lang="en-US" altLang="ko-KR" sz="1600" dirty="0"/>
              <a:t> 00</a:t>
            </a:r>
            <a:r>
              <a:rPr lang="ko-KR" altLang="en-US" sz="1600" dirty="0"/>
              <a:t>의류 남성복 가격 </a:t>
            </a:r>
            <a:r>
              <a:rPr lang="en-US" altLang="ko-KR" sz="1600" dirty="0"/>
              <a:t>00</a:t>
            </a:r>
            <a:endParaRPr lang="en-US" altLang="ko-KR" sz="1600" dirty="0" smtClean="0"/>
          </a:p>
          <a:p>
            <a:r>
              <a:rPr lang="en-US" altLang="ko-KR" sz="1600" dirty="0" smtClean="0"/>
              <a:t>4.</a:t>
            </a:r>
            <a:r>
              <a:rPr lang="en-US" altLang="ko-KR" sz="1600" dirty="0"/>
              <a:t> 00</a:t>
            </a:r>
            <a:r>
              <a:rPr lang="ko-KR" altLang="en-US" sz="1600" dirty="0"/>
              <a:t>의류 남성복 가격 </a:t>
            </a:r>
            <a:r>
              <a:rPr lang="en-US" altLang="ko-KR" sz="1600" dirty="0" smtClean="0"/>
              <a:t>00</a:t>
            </a:r>
          </a:p>
          <a:p>
            <a:r>
              <a:rPr lang="ko-KR" altLang="en-US" sz="1600" dirty="0" smtClean="0"/>
              <a:t>              가격 합산 </a:t>
            </a:r>
            <a:r>
              <a:rPr lang="en-US" altLang="ko-KR" sz="1600" dirty="0" smtClean="0"/>
              <a:t>: 00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4990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</a:t>
            </a:r>
            <a:r>
              <a:rPr lang="ko-KR" altLang="en-US" sz="4000" dirty="0" smtClean="0">
                <a:solidFill>
                  <a:schemeClr val="bg1"/>
                </a:solidFill>
              </a:rPr>
              <a:t>주문목록</a:t>
            </a:r>
            <a:r>
              <a:rPr lang="en-US" altLang="ko-KR" sz="4000" dirty="0" smtClean="0">
                <a:solidFill>
                  <a:schemeClr val="bg1"/>
                </a:solidFill>
              </a:rPr>
              <a:t>-</a:t>
            </a:r>
            <a:r>
              <a:rPr lang="ko-KR" altLang="en-US" sz="4000" dirty="0" smtClean="0">
                <a:solidFill>
                  <a:schemeClr val="bg1"/>
                </a:solidFill>
              </a:rPr>
              <a:t>리뷰쓰기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1946" y="295274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</a:rPr>
              <a:t>번상품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61946" y="3435846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4. </a:t>
            </a:r>
            <a:r>
              <a:rPr lang="ko-KR" altLang="en-US" dirty="0" err="1">
                <a:solidFill>
                  <a:schemeClr val="bg1"/>
                </a:solidFill>
              </a:rPr>
              <a:t>번상품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93291" y="3447216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5. </a:t>
            </a:r>
            <a:r>
              <a:rPr lang="ko-KR" altLang="en-US" dirty="0" smtClean="0">
                <a:solidFill>
                  <a:schemeClr val="bg1"/>
                </a:solidFill>
              </a:rPr>
              <a:t>구매확정하기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93291" y="29584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err="1" smtClean="0">
                <a:solidFill>
                  <a:schemeClr val="bg1"/>
                </a:solidFill>
              </a:rPr>
              <a:t>번상품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1374" y="295274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err="1" smtClean="0">
                <a:solidFill>
                  <a:schemeClr val="bg1"/>
                </a:solidFill>
              </a:rPr>
              <a:t>번상품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**</a:t>
            </a:r>
            <a:r>
              <a:rPr lang="ko-KR" altLang="en-US" sz="1600" dirty="0" smtClean="0"/>
              <a:t>반품하실 목록을 선택해주세요</a:t>
            </a:r>
            <a:r>
              <a:rPr lang="en-US" altLang="ko-KR" sz="1600" dirty="0" smtClean="0"/>
              <a:t>**</a:t>
            </a:r>
          </a:p>
          <a:p>
            <a:r>
              <a:rPr lang="en-US" altLang="ko-KR" sz="1600" dirty="0" smtClean="0"/>
              <a:t>1. 00</a:t>
            </a:r>
            <a:r>
              <a:rPr lang="ko-KR" altLang="en-US" sz="1600" dirty="0" smtClean="0"/>
              <a:t>의류 남성복 가격 </a:t>
            </a:r>
            <a:r>
              <a:rPr lang="en-US" altLang="ko-KR" sz="1600" dirty="0" smtClean="0"/>
              <a:t>00</a:t>
            </a:r>
          </a:p>
          <a:p>
            <a:r>
              <a:rPr lang="en-US" altLang="ko-KR" sz="1600" dirty="0" smtClean="0"/>
              <a:t>2.</a:t>
            </a:r>
            <a:r>
              <a:rPr lang="en-US" altLang="ko-KR" sz="1600" dirty="0"/>
              <a:t> 00</a:t>
            </a:r>
            <a:r>
              <a:rPr lang="ko-KR" altLang="en-US" sz="1600" dirty="0"/>
              <a:t>의류 남성복 가격 </a:t>
            </a:r>
            <a:r>
              <a:rPr lang="en-US" altLang="ko-KR" sz="1600" dirty="0"/>
              <a:t>00</a:t>
            </a:r>
            <a:endParaRPr lang="en-US" altLang="ko-KR" sz="1600" dirty="0" smtClean="0"/>
          </a:p>
          <a:p>
            <a:r>
              <a:rPr lang="en-US" altLang="ko-KR" sz="1600" dirty="0" smtClean="0"/>
              <a:t>3.</a:t>
            </a:r>
            <a:r>
              <a:rPr lang="en-US" altLang="ko-KR" sz="1600" dirty="0"/>
              <a:t> 00</a:t>
            </a:r>
            <a:r>
              <a:rPr lang="ko-KR" altLang="en-US" sz="1600" dirty="0"/>
              <a:t>의류 남성복 가격 </a:t>
            </a:r>
            <a:r>
              <a:rPr lang="en-US" altLang="ko-KR" sz="1600" dirty="0"/>
              <a:t>00</a:t>
            </a:r>
            <a:endParaRPr lang="en-US" altLang="ko-KR" sz="1600" dirty="0" smtClean="0"/>
          </a:p>
          <a:p>
            <a:r>
              <a:rPr lang="en-US" altLang="ko-KR" sz="1600" dirty="0" smtClean="0"/>
              <a:t>4.</a:t>
            </a:r>
            <a:r>
              <a:rPr lang="en-US" altLang="ko-KR" sz="1600" dirty="0"/>
              <a:t> 00</a:t>
            </a:r>
            <a:r>
              <a:rPr lang="ko-KR" altLang="en-US" sz="1600" dirty="0"/>
              <a:t>의류 남성복 가격 </a:t>
            </a:r>
            <a:r>
              <a:rPr lang="en-US" altLang="ko-KR" sz="1600" dirty="0" smtClean="0"/>
              <a:t>00</a:t>
            </a:r>
          </a:p>
          <a:p>
            <a:r>
              <a:rPr lang="ko-KR" altLang="en-US" sz="1600" dirty="0" smtClean="0"/>
              <a:t>              가격 합산 </a:t>
            </a:r>
            <a:r>
              <a:rPr lang="en-US" altLang="ko-KR" sz="1600" dirty="0" smtClean="0"/>
              <a:t>: 00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4990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</a:t>
            </a:r>
            <a:r>
              <a:rPr lang="ko-KR" altLang="en-US" sz="4000" dirty="0" smtClean="0">
                <a:solidFill>
                  <a:schemeClr val="bg1"/>
                </a:solidFill>
              </a:rPr>
              <a:t>주문목록</a:t>
            </a:r>
            <a:r>
              <a:rPr lang="en-US" altLang="ko-KR" sz="4000" dirty="0" smtClean="0">
                <a:solidFill>
                  <a:schemeClr val="bg1"/>
                </a:solidFill>
              </a:rPr>
              <a:t>-</a:t>
            </a:r>
            <a:r>
              <a:rPr lang="ko-KR" altLang="en-US" sz="4000" dirty="0" smtClean="0">
                <a:solidFill>
                  <a:schemeClr val="bg1"/>
                </a:solidFill>
              </a:rPr>
              <a:t>반품하기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1946" y="295274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</a:rPr>
              <a:t>번상품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61946" y="3435846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4. </a:t>
            </a:r>
            <a:r>
              <a:rPr lang="ko-KR" altLang="en-US" dirty="0" err="1">
                <a:solidFill>
                  <a:schemeClr val="bg1"/>
                </a:solidFill>
              </a:rPr>
              <a:t>번상품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93291" y="3447216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5. </a:t>
            </a:r>
            <a:r>
              <a:rPr lang="ko-KR" altLang="en-US" dirty="0" smtClean="0">
                <a:solidFill>
                  <a:schemeClr val="bg1"/>
                </a:solidFill>
              </a:rPr>
              <a:t>구매확정하기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93291" y="29584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err="1" smtClean="0">
                <a:solidFill>
                  <a:schemeClr val="bg1"/>
                </a:solidFill>
              </a:rPr>
              <a:t>번상품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1374" y="295274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err="1" smtClean="0">
                <a:solidFill>
                  <a:schemeClr val="bg1"/>
                </a:solidFill>
              </a:rPr>
              <a:t>번상품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1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아이디를 입력해주세요 </a:t>
            </a:r>
            <a:r>
              <a:rPr lang="en-US" altLang="ko-KR" sz="1600" dirty="0" smtClean="0"/>
              <a:t>&gt;</a:t>
            </a:r>
          </a:p>
          <a:p>
            <a:pPr algn="ctr"/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비밀번호를 입력해주세요 </a:t>
            </a:r>
            <a:r>
              <a:rPr lang="en-US" altLang="ko-KR" sz="1600" dirty="0" smtClean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1800" y="345454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로그인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2422" y="3435846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회원가입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2215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</a:t>
            </a:r>
            <a:r>
              <a:rPr lang="ko-KR" altLang="en-US" sz="4000" dirty="0" smtClean="0">
                <a:solidFill>
                  <a:schemeClr val="bg1"/>
                </a:solidFill>
              </a:rPr>
              <a:t>로그인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2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000</a:t>
            </a:r>
            <a:r>
              <a:rPr lang="ko-KR" altLang="en-US" sz="1600" dirty="0" smtClean="0"/>
              <a:t>님</a:t>
            </a:r>
            <a:r>
              <a:rPr lang="en-US" altLang="ko-KR" sz="1600" dirty="0" smtClean="0"/>
              <a:t>!</a:t>
            </a:r>
          </a:p>
          <a:p>
            <a:pPr algn="ctr"/>
            <a:r>
              <a:rPr lang="en-US" altLang="ko-KR" sz="1600" dirty="0" smtClean="0"/>
              <a:t>DDIT </a:t>
            </a:r>
            <a:r>
              <a:rPr lang="ko-KR" altLang="en-US" sz="1600" dirty="0" smtClean="0"/>
              <a:t>쇼핑몰에 오신걸 환영합니다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1800" y="345454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로그인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2422" y="3435846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회원가입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3422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</a:t>
            </a:r>
            <a:r>
              <a:rPr lang="ko-KR" altLang="en-US" sz="4000" dirty="0" smtClean="0">
                <a:solidFill>
                  <a:schemeClr val="bg1"/>
                </a:solidFill>
              </a:rPr>
              <a:t>로그인 완료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3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아이디 </a:t>
            </a:r>
            <a:r>
              <a:rPr lang="en-US" altLang="ko-KR" sz="1600" dirty="0" smtClean="0"/>
              <a:t>: &gt;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비밀번호 </a:t>
            </a:r>
            <a:r>
              <a:rPr lang="en-US" altLang="ko-KR" sz="1600" dirty="0" smtClean="0"/>
              <a:t>: &gt;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 &gt;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주소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&gt;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핸드폰번호 </a:t>
            </a:r>
            <a:r>
              <a:rPr lang="en-US" altLang="ko-KR" sz="1600" dirty="0" smtClean="0"/>
              <a:t>: &gt;</a:t>
            </a:r>
          </a:p>
          <a:p>
            <a:pPr marL="342900" indent="-342900">
              <a:buAutoNum type="arabicPeriod"/>
            </a:pPr>
            <a:r>
              <a:rPr lang="ko-KR" altLang="en-US" sz="1600" dirty="0" err="1" smtClean="0"/>
              <a:t>이메일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1800" y="345454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회원가입완료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2422" y="3435846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초기화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2728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</a:t>
            </a:r>
            <a:r>
              <a:rPr lang="ko-KR" altLang="en-US" sz="4000" dirty="0" smtClean="0">
                <a:solidFill>
                  <a:schemeClr val="bg1"/>
                </a:solidFill>
              </a:rPr>
              <a:t>회원가입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3165" y="4774168"/>
            <a:ext cx="268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회원가입 </a:t>
            </a:r>
            <a:r>
              <a:rPr lang="ko-KR" altLang="en-US" dirty="0" err="1" smtClean="0">
                <a:solidFill>
                  <a:schemeClr val="bg1"/>
                </a:solidFill>
              </a:rPr>
              <a:t>완료시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intro</a:t>
            </a:r>
            <a:r>
              <a:rPr lang="ko-KR" altLang="en-US" dirty="0" smtClean="0">
                <a:solidFill>
                  <a:schemeClr val="bg1"/>
                </a:solidFill>
              </a:rPr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val="11519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DDIT </a:t>
            </a:r>
            <a:r>
              <a:rPr lang="ko-KR" altLang="en-US" sz="1600" dirty="0" smtClean="0"/>
              <a:t>홈쇼핑에 오신걸 환영합니다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**</a:t>
            </a:r>
            <a:r>
              <a:rPr lang="ko-KR" altLang="en-US" sz="1600" dirty="0" smtClean="0"/>
              <a:t>오늘의 특가</a:t>
            </a:r>
            <a:r>
              <a:rPr lang="en-US" altLang="ko-KR" sz="1600" dirty="0" smtClean="0"/>
              <a:t>**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000</a:t>
            </a:r>
            <a:r>
              <a:rPr lang="ko-KR" altLang="en-US" sz="1600" dirty="0"/>
              <a:t>상</a:t>
            </a:r>
            <a:r>
              <a:rPr lang="ko-KR" altLang="en-US" sz="1600" dirty="0" smtClean="0"/>
              <a:t>품 </a:t>
            </a:r>
            <a:r>
              <a:rPr lang="en-US" altLang="ko-KR" sz="1600" dirty="0" smtClean="0"/>
              <a:t>00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000</a:t>
            </a:r>
            <a:r>
              <a:rPr lang="ko-KR" altLang="en-US" sz="1600" dirty="0" smtClean="0"/>
              <a:t>상품 </a:t>
            </a:r>
            <a:r>
              <a:rPr lang="en-US" altLang="ko-KR" sz="1600" dirty="0" smtClean="0"/>
              <a:t>00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000</a:t>
            </a:r>
            <a:r>
              <a:rPr lang="ko-KR" altLang="en-US" sz="1600" dirty="0" smtClean="0"/>
              <a:t>상품 </a:t>
            </a:r>
            <a:r>
              <a:rPr lang="en-US" altLang="ko-KR" sz="1600" dirty="0" smtClean="0"/>
              <a:t>00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67744" y="350785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상품조회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79912" y="3507854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장바구니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1818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main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220542" y="3507854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회원정보확인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7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**</a:t>
            </a:r>
            <a:r>
              <a:rPr lang="ko-KR" altLang="en-US" sz="1600" dirty="0" smtClean="0"/>
              <a:t>상품을 조회합니다</a:t>
            </a:r>
            <a:r>
              <a:rPr lang="en-US" altLang="ko-KR" sz="1600" dirty="0" smtClean="0"/>
              <a:t>**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이름으로 검색합니다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err="1" smtClean="0"/>
              <a:t>별점순으로</a:t>
            </a:r>
            <a:r>
              <a:rPr lang="ko-KR" altLang="en-US" sz="1600" dirty="0" smtClean="0"/>
              <a:t> 검색합니다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가장 싼 순서로 검색합니다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가장 비싼 순서로 검색합니다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err="1" smtClean="0"/>
              <a:t>카테고리별로</a:t>
            </a:r>
            <a:r>
              <a:rPr lang="ko-KR" altLang="en-US" sz="1600" dirty="0" smtClean="0"/>
              <a:t> 검색합니다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67744" y="293179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이름검색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79912" y="2945120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 err="1" smtClean="0">
                <a:solidFill>
                  <a:schemeClr val="bg1"/>
                </a:solidFill>
              </a:rPr>
              <a:t>별점순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5070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main – 1. </a:t>
            </a:r>
            <a:r>
              <a:rPr lang="ko-KR" altLang="en-US" sz="4000" dirty="0">
                <a:solidFill>
                  <a:schemeClr val="bg1"/>
                </a:solidFill>
              </a:rPr>
              <a:t>상</a:t>
            </a:r>
            <a:r>
              <a:rPr lang="ko-KR" altLang="en-US" sz="4000" dirty="0" smtClean="0">
                <a:solidFill>
                  <a:schemeClr val="bg1"/>
                </a:solidFill>
              </a:rPr>
              <a:t>품조회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78491" y="2947774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최저가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0252" y="3435846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</a:rPr>
              <a:t>최고가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9912" y="3435072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5. </a:t>
            </a:r>
            <a:r>
              <a:rPr lang="ko-KR" altLang="en-US" dirty="0" smtClean="0">
                <a:solidFill>
                  <a:schemeClr val="bg1"/>
                </a:solidFill>
              </a:rPr>
              <a:t>카테고리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80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**</a:t>
            </a:r>
            <a:r>
              <a:rPr lang="ko-KR" altLang="en-US" sz="1600" dirty="0" smtClean="0"/>
              <a:t>이름으로 검색합니다</a:t>
            </a:r>
            <a:r>
              <a:rPr lang="en-US" altLang="ko-KR" sz="1600" dirty="0" smtClean="0"/>
              <a:t>.**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nextLine</a:t>
            </a:r>
            <a:r>
              <a:rPr lang="en-US" altLang="ko-KR" sz="1600" dirty="0" smtClean="0"/>
              <a:t>(                   ); </a:t>
            </a:r>
            <a:r>
              <a:rPr lang="ko-KR" altLang="en-US" sz="1600" dirty="0" smtClean="0"/>
              <a:t>검색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67744" y="330112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검색하기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5251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main – 1. </a:t>
            </a:r>
            <a:r>
              <a:rPr lang="ko-KR" altLang="en-US" sz="4000" dirty="0" smtClean="0">
                <a:solidFill>
                  <a:schemeClr val="bg1"/>
                </a:solidFill>
              </a:rPr>
              <a:t>이름검색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7712" y="330278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err="1" smtClean="0">
                <a:solidFill>
                  <a:schemeClr val="bg1"/>
                </a:solidFill>
              </a:rPr>
              <a:t>뒤로가기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2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843558"/>
            <a:ext cx="496855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71800" y="1131590"/>
            <a:ext cx="3816424" cy="18722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**’</a:t>
            </a:r>
            <a:r>
              <a:rPr lang="ko-KR" altLang="en-US" sz="1600" dirty="0" smtClean="0"/>
              <a:t>의류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를 검색했습니다</a:t>
            </a:r>
            <a:r>
              <a:rPr lang="en-US" altLang="ko-KR" sz="1600" dirty="0" smtClean="0"/>
              <a:t>.**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남성의류 </a:t>
            </a:r>
            <a:r>
              <a:rPr lang="en-US" altLang="ko-KR" sz="1600" dirty="0" smtClean="0"/>
              <a:t>00</a:t>
            </a:r>
            <a:r>
              <a:rPr lang="ko-KR" altLang="en-US" sz="1600" dirty="0" smtClean="0"/>
              <a:t>상품 </a:t>
            </a:r>
            <a:r>
              <a:rPr lang="en-US" altLang="ko-KR" sz="1600" dirty="0" smtClean="0"/>
              <a:t>000</a:t>
            </a:r>
            <a:r>
              <a:rPr lang="ko-KR" altLang="en-US" sz="1600" dirty="0" smtClean="0"/>
              <a:t>원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여성의류 </a:t>
            </a:r>
            <a:r>
              <a:rPr lang="en-US" altLang="ko-KR" sz="1600" dirty="0"/>
              <a:t>00</a:t>
            </a:r>
            <a:r>
              <a:rPr lang="ko-KR" altLang="en-US" sz="1600" dirty="0" smtClean="0"/>
              <a:t>상품 </a:t>
            </a:r>
            <a:r>
              <a:rPr lang="en-US" altLang="ko-KR" sz="1600" dirty="0"/>
              <a:t>000</a:t>
            </a:r>
            <a:r>
              <a:rPr lang="ko-KR" altLang="en-US" sz="1600" dirty="0"/>
              <a:t>원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/>
              <a:t>남성의류 </a:t>
            </a:r>
            <a:r>
              <a:rPr lang="en-US" altLang="ko-KR" sz="1600" dirty="0"/>
              <a:t>00</a:t>
            </a:r>
            <a:r>
              <a:rPr lang="ko-KR" altLang="en-US" sz="1600" dirty="0" smtClean="0"/>
              <a:t>상품 </a:t>
            </a:r>
            <a:r>
              <a:rPr lang="en-US" altLang="ko-KR" sz="1600" dirty="0"/>
              <a:t>000</a:t>
            </a:r>
            <a:r>
              <a:rPr lang="ko-KR" altLang="en-US" sz="1600" dirty="0"/>
              <a:t>원</a:t>
            </a:r>
            <a:endParaRPr lang="en-US" altLang="ko-KR" sz="1600" dirty="0" smtClean="0"/>
          </a:p>
          <a:p>
            <a:pPr marL="342900" indent="-342900">
              <a:buFontTx/>
              <a:buAutoNum type="arabicPeriod"/>
            </a:pPr>
            <a:r>
              <a:rPr lang="ko-KR" altLang="en-US" sz="1600" dirty="0"/>
              <a:t>여성의류 </a:t>
            </a:r>
            <a:r>
              <a:rPr lang="en-US" altLang="ko-KR" sz="1600" dirty="0"/>
              <a:t>00</a:t>
            </a:r>
            <a:r>
              <a:rPr lang="ko-KR" altLang="en-US" sz="1600" dirty="0" smtClean="0"/>
              <a:t>상품 </a:t>
            </a:r>
            <a:r>
              <a:rPr lang="en-US" altLang="ko-KR" sz="1600" dirty="0"/>
              <a:t>000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 marL="342900" indent="-342900">
              <a:buFontTx/>
              <a:buAutoNum type="arabicPeriod"/>
            </a:pPr>
            <a:r>
              <a:rPr lang="ko-KR" altLang="en-US" sz="1600" dirty="0"/>
              <a:t>여성의류 </a:t>
            </a:r>
            <a:r>
              <a:rPr lang="en-US" altLang="ko-KR" sz="1600" dirty="0"/>
              <a:t>00</a:t>
            </a:r>
            <a:r>
              <a:rPr lang="ko-KR" altLang="en-US" sz="1600" dirty="0" smtClean="0"/>
              <a:t>상품 </a:t>
            </a:r>
            <a:r>
              <a:rPr lang="en-US" altLang="ko-KR" sz="1600" dirty="0"/>
              <a:t>000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r>
              <a:rPr lang="en-US" altLang="ko-KR" sz="1600" dirty="0" smtClean="0"/>
              <a:t>….. 20</a:t>
            </a:r>
            <a:r>
              <a:rPr lang="ko-KR" altLang="en-US" sz="1600" dirty="0" smtClean="0"/>
              <a:t>개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4986"/>
            <a:ext cx="6668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# main – 1. </a:t>
            </a:r>
            <a:r>
              <a:rPr lang="ko-KR" altLang="en-US" sz="4000" dirty="0" smtClean="0">
                <a:solidFill>
                  <a:schemeClr val="bg1"/>
                </a:solidFill>
              </a:rPr>
              <a:t>이름검색</a:t>
            </a:r>
            <a:r>
              <a:rPr lang="en-US" altLang="ko-KR" sz="4000" dirty="0" smtClean="0">
                <a:solidFill>
                  <a:schemeClr val="bg1"/>
                </a:solidFill>
              </a:rPr>
              <a:t>- </a:t>
            </a:r>
            <a:r>
              <a:rPr lang="ko-KR" altLang="en-US" sz="4000" dirty="0" smtClean="0">
                <a:solidFill>
                  <a:schemeClr val="bg1"/>
                </a:solidFill>
              </a:rPr>
              <a:t>결과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33806" y="3088580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선택할 물품의 번호를 입력해주세요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nextInt</a:t>
            </a:r>
            <a:r>
              <a:rPr lang="en-US" altLang="ko-KR" dirty="0">
                <a:solidFill>
                  <a:schemeClr val="bg1"/>
                </a:solidFill>
              </a:rPr>
              <a:t>(           ) 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7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1"/>
          </a:solidFill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923</Words>
  <Application>Microsoft Office PowerPoint</Application>
  <PresentationFormat>화면 슬라이드 쇼(16:9)</PresentationFormat>
  <Paragraphs>275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PC-08</dc:creator>
  <cp:lastModifiedBy>PC-08</cp:lastModifiedBy>
  <cp:revision>17</cp:revision>
  <dcterms:created xsi:type="dcterms:W3CDTF">2021-02-18T01:08:48Z</dcterms:created>
  <dcterms:modified xsi:type="dcterms:W3CDTF">2021-02-19T00:46:58Z</dcterms:modified>
</cp:coreProperties>
</file>