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6" r:id="rId4"/>
    <p:sldId id="257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6A1"/>
    <a:srgbClr val="DAB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3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9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68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57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20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90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57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4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6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90C0-098B-4FF3-A7AD-AEF1A8CC881E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90C0-098B-4FF3-A7AD-AEF1A8CC881E}" type="datetimeFigureOut">
              <a:rPr lang="ko-KR" altLang="en-US" smtClean="0"/>
              <a:t>2021-02-26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FEBF-EBBE-438E-9170-C04513D2E67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4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024" y="4005064"/>
            <a:ext cx="248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배달의민족 도현" pitchFamily="50" charset="-127"/>
                <a:ea typeface="배달의민족 도현" pitchFamily="50" charset="-127"/>
                <a:cs typeface="코트라 볼드체" pitchFamily="18" charset="-127"/>
              </a:rPr>
              <a:t>First project</a:t>
            </a:r>
            <a:endParaRPr lang="ko-KR" altLang="en-US" sz="2800" dirty="0">
              <a:latin typeface="배달의민족 도현" pitchFamily="50" charset="-127"/>
              <a:ea typeface="배달의민족 도현" pitchFamily="50" charset="-127"/>
              <a:cs typeface="코트라 볼드체" pitchFamily="18" charset="-127"/>
            </a:endParaRPr>
          </a:p>
        </p:txBody>
      </p:sp>
      <p:pic>
        <p:nvPicPr>
          <p:cNvPr id="1026" name="Picture 2" descr="C:\Users\PC-08\Desktop\깃을사용하지않으면 죽는다 ㅠ\Defaul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196752"/>
            <a:ext cx="3803420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2"/>
          <a:stretch/>
        </p:blipFill>
        <p:spPr>
          <a:xfrm>
            <a:off x="3186319" y="-450"/>
            <a:ext cx="5957681" cy="6858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2" y="0"/>
            <a:ext cx="2460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ELAND 초이스OTF Medium" pitchFamily="18" charset="-127"/>
                <a:ea typeface="ELAND 초이스OTF Medium" pitchFamily="18" charset="-127"/>
              </a:rPr>
              <a:t>DDIT 403</a:t>
            </a:r>
          </a:p>
          <a:p>
            <a:r>
              <a:rPr lang="en-US" altLang="ko-KR" dirty="0" smtClean="0">
                <a:latin typeface="ELAND 초이스OTF Medium" pitchFamily="18" charset="-127"/>
                <a:ea typeface="ELAND 초이스OTF Medium" pitchFamily="18" charset="-127"/>
              </a:rPr>
              <a:t>Oracle &amp;&amp; JAVA basic</a:t>
            </a:r>
            <a:endParaRPr lang="ko-KR" altLang="en-US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6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56776" y="4272726"/>
            <a:ext cx="3112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SHOPPING MALL</a:t>
            </a:r>
            <a:endParaRPr lang="ko-KR" altLang="en-US" sz="2800" dirty="0">
              <a:latin typeface="코트라 볼드체" pitchFamily="18" charset="-127"/>
              <a:ea typeface="코트라 볼드체" pitchFamily="18" charset="-127"/>
              <a:cs typeface="코트라 볼드체" pitchFamily="18" charset="-127"/>
            </a:endParaRPr>
          </a:p>
        </p:txBody>
      </p:sp>
      <p:pic>
        <p:nvPicPr>
          <p:cNvPr id="1026" name="Picture 2" descr="C:\Users\PC-08\Desktop\깃을사용하지않으면 죽는다 ㅠ\Defaul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728" y="2613516"/>
            <a:ext cx="23642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36464" y="2276872"/>
            <a:ext cx="48558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[0] team</a:t>
            </a:r>
          </a:p>
          <a:p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[1] theme of project</a:t>
            </a:r>
          </a:p>
          <a:p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[2] reason</a:t>
            </a:r>
          </a:p>
          <a:p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[3] menu</a:t>
            </a:r>
          </a:p>
          <a:p>
            <a:r>
              <a:rPr lang="en-US" altLang="ko-KR" sz="3600" dirty="0" smtClean="0">
                <a:latin typeface="배달의민족 도현" pitchFamily="50" charset="-127"/>
                <a:ea typeface="배달의민족 도현" pitchFamily="50" charset="-127"/>
              </a:rPr>
              <a:t>[4] result</a:t>
            </a:r>
            <a:endParaRPr lang="ko-KR" altLang="en-US" sz="3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04048" y="2198017"/>
            <a:ext cx="36583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smtClean="0">
                <a:latin typeface="배달의민족 도현" pitchFamily="50" charset="-127"/>
                <a:ea typeface="배달의민족 도현" pitchFamily="50" charset="-127"/>
              </a:rPr>
              <a:t>Contents[i]</a:t>
            </a:r>
            <a:endParaRPr lang="ko-KR" altLang="en-US" sz="4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3072276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ELAND 초이스OTF Medium" pitchFamily="18" charset="-127"/>
                <a:ea typeface="ELAND 초이스OTF Medium" pitchFamily="18" charset="-127"/>
              </a:rPr>
              <a:t>System.out.print</a:t>
            </a:r>
            <a:r>
              <a:rPr lang="en-US" altLang="ko-KR" dirty="0" smtClean="0">
                <a:latin typeface="ELAND 초이스OTF Medium" pitchFamily="18" charset="-127"/>
                <a:ea typeface="ELAND 초이스OTF Medium" pitchFamily="18" charset="-127"/>
              </a:rPr>
              <a:t>(                                                              )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468" y="1891290"/>
            <a:ext cx="405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ELAND 초이스OTF Medium" pitchFamily="18" charset="-127"/>
                <a:ea typeface="ELAND 초이스OTF Medium" pitchFamily="18" charset="-127"/>
              </a:rPr>
              <a:t>for(</a:t>
            </a:r>
            <a:r>
              <a:rPr lang="en-US" altLang="ko-KR" dirty="0" err="1">
                <a:latin typeface="ELAND 초이스OTF Medium" pitchFamily="18" charset="-127"/>
                <a:ea typeface="ELAND 초이스OTF Medium" pitchFamily="18" charset="-127"/>
              </a:rPr>
              <a:t>int</a:t>
            </a:r>
            <a:r>
              <a:rPr lang="en-US" altLang="ko-KR" dirty="0">
                <a:latin typeface="ELAND 초이스OTF Medium" pitchFamily="18" charset="-127"/>
                <a:ea typeface="ELAND 초이스OTF Medium" pitchFamily="18" charset="-127"/>
              </a:rPr>
              <a:t> i = 1; i&lt;</a:t>
            </a:r>
            <a:r>
              <a:rPr lang="en-US" altLang="ko-KR" dirty="0" err="1">
                <a:latin typeface="ELAND 초이스OTF Medium" pitchFamily="18" charset="-127"/>
                <a:ea typeface="ELAND 초이스OTF Medium" pitchFamily="18" charset="-127"/>
              </a:rPr>
              <a:t>Contents.length</a:t>
            </a:r>
            <a:r>
              <a:rPr lang="en-US" altLang="ko-KR" dirty="0">
                <a:latin typeface="ELAND 초이스OTF Medium" pitchFamily="18" charset="-127"/>
                <a:ea typeface="ELAND 초이스OTF Medium" pitchFamily="18" charset="-127"/>
              </a:rPr>
              <a:t>; i</a:t>
            </a:r>
            <a:r>
              <a:rPr lang="en-US" altLang="ko-KR" dirty="0" smtClean="0">
                <a:latin typeface="ELAND 초이스OTF Medium" pitchFamily="18" charset="-127"/>
                <a:ea typeface="ELAND 초이스OTF Medium" pitchFamily="18" charset="-127"/>
              </a:rPr>
              <a:t>++){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2280" y="531921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ELAND 초이스OTF Medium" pitchFamily="18" charset="-127"/>
                <a:ea typeface="ELAND 초이스OTF Medium" pitchFamily="18" charset="-127"/>
              </a:rPr>
              <a:t>}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t="19227" r="-52" b="50672"/>
          <a:stretch/>
        </p:blipFill>
        <p:spPr bwMode="auto">
          <a:xfrm>
            <a:off x="0" y="548680"/>
            <a:ext cx="8820472" cy="59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7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33" y="929192"/>
            <a:ext cx="9155134" cy="5956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2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46252" y="6322021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ELAND 초이스OTF Light" pitchFamily="18" charset="-127"/>
                <a:ea typeface="ELAND 초이스OTF Light" pitchFamily="18" charset="-127"/>
              </a:rPr>
              <a:t>- </a:t>
            </a:r>
            <a:r>
              <a:rPr lang="ko-KR" altLang="en-US" sz="1200" dirty="0" smtClean="0">
                <a:latin typeface="ELAND 초이스OTF Light" pitchFamily="18" charset="-127"/>
                <a:ea typeface="ELAND 초이스OTF Light" pitchFamily="18" charset="-127"/>
              </a:rPr>
              <a:t>리뷰쓰기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756576" y="-18960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회원가입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56576" y="-117691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상품조회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56576" y="-457815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장바구니 담기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56576" y="26128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주문하기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56577" y="980379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배송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56576" y="241857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구매확정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756576" y="1699476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ELAND 초이스OTF Medium" pitchFamily="18" charset="-127"/>
                <a:ea typeface="ELAND 초이스OTF Medium" pitchFamily="18" charset="-127"/>
              </a:rPr>
              <a:t>주문목록확인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944662" y="1442703"/>
            <a:ext cx="2051274" cy="5154649"/>
            <a:chOff x="1944662" y="1203598"/>
            <a:chExt cx="2051274" cy="3865987"/>
          </a:xfrm>
        </p:grpSpPr>
        <p:grpSp>
          <p:nvGrpSpPr>
            <p:cNvPr id="4" name="그룹 3"/>
            <p:cNvGrpSpPr/>
            <p:nvPr/>
          </p:nvGrpSpPr>
          <p:grpSpPr>
            <a:xfrm>
              <a:off x="1944662" y="1252868"/>
              <a:ext cx="277364" cy="3608799"/>
              <a:chOff x="595794" y="882842"/>
              <a:chExt cx="277364" cy="3608799"/>
            </a:xfrm>
          </p:grpSpPr>
          <p:pic>
            <p:nvPicPr>
              <p:cNvPr id="2075" name="Picture 27" descr="C:\Users\PC-08\Downloads\sustainable_food_production_iconset\png\128\crop_rotati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4" y="3664512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6" name="Picture 28" descr="C:\Users\PC-08\Downloads\sustainable_food_production_iconset\png\128\degraded_land_us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5" y="1439176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7" name="Picture 29" descr="C:\Users\PC-08\Downloads\sustainable_food_production_iconset\png\128\hydropony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4" y="3108178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8" name="Picture 30" descr="C:\Users\PC-08\Downloads\sustainable_food_production_iconset\png\128\mixed_crops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4" y="4220848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9" name="Picture 31" descr="C:\Users\PC-08\Downloads\sustainable_food_production_iconset\png\128\organi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5" y="1995510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0" name="Picture 32" descr="C:\Users\PC-08\Downloads\sustainable_food_production_iconset\png\128\vegan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365" y="882842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1" name="Picture 33" descr="C:\Users\PC-08\Downloads\sustainable_food_production_iconset\png\128\urban_agricultur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4" y="2551844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2380277" y="1203598"/>
              <a:ext cx="0" cy="3865987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2298564" y="1373159"/>
              <a:ext cx="193981" cy="19398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298564" y="1891086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98564" y="2447420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298564" y="3003754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298564" y="3560088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298564" y="4116422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298564" y="4672756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48718" y="1325169"/>
              <a:ext cx="1095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코트라 볼드체" pitchFamily="18" charset="-127"/>
                  <a:ea typeface="코트라 볼드체" pitchFamily="18" charset="-127"/>
                  <a:cs typeface="코트라 볼드체" pitchFamily="18" charset="-127"/>
                </a:rPr>
                <a:t>회원가입</a:t>
              </a:r>
              <a:endParaRPr lang="en-US" altLang="ko-KR" dirty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48718" y="1813803"/>
              <a:ext cx="10502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상품조회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48718" y="2356190"/>
              <a:ext cx="15472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장바구니 담기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448718" y="2914562"/>
              <a:ext cx="10502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주문하기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48718" y="3482460"/>
              <a:ext cx="6174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배송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48718" y="4589679"/>
              <a:ext cx="10502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구매확정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48718" y="4021783"/>
              <a:ext cx="14830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주문목록확인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304702" y="1630673"/>
              <a:ext cx="1375030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19449" y="906688"/>
            <a:ext cx="1831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고객</a:t>
            </a:r>
            <a:r>
              <a:rPr lang="en-US" altLang="ko-KR" sz="2000" i="1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process</a:t>
            </a:r>
            <a:endParaRPr lang="ko-KR" altLang="en-US" sz="2000" i="1" dirty="0">
              <a:latin typeface="코트라 볼드체" pitchFamily="18" charset="-127"/>
              <a:ea typeface="코트라 볼드체" pitchFamily="18" charset="-127"/>
              <a:cs typeface="코트라 볼드체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" y="43075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7. </a:t>
            </a:r>
            <a:r>
              <a:rPr lang="ko-KR" altLang="en-US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프로세스 흐름도</a:t>
            </a:r>
            <a:endParaRPr lang="ko-KR" altLang="en-US" sz="2800" dirty="0">
              <a:latin typeface="코트라 볼드체" pitchFamily="18" charset="-127"/>
              <a:ea typeface="코트라 볼드체" pitchFamily="18" charset="-127"/>
              <a:cs typeface="코트라 볼드체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740701"/>
            <a:ext cx="9144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043608" y="1796819"/>
            <a:ext cx="0" cy="405611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48264" y="906688"/>
            <a:ext cx="218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관리자</a:t>
            </a:r>
            <a:r>
              <a:rPr lang="en-US" altLang="ko-KR" sz="2000" i="1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process</a:t>
            </a:r>
            <a:endParaRPr lang="ko-KR" altLang="en-US" sz="2000" i="1" dirty="0">
              <a:latin typeface="코트라 볼드체" pitchFamily="18" charset="-127"/>
              <a:ea typeface="코트라 볼드체" pitchFamily="18" charset="-127"/>
              <a:cs typeface="코트라 볼드체" pitchFamily="18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5220073" y="1448139"/>
            <a:ext cx="2132953" cy="4250023"/>
            <a:chOff x="5220072" y="1279683"/>
            <a:chExt cx="2132953" cy="3187517"/>
          </a:xfrm>
        </p:grpSpPr>
        <p:pic>
          <p:nvPicPr>
            <p:cNvPr id="52" name="Picture 27" descr="C:\Users\PC-08\Downloads\sustainable_food_production_iconset\png\128\crop_rota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1" y="4132360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8" descr="C:\Users\PC-08\Downloads\sustainable_food_production_iconset\png\128\degraded_land_us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2" y="1907024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9" descr="C:\Users\PC-08\Downloads\sustainable_food_production_iconset\png\128\hydropon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1" y="3576026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1" descr="C:\Users\PC-08\Downloads\sustainable_food_production_iconset\png\128\organi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2" y="2463358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2" descr="C:\Users\PC-08\Downloads\sustainable_food_production_iconset\png\128\vega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232" y="1350690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3" descr="C:\Users\PC-08\Downloads\sustainable_food_production_iconset\png\128\urban_agricultur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1" y="3019692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9" name="직선 연결선 58"/>
            <p:cNvCxnSpPr/>
            <p:nvPr/>
          </p:nvCxnSpPr>
          <p:spPr>
            <a:xfrm>
              <a:off x="6741085" y="1279683"/>
              <a:ext cx="0" cy="3187517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6659372" y="1449244"/>
              <a:ext cx="193981" cy="19398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6659372" y="1967171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6659372" y="2523505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6659372" y="3079839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659372" y="3636173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659372" y="4192507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606396" y="1397093"/>
              <a:ext cx="10967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dirty="0" smtClean="0">
                  <a:latin typeface="코트라 볼드체" pitchFamily="18" charset="-127"/>
                  <a:ea typeface="코트라 볼드체" pitchFamily="18" charset="-127"/>
                  <a:cs typeface="코트라 볼드체" pitchFamily="18" charset="-127"/>
                </a:rPr>
                <a:t>물품등록</a:t>
              </a:r>
              <a:endParaRPr lang="en-US" altLang="ko-KR" dirty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5522564" y="1706758"/>
              <a:ext cx="1375030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5408809" y="1876202"/>
              <a:ext cx="1330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판매글</a:t>
              </a:r>
              <a:r>
                <a:rPr lang="ko-KR" altLang="en-US" dirty="0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 작성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221855" y="2418589"/>
              <a:ext cx="14830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주문정보확인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087476" y="2976961"/>
              <a:ext cx="6174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배송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54665" y="3544859"/>
              <a:ext cx="10502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회</a:t>
              </a:r>
              <a:r>
                <a:rPr lang="ko-KR" altLang="en-US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원</a:t>
              </a:r>
              <a:r>
                <a:rPr lang="ko-KR" altLang="en-US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분석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220072" y="4084182"/>
              <a:ext cx="14830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매출현황분석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</p:grpSp>
      <p:cxnSp>
        <p:nvCxnSpPr>
          <p:cNvPr id="87" name="직선 화살표 연결선 86"/>
          <p:cNvCxnSpPr/>
          <p:nvPr/>
        </p:nvCxnSpPr>
        <p:spPr>
          <a:xfrm>
            <a:off x="8100392" y="1796819"/>
            <a:ext cx="0" cy="405611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572000" y="2395657"/>
            <a:ext cx="0" cy="2354833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546251" y="2650226"/>
            <a:ext cx="1449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ELAND 초이스OTF Light" pitchFamily="18" charset="-127"/>
                <a:ea typeface="ELAND 초이스OTF Light" pitchFamily="18" charset="-127"/>
              </a:rPr>
              <a:t>- </a:t>
            </a:r>
            <a:r>
              <a:rPr lang="ko-KR" altLang="en-US" sz="1200" dirty="0">
                <a:latin typeface="ELAND 초이스OTF Light" pitchFamily="18" charset="-127"/>
                <a:ea typeface="ELAND 초이스OTF Light" pitchFamily="18" charset="-127"/>
              </a:rPr>
              <a:t>상품세부정보조회</a:t>
            </a:r>
            <a:endParaRPr lang="en-US" altLang="ko-KR" sz="1200" dirty="0">
              <a:latin typeface="ELAND 초이스OTF Light" pitchFamily="18" charset="-127"/>
              <a:ea typeface="ELAND 초이스OTF Ligh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46252" y="4124149"/>
            <a:ext cx="1266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ELAND 초이스OTF Light" pitchFamily="18" charset="-127"/>
                <a:ea typeface="ELAND 초이스OTF Light" pitchFamily="18" charset="-127"/>
              </a:rPr>
              <a:t>- </a:t>
            </a:r>
            <a:r>
              <a:rPr lang="en-US" altLang="ko-KR" sz="1200" dirty="0" smtClean="0">
                <a:latin typeface="ELAND 초이스OTF Light" pitchFamily="18" charset="-127"/>
                <a:ea typeface="ELAND 초이스OTF Light" pitchFamily="18" charset="-127"/>
              </a:rPr>
              <a:t>CASH</a:t>
            </a:r>
            <a:r>
              <a:rPr lang="ko-KR" altLang="en-US" sz="1200" dirty="0" smtClean="0">
                <a:latin typeface="ELAND 초이스OTF Light" pitchFamily="18" charset="-127"/>
                <a:ea typeface="ELAND 초이스OTF Light" pitchFamily="18" charset="-127"/>
              </a:rPr>
              <a:t> 충전하기</a:t>
            </a:r>
            <a:endParaRPr lang="en-US" altLang="ko-KR" sz="1200" dirty="0">
              <a:latin typeface="ELAND 초이스OTF Light" pitchFamily="18" charset="-127"/>
              <a:ea typeface="ELAND 초이스OTF Light" pitchFamily="18" charset="-127"/>
            </a:endParaRPr>
          </a:p>
        </p:txBody>
      </p:sp>
      <p:pic>
        <p:nvPicPr>
          <p:cNvPr id="66" name="Picture 2" descr="C:\Users\PC-08\Desktop\깃을사용하지않으면 죽는다 ㅠ\Default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-72863"/>
            <a:ext cx="1195670" cy="83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46252" y="6322021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ELAND 초이스OTF Light" pitchFamily="18" charset="-127"/>
                <a:ea typeface="ELAND 초이스OTF Light" pitchFamily="18" charset="-127"/>
              </a:rPr>
              <a:t>- </a:t>
            </a:r>
            <a:r>
              <a:rPr lang="ko-KR" altLang="en-US" sz="1200" dirty="0" smtClean="0">
                <a:latin typeface="ELAND 초이스OTF Light" pitchFamily="18" charset="-127"/>
                <a:ea typeface="ELAND 초이스OTF Light" pitchFamily="18" charset="-127"/>
              </a:rPr>
              <a:t>리뷰쓰기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756576" y="-18960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회원가입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56576" y="-117691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상품조회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56576" y="-457815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장바구니 담기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56576" y="26128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주문하기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56577" y="980379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배송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56576" y="241857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ELAND 초이스OTF Medium" pitchFamily="18" charset="-127"/>
                <a:ea typeface="ELAND 초이스OTF Medium" pitchFamily="18" charset="-127"/>
              </a:rPr>
              <a:t>구매확정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756576" y="1699476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ELAND 초이스OTF Medium" pitchFamily="18" charset="-127"/>
                <a:ea typeface="ELAND 초이스OTF Medium" pitchFamily="18" charset="-127"/>
              </a:rPr>
              <a:t>주문목록확인</a:t>
            </a:r>
            <a:endParaRPr lang="en-US" altLang="ko-KR" dirty="0">
              <a:latin typeface="ELAND 초이스OTF Medium" pitchFamily="18" charset="-127"/>
              <a:ea typeface="ELAND 초이스OTF Medium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944662" y="1442703"/>
            <a:ext cx="2051274" cy="5154649"/>
            <a:chOff x="1944662" y="1203598"/>
            <a:chExt cx="2051274" cy="3865987"/>
          </a:xfrm>
        </p:grpSpPr>
        <p:grpSp>
          <p:nvGrpSpPr>
            <p:cNvPr id="4" name="그룹 3"/>
            <p:cNvGrpSpPr/>
            <p:nvPr/>
          </p:nvGrpSpPr>
          <p:grpSpPr>
            <a:xfrm>
              <a:off x="1944662" y="1252868"/>
              <a:ext cx="277364" cy="3608799"/>
              <a:chOff x="595794" y="882842"/>
              <a:chExt cx="277364" cy="3608799"/>
            </a:xfrm>
          </p:grpSpPr>
          <p:pic>
            <p:nvPicPr>
              <p:cNvPr id="2075" name="Picture 27" descr="C:\Users\PC-08\Downloads\sustainable_food_production_iconset\png\128\crop_rotati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4" y="3664512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6" name="Picture 28" descr="C:\Users\PC-08\Downloads\sustainable_food_production_iconset\png\128\degraded_land_us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5" y="1439176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7" name="Picture 29" descr="C:\Users\PC-08\Downloads\sustainable_food_production_iconset\png\128\hydropony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4" y="3108178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8" name="Picture 30" descr="C:\Users\PC-08\Downloads\sustainable_food_production_iconset\png\128\mixed_crops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4" y="4220848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9" name="Picture 31" descr="C:\Users\PC-08\Downloads\sustainable_food_production_iconset\png\128\organi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5" y="1995510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0" name="Picture 32" descr="C:\Users\PC-08\Downloads\sustainable_food_production_iconset\png\128\vegan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365" y="882842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1" name="Picture 33" descr="C:\Users\PC-08\Downloads\sustainable_food_production_iconset\png\128\urban_agricultur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794" y="2551844"/>
                <a:ext cx="270793" cy="2707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2380277" y="1203598"/>
              <a:ext cx="0" cy="3865987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2298564" y="1373159"/>
              <a:ext cx="193981" cy="19398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298564" y="1891086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98564" y="2447420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298564" y="3003754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298564" y="3560088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298564" y="4116422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298564" y="4672756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48718" y="1325169"/>
              <a:ext cx="10951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코트라 볼드체" pitchFamily="18" charset="-127"/>
                  <a:ea typeface="코트라 볼드체" pitchFamily="18" charset="-127"/>
                  <a:cs typeface="코트라 볼드체" pitchFamily="18" charset="-127"/>
                </a:rPr>
                <a:t>회원가입</a:t>
              </a:r>
              <a:endParaRPr lang="en-US" altLang="ko-KR" dirty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48718" y="1813803"/>
              <a:ext cx="10502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상품조회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48718" y="2356190"/>
              <a:ext cx="15472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장바구니 담기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448718" y="2914562"/>
              <a:ext cx="10502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주문하기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48718" y="3482460"/>
              <a:ext cx="6174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배송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48718" y="4589679"/>
              <a:ext cx="10502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구매확정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48718" y="4021783"/>
              <a:ext cx="14830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주문목록확인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304702" y="1630673"/>
              <a:ext cx="1375030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19449" y="906688"/>
            <a:ext cx="1831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고객</a:t>
            </a:r>
            <a:r>
              <a:rPr lang="en-US" altLang="ko-KR" sz="2000" i="1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process</a:t>
            </a:r>
            <a:endParaRPr lang="ko-KR" altLang="en-US" sz="2000" i="1" dirty="0">
              <a:latin typeface="코트라 볼드체" pitchFamily="18" charset="-127"/>
              <a:ea typeface="코트라 볼드체" pitchFamily="18" charset="-127"/>
              <a:cs typeface="코트라 볼드체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" y="43075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7. </a:t>
            </a:r>
            <a:r>
              <a:rPr lang="ko-KR" altLang="en-US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프로세스 흐름도</a:t>
            </a:r>
            <a:endParaRPr lang="ko-KR" altLang="en-US" sz="2800" dirty="0">
              <a:latin typeface="코트라 볼드체" pitchFamily="18" charset="-127"/>
              <a:ea typeface="코트라 볼드체" pitchFamily="18" charset="-127"/>
              <a:cs typeface="코트라 볼드체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740701"/>
            <a:ext cx="914400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043608" y="1796819"/>
            <a:ext cx="0" cy="405611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48264" y="906688"/>
            <a:ext cx="218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관리자</a:t>
            </a:r>
            <a:r>
              <a:rPr lang="en-US" altLang="ko-KR" sz="2000" i="1" dirty="0" smtClean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rPr>
              <a:t>process</a:t>
            </a:r>
            <a:endParaRPr lang="ko-KR" altLang="en-US" sz="2000" i="1" dirty="0">
              <a:latin typeface="코트라 볼드체" pitchFamily="18" charset="-127"/>
              <a:ea typeface="코트라 볼드체" pitchFamily="18" charset="-127"/>
              <a:cs typeface="코트라 볼드체" pitchFamily="18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5220073" y="1448139"/>
            <a:ext cx="2132953" cy="4250023"/>
            <a:chOff x="5220072" y="1279683"/>
            <a:chExt cx="2132953" cy="3187517"/>
          </a:xfrm>
        </p:grpSpPr>
        <p:pic>
          <p:nvPicPr>
            <p:cNvPr id="52" name="Picture 27" descr="C:\Users\PC-08\Downloads\sustainable_food_production_iconset\png\128\crop_rotati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1" y="4132360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8" descr="C:\Users\PC-08\Downloads\sustainable_food_production_iconset\png\128\degraded_land_us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2" y="1907024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9" descr="C:\Users\PC-08\Downloads\sustainable_food_production_iconset\png\128\hydropon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1" y="3576026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1" descr="C:\Users\PC-08\Downloads\sustainable_food_production_iconset\png\128\organi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2" y="2463358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2" descr="C:\Users\PC-08\Downloads\sustainable_food_production_iconset\png\128\vega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2232" y="1350690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3" descr="C:\Users\PC-08\Downloads\sustainable_food_production_iconset\png\128\urban_agricultur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661" y="3019692"/>
              <a:ext cx="270793" cy="27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9" name="직선 연결선 58"/>
            <p:cNvCxnSpPr/>
            <p:nvPr/>
          </p:nvCxnSpPr>
          <p:spPr>
            <a:xfrm>
              <a:off x="6741085" y="1279683"/>
              <a:ext cx="0" cy="3187517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6659372" y="1449244"/>
              <a:ext cx="193981" cy="19398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6659372" y="1967171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6659372" y="2523505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6659372" y="3079839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659372" y="3636173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659372" y="4192507"/>
              <a:ext cx="193981" cy="19398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606396" y="1397093"/>
              <a:ext cx="10967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dirty="0" smtClean="0">
                  <a:latin typeface="코트라 볼드체" pitchFamily="18" charset="-127"/>
                  <a:ea typeface="코트라 볼드체" pitchFamily="18" charset="-127"/>
                  <a:cs typeface="코트라 볼드체" pitchFamily="18" charset="-127"/>
                </a:rPr>
                <a:t>물품등록</a:t>
              </a:r>
              <a:endParaRPr lang="en-US" altLang="ko-KR" dirty="0">
                <a:latin typeface="코트라 볼드체" pitchFamily="18" charset="-127"/>
                <a:ea typeface="코트라 볼드체" pitchFamily="18" charset="-127"/>
                <a:cs typeface="코트라 볼드체" pitchFamily="18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>
              <a:off x="5522564" y="1706758"/>
              <a:ext cx="1375030" cy="0"/>
            </a:xfrm>
            <a:prstGeom prst="line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5408809" y="1876202"/>
              <a:ext cx="1330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err="1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판매글</a:t>
              </a:r>
              <a:r>
                <a:rPr lang="ko-KR" altLang="en-US" dirty="0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 작성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221855" y="2418589"/>
              <a:ext cx="14830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주문정보확인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087476" y="2976961"/>
              <a:ext cx="6174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배송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654665" y="3544859"/>
              <a:ext cx="10502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회</a:t>
              </a:r>
              <a:r>
                <a:rPr lang="ko-KR" altLang="en-US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원</a:t>
              </a:r>
              <a:r>
                <a:rPr lang="ko-KR" altLang="en-US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분석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220072" y="4084182"/>
              <a:ext cx="14830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mtClean="0">
                  <a:latin typeface="ELAND 초이스OTF Medium" pitchFamily="18" charset="-127"/>
                  <a:ea typeface="ELAND 초이스OTF Medium" pitchFamily="18" charset="-127"/>
                  <a:cs typeface="코트라 볼드체" pitchFamily="18" charset="-127"/>
                </a:rPr>
                <a:t>매출현황분석</a:t>
              </a:r>
              <a:endParaRPr lang="en-US" altLang="ko-KR" dirty="0">
                <a:latin typeface="ELAND 초이스OTF Medium" pitchFamily="18" charset="-127"/>
                <a:ea typeface="ELAND 초이스OTF Medium" pitchFamily="18" charset="-127"/>
                <a:cs typeface="코트라 볼드체" pitchFamily="18" charset="-127"/>
              </a:endParaRPr>
            </a:p>
          </p:txBody>
        </p:sp>
      </p:grpSp>
      <p:cxnSp>
        <p:nvCxnSpPr>
          <p:cNvPr id="87" name="직선 화살표 연결선 86"/>
          <p:cNvCxnSpPr/>
          <p:nvPr/>
        </p:nvCxnSpPr>
        <p:spPr>
          <a:xfrm>
            <a:off x="8100392" y="1796819"/>
            <a:ext cx="0" cy="405611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572000" y="2395657"/>
            <a:ext cx="0" cy="2354833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546251" y="2650226"/>
            <a:ext cx="1449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ELAND 초이스OTF Light" pitchFamily="18" charset="-127"/>
                <a:ea typeface="ELAND 초이스OTF Light" pitchFamily="18" charset="-127"/>
              </a:rPr>
              <a:t>- </a:t>
            </a:r>
            <a:r>
              <a:rPr lang="ko-KR" altLang="en-US" sz="1200" dirty="0">
                <a:latin typeface="ELAND 초이스OTF Light" pitchFamily="18" charset="-127"/>
                <a:ea typeface="ELAND 초이스OTF Light" pitchFamily="18" charset="-127"/>
              </a:rPr>
              <a:t>상품세부정보조회</a:t>
            </a:r>
            <a:endParaRPr lang="en-US" altLang="ko-KR" sz="1200" dirty="0">
              <a:latin typeface="ELAND 초이스OTF Light" pitchFamily="18" charset="-127"/>
              <a:ea typeface="ELAND 초이스OTF Ligh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46252" y="4124149"/>
            <a:ext cx="1266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ELAND 초이스OTF Light" pitchFamily="18" charset="-127"/>
                <a:ea typeface="ELAND 초이스OTF Light" pitchFamily="18" charset="-127"/>
              </a:rPr>
              <a:t>- </a:t>
            </a:r>
            <a:r>
              <a:rPr lang="en-US" altLang="ko-KR" sz="1200" dirty="0" smtClean="0">
                <a:latin typeface="ELAND 초이스OTF Light" pitchFamily="18" charset="-127"/>
                <a:ea typeface="ELAND 초이스OTF Light" pitchFamily="18" charset="-127"/>
              </a:rPr>
              <a:t>CASH</a:t>
            </a:r>
            <a:r>
              <a:rPr lang="ko-KR" altLang="en-US" sz="1200" dirty="0" smtClean="0">
                <a:latin typeface="ELAND 초이스OTF Light" pitchFamily="18" charset="-127"/>
                <a:ea typeface="ELAND 초이스OTF Light" pitchFamily="18" charset="-127"/>
              </a:rPr>
              <a:t> 충전하기</a:t>
            </a:r>
            <a:endParaRPr lang="en-US" altLang="ko-KR" sz="1200" dirty="0">
              <a:latin typeface="ELAND 초이스OTF Light" pitchFamily="18" charset="-127"/>
              <a:ea typeface="ELAND 초이스OTF Light" pitchFamily="18" charset="-127"/>
            </a:endParaRPr>
          </a:p>
        </p:txBody>
      </p:sp>
      <p:pic>
        <p:nvPicPr>
          <p:cNvPr id="66" name="Picture 2" descr="C:\Users\PC-08\Desktop\깃을사용하지않으면 죽는다 ㅠ\Default-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-72863"/>
            <a:ext cx="1195670" cy="83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bg2">
              <a:lumMod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123</Words>
  <Application>Microsoft Office PowerPoint</Application>
  <PresentationFormat>화면 슬라이드 쇼(4:3)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PC-08</dc:creator>
  <cp:lastModifiedBy>PC-08</cp:lastModifiedBy>
  <cp:revision>14</cp:revision>
  <dcterms:created xsi:type="dcterms:W3CDTF">2021-02-19T03:16:48Z</dcterms:created>
  <dcterms:modified xsi:type="dcterms:W3CDTF">2021-02-26T05:58:24Z</dcterms:modified>
</cp:coreProperties>
</file>