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20" y="-7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7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3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4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8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4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9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9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6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5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연결자 9"/>
          <p:cNvSpPr/>
          <p:nvPr/>
        </p:nvSpPr>
        <p:spPr>
          <a:xfrm>
            <a:off x="2110129" y="284497"/>
            <a:ext cx="615491" cy="324036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고객</a:t>
            </a:r>
            <a:endParaRPr lang="ko-KR" altLang="en-US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05555" y="284497"/>
            <a:ext cx="73289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추천물품</a:t>
            </a:r>
            <a:endParaRPr lang="en-US" altLang="ko-KR" sz="105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(Main)</a:t>
            </a:r>
            <a:endParaRPr lang="ko-KR" altLang="en-US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5260" y="853083"/>
            <a:ext cx="73289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05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품</a:t>
            </a:r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조회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5260" y="1248415"/>
            <a:ext cx="902919" cy="1147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최고가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최저가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물품이름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별점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+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0406" y="843558"/>
            <a:ext cx="732891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장바구니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0406" y="1236558"/>
            <a:ext cx="1017218" cy="115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합산금액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주문하기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물품삭제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뒤로가기</a:t>
            </a:r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(main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5256" y="843558"/>
            <a:ext cx="73289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5256" y="1236558"/>
            <a:ext cx="1301397" cy="181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비밀번호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주소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생일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캐쉬보유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회원정보수정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캐쉬충전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- 5,10, 15, 20, 50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438107" y="284497"/>
            <a:ext cx="782949" cy="324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판매자</a:t>
            </a:r>
            <a:endParaRPr lang="ko-KR" altLang="en-US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65425" y="853511"/>
            <a:ext cx="83091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물품관리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65425" y="3178161"/>
            <a:ext cx="83091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물품조회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35513" y="853511"/>
            <a:ext cx="83091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회원관리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65425" y="1262697"/>
            <a:ext cx="902919" cy="156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물품정보테이블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물품정보조회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물품등록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물품삭제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물품수정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재고관리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68344" y="3590059"/>
            <a:ext cx="859486" cy="128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최고가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최저가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물품이름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별점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+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35513" y="1262700"/>
            <a:ext cx="1036687" cy="121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회원정보테이블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생일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이메일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보유캐쉬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회원삭제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22844" y="853512"/>
            <a:ext cx="83091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결재관리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22844" y="1272652"/>
            <a:ext cx="974927" cy="1011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주문목록테이블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 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매출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순이익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거래건수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7.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메뉴구조도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22488" y="3867894"/>
            <a:ext cx="615958" cy="3240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22488" y="4248561"/>
            <a:ext cx="615958" cy="57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아이디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비밀번호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회원가입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2712" y="3867894"/>
            <a:ext cx="653680" cy="3240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32712" y="4248561"/>
            <a:ext cx="657448" cy="681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정보입력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아이디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비밀번호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주소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생일</a:t>
            </a:r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등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0347" y="2670117"/>
            <a:ext cx="74025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주문하기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0347" y="3062008"/>
            <a:ext cx="1017218" cy="95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캐쉬현황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배송지확인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결재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캐쉬충전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75256" y="3569333"/>
            <a:ext cx="1300329" cy="124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주문정보확인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물품리스트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차감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배송지정보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배송상태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물품별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구매확정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리뷰작성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75256" y="3179436"/>
            <a:ext cx="104266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985260" y="2499742"/>
            <a:ext cx="73289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상품세부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985260" y="2909398"/>
            <a:ext cx="1010676" cy="1147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상품소개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가격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이미지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장바구니담기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장바구니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뒤로가기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(main)</a:t>
            </a:r>
          </a:p>
        </p:txBody>
      </p:sp>
      <p:cxnSp>
        <p:nvCxnSpPr>
          <p:cNvPr id="103" name="꺾인 연결선 102"/>
          <p:cNvCxnSpPr>
            <a:stCxn id="10" idx="2"/>
            <a:endCxn id="18" idx="0"/>
          </p:cNvCxnSpPr>
          <p:nvPr/>
        </p:nvCxnSpPr>
        <p:spPr>
          <a:xfrm rot="10800000" flipV="1">
            <a:off x="536853" y="446514"/>
            <a:ext cx="1573277" cy="397043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" idx="2"/>
            <a:endCxn id="19" idx="0"/>
          </p:cNvCxnSpPr>
          <p:nvPr/>
        </p:nvCxnSpPr>
        <p:spPr>
          <a:xfrm rot="10800000" flipV="1">
            <a:off x="1741703" y="446514"/>
            <a:ext cx="368427" cy="397043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10" idx="6"/>
            <a:endCxn id="14" idx="1"/>
          </p:cNvCxnSpPr>
          <p:nvPr/>
        </p:nvCxnSpPr>
        <p:spPr>
          <a:xfrm>
            <a:off x="2725620" y="446515"/>
            <a:ext cx="259640" cy="568586"/>
          </a:xfrm>
          <a:prstGeom prst="bentConnector3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endCxn id="95" idx="1"/>
          </p:cNvCxnSpPr>
          <p:nvPr/>
        </p:nvCxnSpPr>
        <p:spPr>
          <a:xfrm rot="16200000" flipH="1">
            <a:off x="2092258" y="1768758"/>
            <a:ext cx="1656184" cy="129820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9" idx="1"/>
            <a:endCxn id="67" idx="1"/>
          </p:cNvCxnSpPr>
          <p:nvPr/>
        </p:nvCxnSpPr>
        <p:spPr>
          <a:xfrm rot="10800000" flipV="1">
            <a:off x="1375256" y="1005576"/>
            <a:ext cx="12700" cy="2335878"/>
          </a:xfrm>
          <a:prstGeom prst="bentConnector3">
            <a:avLst>
              <a:gd name="adj1" fmla="val 90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8" idx="1"/>
            <a:endCxn id="43" idx="1"/>
          </p:cNvCxnSpPr>
          <p:nvPr/>
        </p:nvCxnSpPr>
        <p:spPr>
          <a:xfrm rot="10800000" flipV="1">
            <a:off x="160348" y="1005575"/>
            <a:ext cx="10059" cy="1826559"/>
          </a:xfrm>
          <a:prstGeom prst="bentConnector3">
            <a:avLst>
              <a:gd name="adj1" fmla="val 100903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0" idx="6"/>
            <a:endCxn id="20" idx="1"/>
          </p:cNvCxnSpPr>
          <p:nvPr/>
        </p:nvCxnSpPr>
        <p:spPr>
          <a:xfrm>
            <a:off x="2725620" y="446515"/>
            <a:ext cx="147993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20" idx="3"/>
            <a:endCxn id="24" idx="2"/>
          </p:cNvCxnSpPr>
          <p:nvPr/>
        </p:nvCxnSpPr>
        <p:spPr>
          <a:xfrm>
            <a:off x="4938446" y="446515"/>
            <a:ext cx="149966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24" idx="4"/>
            <a:endCxn id="25" idx="0"/>
          </p:cNvCxnSpPr>
          <p:nvPr/>
        </p:nvCxnSpPr>
        <p:spPr>
          <a:xfrm rot="16200000" flipH="1">
            <a:off x="6882742" y="555372"/>
            <a:ext cx="244978" cy="3512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24" idx="2"/>
            <a:endCxn id="27" idx="0"/>
          </p:cNvCxnSpPr>
          <p:nvPr/>
        </p:nvCxnSpPr>
        <p:spPr>
          <a:xfrm rot="10800000" flipV="1">
            <a:off x="5750969" y="446515"/>
            <a:ext cx="687138" cy="406996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24" idx="6"/>
            <a:endCxn id="28" idx="0"/>
          </p:cNvCxnSpPr>
          <p:nvPr/>
        </p:nvCxnSpPr>
        <p:spPr>
          <a:xfrm>
            <a:off x="7221056" y="446515"/>
            <a:ext cx="1017244" cy="406997"/>
          </a:xfrm>
          <a:prstGeom prst="bentConnector2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25" idx="1"/>
            <a:endCxn id="26" idx="1"/>
          </p:cNvCxnSpPr>
          <p:nvPr/>
        </p:nvCxnSpPr>
        <p:spPr>
          <a:xfrm rot="10800000" flipV="1">
            <a:off x="6765425" y="1015529"/>
            <a:ext cx="12700" cy="232465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7822844" y="2911736"/>
            <a:ext cx="1300329" cy="124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주문정보확인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물품리스트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배송지정보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배송상태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물품별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22844" y="2521839"/>
            <a:ext cx="104266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1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234</Words>
  <Application>Microsoft Office PowerPoint</Application>
  <PresentationFormat>화면 슬라이드 쇼(16:9)</PresentationFormat>
  <Paragraphs>120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PC-08</dc:creator>
  <cp:lastModifiedBy>PC-08</cp:lastModifiedBy>
  <cp:revision>31</cp:revision>
  <dcterms:created xsi:type="dcterms:W3CDTF">2021-02-18T01:08:48Z</dcterms:created>
  <dcterms:modified xsi:type="dcterms:W3CDTF">2021-02-19T03:03:06Z</dcterms:modified>
</cp:coreProperties>
</file>