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6A1"/>
    <a:srgbClr val="DAB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6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5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2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9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6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90C0-098B-4FF3-A7AD-AEF1A8CC881E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4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46251" y="474151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리뷰쓰기</a:t>
            </a:r>
            <a:endParaRPr lang="ko-KR" altLang="en-US" sz="1200" dirty="0" smtClean="0">
              <a:latin typeface="ELAND 초이스OTF Light" pitchFamily="18" charset="-127"/>
              <a:ea typeface="ELAND 초이스OTF Light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56576" y="-1422007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회원가입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6576" y="-882684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상품조회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6576" y="-343361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장바구니 담기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56576" y="19596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주문하기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56576" y="73528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배송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56576" y="1813928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구매확정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56576" y="127460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ELAND 초이스OTF Medium" pitchFamily="18" charset="-127"/>
                <a:ea typeface="ELAND 초이스OTF Medium" pitchFamily="18" charset="-127"/>
              </a:rPr>
              <a:t>주문목록확인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44662" y="1082027"/>
            <a:ext cx="2051274" cy="3865987"/>
            <a:chOff x="1944662" y="1203598"/>
            <a:chExt cx="2051274" cy="3865987"/>
          </a:xfrm>
        </p:grpSpPr>
        <p:grpSp>
          <p:nvGrpSpPr>
            <p:cNvPr id="4" name="그룹 3"/>
            <p:cNvGrpSpPr/>
            <p:nvPr/>
          </p:nvGrpSpPr>
          <p:grpSpPr>
            <a:xfrm>
              <a:off x="1944662" y="1252868"/>
              <a:ext cx="277364" cy="3608799"/>
              <a:chOff x="595794" y="882842"/>
              <a:chExt cx="277364" cy="3608799"/>
            </a:xfrm>
          </p:grpSpPr>
          <p:pic>
            <p:nvPicPr>
              <p:cNvPr id="2075" name="Picture 27" descr="C:\Users\PC-08\Downloads\sustainable_food_production_iconset\png\128\crop_rotati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66451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6" name="Picture 28" descr="C:\Users\PC-08\Downloads\sustainable_food_production_iconset\png\128\degraded_land_us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439176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7" name="Picture 29" descr="C:\Users\PC-08\Downloads\sustainable_food_production_iconset\png\128\hydropon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10817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8" name="Picture 30" descr="C:\Users\PC-08\Downloads\sustainable_food_production_iconset\png\128\mixed_crops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422084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9" name="Picture 31" descr="C:\Users\PC-08\Downloads\sustainable_food_production_iconset\png\128\organi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995510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0" name="Picture 32" descr="C:\Users\PC-08\Downloads\sustainable_food_production_iconset\png\128\vega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65" y="88284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1" name="Picture 33" descr="C:\Users\PC-08\Downloads\sustainable_food_production_iconset\png\128\urban_agricultur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2551844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2380277" y="1203598"/>
              <a:ext cx="0" cy="386598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2298564" y="1373159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298564" y="189108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98564" y="2447420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298564" y="3003754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98564" y="3560088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98564" y="4116422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98564" y="467275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48718" y="1325169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회원가입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48718" y="1813803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상품조회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48718" y="2356190"/>
              <a:ext cx="1547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장바구니 담기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48718" y="2914562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주문하기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48718" y="3482460"/>
              <a:ext cx="6415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48718" y="4589679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구매확정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48718" y="4021783"/>
              <a:ext cx="1483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주문목록확인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304702" y="1630673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19449" y="680016"/>
            <a:ext cx="183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고객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32306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7. </a:t>
            </a:r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프로세스 흐름도</a:t>
            </a:r>
            <a:endParaRPr lang="ko-KR" altLang="en-US" sz="2800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555526"/>
            <a:ext cx="9144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64428" y="123478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Team</a:t>
            </a:r>
            <a:r>
              <a:rPr lang="en-US" altLang="ko-KR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 Default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043608" y="1347614"/>
            <a:ext cx="0" cy="304208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680016"/>
            <a:ext cx="21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관리자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220072" y="1086104"/>
            <a:ext cx="2132953" cy="3187517"/>
            <a:chOff x="5220072" y="1279683"/>
            <a:chExt cx="2132953" cy="3187517"/>
          </a:xfrm>
        </p:grpSpPr>
        <p:pic>
          <p:nvPicPr>
            <p:cNvPr id="52" name="Picture 27" descr="C:\Users\PC-08\Downloads\sustainable_food_production_iconset\png\128\crop_rota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413236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C:\Users\PC-08\Downloads\sustainable_food_production_iconset\png\128\degraded_land_u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1907024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9" descr="C:\Users\PC-08\Downloads\sustainable_food_production_iconset\png\128\hydropon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576026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1" descr="C:\Users\PC-08\Downloads\sustainable_food_production_iconset\png\128\organi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2463358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2" descr="C:\Users\PC-08\Downloads\sustainable_food_production_iconset\png\128\vega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232" y="135069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3" descr="C:\Users\PC-08\Downloads\sustainable_food_production_iconset\png\128\urban_agricultur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019692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직선 연결선 58"/>
            <p:cNvCxnSpPr/>
            <p:nvPr/>
          </p:nvCxnSpPr>
          <p:spPr>
            <a:xfrm>
              <a:off x="6741085" y="1279683"/>
              <a:ext cx="0" cy="318751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6659372" y="1449244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59372" y="1967171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659372" y="2523505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6659372" y="3079839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659372" y="3636173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659372" y="4192507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606396" y="1397093"/>
              <a:ext cx="1096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dirty="0" smtClean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물품등록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522564" y="1706758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408809" y="1876202"/>
              <a:ext cx="1330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판매글</a:t>
              </a:r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 작성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221855" y="2418589"/>
              <a:ext cx="1483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주문정보확인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87476" y="2976961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4665" y="3544859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회</a:t>
              </a:r>
              <a:r>
                <a:rPr lang="ko-KR" altLang="en-US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원</a:t>
              </a:r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20072" y="4084182"/>
              <a:ext cx="1483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매출현황분석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>
            <a:off x="8100392" y="1347614"/>
            <a:ext cx="0" cy="304208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72000" y="1796742"/>
            <a:ext cx="0" cy="176612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46251" y="1987669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>
                <a:latin typeface="ELAND 초이스OTF Light" pitchFamily="18" charset="-127"/>
                <a:ea typeface="ELAND 초이스OTF Light" pitchFamily="18" charset="-127"/>
              </a:rPr>
              <a:t>상품세부정보조회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6251" y="3093111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CASH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 충전하기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</Words>
  <Application>Microsoft Office PowerPoint</Application>
  <PresentationFormat>화면 슬라이드 쇼(16:9)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8</cp:revision>
  <dcterms:created xsi:type="dcterms:W3CDTF">2021-02-19T03:16:48Z</dcterms:created>
  <dcterms:modified xsi:type="dcterms:W3CDTF">2021-02-19T04:35:49Z</dcterms:modified>
</cp:coreProperties>
</file>