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0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0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7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2434-08E1-42A0-B075-6A913AF6F16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4412-EC3E-4DAD-BDB9-88A4D39E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6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512" y="118543"/>
            <a:ext cx="2160240" cy="1465954"/>
            <a:chOff x="1259632" y="620688"/>
            <a:chExt cx="2160240" cy="1465954"/>
          </a:xfrm>
          <a:solidFill>
            <a:schemeClr val="bg1">
              <a:lumMod val="9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259632" y="620688"/>
              <a:ext cx="2160240" cy="27699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Controller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9632" y="1070979"/>
              <a:ext cx="2160240" cy="1015663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Main</a:t>
              </a:r>
            </a:p>
            <a:p>
              <a:r>
                <a:rPr lang="en-US" altLang="ko-KR" sz="1200" i="1" dirty="0" smtClean="0"/>
                <a:t>Start</a:t>
              </a:r>
            </a:p>
            <a:p>
              <a:r>
                <a:rPr lang="en-US" altLang="ko-KR" sz="1200" i="1" dirty="0" smtClean="0"/>
                <a:t>Home</a:t>
              </a:r>
            </a:p>
            <a:p>
              <a:r>
                <a:rPr lang="en-US" altLang="ko-KR" sz="1200" i="1" dirty="0" smtClean="0"/>
                <a:t>Order</a:t>
              </a:r>
            </a:p>
            <a:p>
              <a:r>
                <a:rPr lang="en-US" altLang="ko-KR" sz="1200" i="1" dirty="0" smtClean="0"/>
                <a:t>delivery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55777" y="114328"/>
            <a:ext cx="2900604" cy="1429478"/>
            <a:chOff x="3387924" y="384168"/>
            <a:chExt cx="4568452" cy="1429478"/>
          </a:xfrm>
          <a:solidFill>
            <a:schemeClr val="bg1">
              <a:lumMod val="95000"/>
            </a:schemeClr>
          </a:solidFill>
        </p:grpSpPr>
        <p:grpSp>
          <p:nvGrpSpPr>
            <p:cNvPr id="21" name="그룹 20"/>
            <p:cNvGrpSpPr/>
            <p:nvPr/>
          </p:nvGrpSpPr>
          <p:grpSpPr>
            <a:xfrm>
              <a:off x="3387924" y="384168"/>
              <a:ext cx="4568452" cy="1429478"/>
              <a:chOff x="1227684" y="-162183"/>
              <a:chExt cx="4568452" cy="1429478"/>
            </a:xfrm>
            <a:grpFill/>
          </p:grpSpPr>
          <p:sp>
            <p:nvSpPr>
              <p:cNvPr id="25" name="TextBox 24"/>
              <p:cNvSpPr txBox="1"/>
              <p:nvPr/>
            </p:nvSpPr>
            <p:spPr>
              <a:xfrm>
                <a:off x="1243656" y="247662"/>
                <a:ext cx="2160240" cy="27699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err="1" smtClean="0"/>
                  <a:t>BoardService</a:t>
                </a:r>
                <a:endParaRPr lang="en-US" altLang="ko-KR" sz="1200" i="1" dirty="0" smtClean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27684" y="630256"/>
                <a:ext cx="1804027" cy="27699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err="1" smtClean="0"/>
                  <a:t>boardList</a:t>
                </a:r>
                <a:endParaRPr lang="en-US" altLang="ko-KR" sz="1200" i="1" dirty="0" smtClean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59632" y="-162183"/>
                <a:ext cx="4536504" cy="276999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smtClean="0"/>
                  <a:t>Service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243659" y="990296"/>
                <a:ext cx="1804027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err="1" smtClean="0"/>
                  <a:t>userList</a:t>
                </a:r>
                <a:endParaRPr lang="en-US" altLang="ko-KR" sz="1200" i="1" dirty="0" smtClean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0161" y="794013"/>
              <a:ext cx="2160240" cy="1017892"/>
              <a:chOff x="1243657" y="247662"/>
              <a:chExt cx="2160240" cy="1017892"/>
            </a:xfrm>
            <a:grpFill/>
          </p:grpSpPr>
          <p:sp>
            <p:nvSpPr>
              <p:cNvPr id="23" name="TextBox 22"/>
              <p:cNvSpPr txBox="1"/>
              <p:nvPr/>
            </p:nvSpPr>
            <p:spPr>
              <a:xfrm>
                <a:off x="1243657" y="247662"/>
                <a:ext cx="2160240" cy="27699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err="1" smtClean="0"/>
                  <a:t>UserService</a:t>
                </a:r>
                <a:endParaRPr lang="en-US" altLang="ko-KR" sz="1200" i="1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43660" y="619223"/>
                <a:ext cx="1804027" cy="646331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smtClean="0"/>
                  <a:t>Join</a:t>
                </a:r>
              </a:p>
              <a:p>
                <a:r>
                  <a:rPr lang="en-US" altLang="ko-KR" sz="1200" i="1" dirty="0" err="1" smtClean="0"/>
                  <a:t>Param</a:t>
                </a:r>
                <a:endParaRPr lang="en-US" altLang="ko-KR" sz="1200" i="1" dirty="0" smtClean="0"/>
              </a:p>
              <a:p>
                <a:r>
                  <a:rPr lang="en-US" altLang="ko-KR" sz="1200" i="1" dirty="0" smtClean="0"/>
                  <a:t>Login</a:t>
                </a: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180803" y="2145800"/>
            <a:ext cx="2160240" cy="1096622"/>
            <a:chOff x="1259632" y="620688"/>
            <a:chExt cx="2160240" cy="1096622"/>
          </a:xfrm>
          <a:solidFill>
            <a:schemeClr val="bg1">
              <a:lumMod val="95000"/>
            </a:schemeClr>
          </a:solidFill>
        </p:grpSpPr>
        <p:sp>
          <p:nvSpPr>
            <p:cNvPr id="29" name="TextBox 28"/>
            <p:cNvSpPr txBox="1"/>
            <p:nvPr/>
          </p:nvSpPr>
          <p:spPr>
            <a:xfrm>
              <a:off x="1259632" y="620688"/>
              <a:ext cx="2160240" cy="27699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err="1" smtClean="0"/>
                <a:t>Util</a:t>
              </a:r>
              <a:endParaRPr lang="en-US" altLang="ko-KR" sz="1200" i="1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632" y="1070979"/>
              <a:ext cx="2160240" cy="64633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err="1" smtClean="0"/>
                <a:t>JDBCUtil</a:t>
              </a:r>
              <a:endParaRPr lang="en-US" altLang="ko-KR" sz="1200" i="1" dirty="0" smtClean="0"/>
            </a:p>
            <a:p>
              <a:r>
                <a:rPr lang="en-US" altLang="ko-KR" sz="1200" i="1" dirty="0" err="1" smtClean="0"/>
                <a:t>ScanUtil</a:t>
              </a:r>
              <a:endParaRPr lang="en-US" altLang="ko-KR" sz="1200" i="1" dirty="0" smtClean="0"/>
            </a:p>
            <a:p>
              <a:r>
                <a:rPr lang="en-US" altLang="ko-KR" sz="1200" i="1" dirty="0" smtClean="0"/>
                <a:t>View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24128" y="118543"/>
            <a:ext cx="2772308" cy="1805595"/>
            <a:chOff x="5724128" y="118543"/>
            <a:chExt cx="2772308" cy="1805595"/>
          </a:xfrm>
        </p:grpSpPr>
        <p:sp>
          <p:nvSpPr>
            <p:cNvPr id="9" name="TextBox 8"/>
            <p:cNvSpPr txBox="1"/>
            <p:nvPr/>
          </p:nvSpPr>
          <p:spPr>
            <a:xfrm>
              <a:off x="5724128" y="548680"/>
              <a:ext cx="132014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err="1" smtClean="0"/>
                <a:t>BoardDao</a:t>
              </a:r>
              <a:endParaRPr lang="en-US" altLang="ko-KR" sz="1200" i="1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24128" y="916026"/>
              <a:ext cx="122413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err="1" smtClean="0"/>
                <a:t>selectBoardList</a:t>
              </a:r>
              <a:endParaRPr lang="en-US" altLang="ko-KR" sz="1200" i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4128" y="118543"/>
              <a:ext cx="277230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Dao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6003" y="1241158"/>
              <a:ext cx="1224135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err="1" smtClean="0"/>
                <a:t>SUserBoardList</a:t>
              </a:r>
              <a:endParaRPr lang="en-US" altLang="ko-KR" sz="1200" i="1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6289" y="548680"/>
              <a:ext cx="132014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err="1" smtClean="0"/>
                <a:t>UserDao</a:t>
              </a:r>
              <a:endParaRPr lang="en-US" altLang="ko-KR" sz="1200" i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76289" y="916026"/>
              <a:ext cx="122413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err="1" smtClean="0"/>
                <a:t>insertUser</a:t>
              </a:r>
              <a:endParaRPr lang="en-US" altLang="ko-KR" sz="1200" i="1" dirty="0" smtClean="0"/>
            </a:p>
            <a:p>
              <a:r>
                <a:rPr lang="en-US" altLang="ko-KR" sz="1200" i="1" dirty="0" err="1" smtClean="0"/>
                <a:t>selectUser</a:t>
              </a:r>
              <a:endParaRPr lang="en-US" altLang="ko-KR" sz="1200" i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1868" y="1462473"/>
              <a:ext cx="1235437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updateUser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deleteUser</a:t>
              </a:r>
              <a:endParaRPr lang="en-US" altLang="ko-KR" sz="1200" dirty="0" smtClean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596344" y="2063908"/>
            <a:ext cx="5936821" cy="1437100"/>
            <a:chOff x="2596344" y="2063908"/>
            <a:chExt cx="5936821" cy="1437100"/>
          </a:xfrm>
        </p:grpSpPr>
        <p:grpSp>
          <p:nvGrpSpPr>
            <p:cNvPr id="54" name="그룹 53"/>
            <p:cNvGrpSpPr/>
            <p:nvPr/>
          </p:nvGrpSpPr>
          <p:grpSpPr>
            <a:xfrm>
              <a:off x="2596344" y="2077719"/>
              <a:ext cx="1351298" cy="662559"/>
              <a:chOff x="2504051" y="2077719"/>
              <a:chExt cx="1351298" cy="662559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518729" y="2463279"/>
                <a:ext cx="102487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prodlist</a:t>
                </a:r>
                <a:endParaRPr lang="en-US" altLang="ko-KR" sz="1200" dirty="0" smtClean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04051" y="2077719"/>
                <a:ext cx="13512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prodService</a:t>
                </a:r>
                <a:endParaRPr lang="en-US" altLang="ko-KR" sz="1200" dirty="0" smtClean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708552" y="2063908"/>
              <a:ext cx="2824613" cy="1437100"/>
              <a:chOff x="5708552" y="2063908"/>
              <a:chExt cx="2824613" cy="14371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723230" y="2449468"/>
                <a:ext cx="102487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seletcPBList</a:t>
                </a:r>
                <a:endParaRPr lang="en-US" altLang="ko-KR" sz="1200" dirty="0" smtClean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708552" y="2063908"/>
                <a:ext cx="13512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PBoardDao</a:t>
                </a:r>
                <a:endParaRPr lang="en-US" altLang="ko-KR" sz="12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222504" y="2063908"/>
                <a:ext cx="131066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ProdDao</a:t>
                </a:r>
                <a:endParaRPr lang="en-US" altLang="ko-KR" sz="1200" dirty="0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222506" y="2463279"/>
                <a:ext cx="1001248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err="1" smtClean="0"/>
                  <a:t>insertprod</a:t>
                </a:r>
                <a:endParaRPr lang="en-US" altLang="ko-KR" sz="1200" i="1" dirty="0" smtClean="0"/>
              </a:p>
              <a:p>
                <a:r>
                  <a:rPr lang="en-US" altLang="ko-KR" sz="1200" i="1" dirty="0" err="1" smtClean="0"/>
                  <a:t>Selectprod</a:t>
                </a:r>
                <a:endParaRPr lang="en-US" altLang="ko-KR" sz="1200" i="1" dirty="0" smtClean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222505" y="3039343"/>
                <a:ext cx="1010491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updateprod</a:t>
                </a:r>
                <a:endParaRPr lang="en-US" altLang="ko-KR" sz="1200" dirty="0" smtClean="0"/>
              </a:p>
              <a:p>
                <a:r>
                  <a:rPr lang="en-US" altLang="ko-KR" sz="1200" dirty="0" err="1" smtClean="0"/>
                  <a:t>deleteprod</a:t>
                </a:r>
                <a:endParaRPr lang="en-US" altLang="ko-KR" sz="1200" dirty="0" smtClean="0"/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2615467" y="3645024"/>
            <a:ext cx="5936821" cy="1440160"/>
            <a:chOff x="2615467" y="3645024"/>
            <a:chExt cx="5936821" cy="1440160"/>
          </a:xfrm>
        </p:grpSpPr>
        <p:grpSp>
          <p:nvGrpSpPr>
            <p:cNvPr id="60" name="그룹 59"/>
            <p:cNvGrpSpPr/>
            <p:nvPr/>
          </p:nvGrpSpPr>
          <p:grpSpPr>
            <a:xfrm>
              <a:off x="2615467" y="3645024"/>
              <a:ext cx="1351298" cy="662559"/>
              <a:chOff x="2523174" y="4550091"/>
              <a:chExt cx="1351298" cy="66255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525977" y="4935651"/>
                <a:ext cx="101762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cartlist</a:t>
                </a:r>
                <a:endParaRPr lang="en-US" altLang="ko-KR" sz="1200" dirty="0" smtClean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23174" y="4550091"/>
                <a:ext cx="13512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cartService</a:t>
                </a:r>
                <a:endParaRPr lang="en-US" altLang="ko-KR" sz="1200" dirty="0" smtClean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724128" y="3645024"/>
              <a:ext cx="2828160" cy="1440160"/>
              <a:chOff x="5724128" y="4536280"/>
              <a:chExt cx="2828160" cy="1440160"/>
            </a:xfrm>
            <a:noFill/>
          </p:grpSpPr>
          <p:sp>
            <p:nvSpPr>
              <p:cNvPr id="47" name="TextBox 46"/>
              <p:cNvSpPr txBox="1"/>
              <p:nvPr/>
            </p:nvSpPr>
            <p:spPr>
              <a:xfrm>
                <a:off x="5724128" y="4921840"/>
                <a:ext cx="1017626" cy="27699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seletcCBList</a:t>
                </a:r>
                <a:endParaRPr lang="en-US" altLang="ko-KR" sz="1200" dirty="0" smtClean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27675" y="4536280"/>
                <a:ext cx="1351298" cy="27699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CBoardDao</a:t>
                </a:r>
                <a:endParaRPr lang="en-US" altLang="ko-KR" sz="1200" dirty="0" smtClean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241627" y="4536280"/>
                <a:ext cx="1310661" cy="27699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CartDao</a:t>
                </a:r>
                <a:endParaRPr lang="en-US" altLang="ko-KR" sz="1200" dirty="0" smtClean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41628" y="4938711"/>
                <a:ext cx="994167" cy="461665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err="1" smtClean="0"/>
                  <a:t>insertcart</a:t>
                </a:r>
                <a:endParaRPr lang="en-US" altLang="ko-KR" sz="1200" i="1" dirty="0" smtClean="0"/>
              </a:p>
              <a:p>
                <a:r>
                  <a:rPr lang="en-US" altLang="ko-KR" sz="1200" i="1" dirty="0" err="1" smtClean="0"/>
                  <a:t>Selectcart</a:t>
                </a:r>
                <a:endParaRPr lang="en-US" altLang="ko-KR" sz="1200" i="1" dirty="0" smtClean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41628" y="5514775"/>
                <a:ext cx="1003345" cy="461665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updateCart</a:t>
                </a:r>
                <a:endParaRPr lang="en-US" altLang="ko-KR" sz="1200" dirty="0" smtClean="0"/>
              </a:p>
              <a:p>
                <a:r>
                  <a:rPr lang="en-US" altLang="ko-KR" sz="1200" dirty="0" err="1" smtClean="0"/>
                  <a:t>deleteCart</a:t>
                </a:r>
                <a:endParaRPr lang="en-US" altLang="ko-KR" sz="1200" dirty="0" smtClean="0"/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2595588" y="5182410"/>
            <a:ext cx="5987856" cy="1228535"/>
            <a:chOff x="2595588" y="5182410"/>
            <a:chExt cx="5987856" cy="1228535"/>
          </a:xfrm>
        </p:grpSpPr>
        <p:grpSp>
          <p:nvGrpSpPr>
            <p:cNvPr id="76" name="그룹 75"/>
            <p:cNvGrpSpPr/>
            <p:nvPr/>
          </p:nvGrpSpPr>
          <p:grpSpPr>
            <a:xfrm>
              <a:off x="2595588" y="5182410"/>
              <a:ext cx="1351298" cy="662559"/>
              <a:chOff x="2503295" y="5182410"/>
              <a:chExt cx="1351298" cy="66255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517973" y="5567970"/>
                <a:ext cx="1025630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orderList</a:t>
                </a:r>
                <a:endParaRPr lang="en-US" altLang="ko-KR" sz="1200" dirty="0" smtClean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03295" y="5182410"/>
                <a:ext cx="13512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orderService</a:t>
                </a:r>
                <a:endParaRPr lang="en-US" altLang="ko-KR" sz="1200" dirty="0" smtClean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724128" y="5208278"/>
              <a:ext cx="2859316" cy="1202667"/>
              <a:chOff x="5724128" y="5208278"/>
              <a:chExt cx="2859316" cy="1202667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232146" y="5208278"/>
                <a:ext cx="13512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orderDao</a:t>
                </a:r>
                <a:endParaRPr lang="en-US" altLang="ko-KR" sz="1200" dirty="0" smtClean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735560" y="5577516"/>
                <a:ext cx="1025630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selectOBlist</a:t>
                </a:r>
                <a:endParaRPr lang="en-US" altLang="ko-KR" sz="1200" dirty="0" smtClean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24128" y="5208278"/>
                <a:ext cx="13512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OBoardlist</a:t>
                </a:r>
                <a:endParaRPr lang="en-US" altLang="ko-KR" sz="1200" dirty="0" smtClean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222505" y="5544081"/>
                <a:ext cx="1025630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insertOrd</a:t>
                </a:r>
                <a:endParaRPr lang="en-US" altLang="ko-KR" sz="1200" dirty="0" smtClean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759945" y="5949280"/>
                <a:ext cx="101123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updateOrd</a:t>
                </a:r>
                <a:endParaRPr lang="en-US" altLang="ko-KR" sz="1200" dirty="0" smtClean="0"/>
              </a:p>
              <a:p>
                <a:r>
                  <a:rPr lang="en-US" altLang="ko-KR" sz="1200" dirty="0" err="1" smtClean="0"/>
                  <a:t>deleteOrd</a:t>
                </a:r>
                <a:endParaRPr lang="en-US" altLang="ko-KR" sz="1200" dirty="0" smtClean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241510" y="5949280"/>
                <a:ext cx="100198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 err="1" smtClean="0"/>
                  <a:t>insert</a:t>
                </a:r>
                <a:r>
                  <a:rPr lang="en-US" altLang="ko-KR" sz="1200" dirty="0" err="1" smtClean="0"/>
                  <a:t>Ord</a:t>
                </a:r>
                <a:endParaRPr lang="en-US" altLang="ko-KR" sz="1200" i="1" dirty="0" smtClean="0"/>
              </a:p>
              <a:p>
                <a:r>
                  <a:rPr lang="en-US" altLang="ko-KR" sz="1200" i="1" dirty="0" err="1" smtClean="0"/>
                  <a:t>Select</a:t>
                </a:r>
                <a:r>
                  <a:rPr lang="en-US" altLang="ko-KR" sz="1200" dirty="0" err="1" smtClean="0"/>
                  <a:t>Ord</a:t>
                </a:r>
                <a:endParaRPr lang="en-US" altLang="ko-KR" sz="1200" i="1" dirty="0" smtClean="0"/>
              </a:p>
            </p:txBody>
          </p:sp>
        </p:grpSp>
      </p:grpSp>
      <p:cxnSp>
        <p:nvCxnSpPr>
          <p:cNvPr id="78" name="직선 화살표 연결선 77"/>
          <p:cNvCxnSpPr/>
          <p:nvPr/>
        </p:nvCxnSpPr>
        <p:spPr>
          <a:xfrm>
            <a:off x="278387" y="6669360"/>
            <a:ext cx="83529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166972" y="3481597"/>
            <a:ext cx="2174071" cy="2511417"/>
            <a:chOff x="166972" y="3481597"/>
            <a:chExt cx="2174071" cy="2511417"/>
          </a:xfrm>
        </p:grpSpPr>
        <p:sp>
          <p:nvSpPr>
            <p:cNvPr id="69" name="TextBox 68"/>
            <p:cNvSpPr txBox="1"/>
            <p:nvPr/>
          </p:nvSpPr>
          <p:spPr>
            <a:xfrm>
              <a:off x="1334222" y="3481597"/>
              <a:ext cx="1006821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Admin main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0803" y="3481597"/>
              <a:ext cx="1006821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main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803" y="3922023"/>
              <a:ext cx="1006821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login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0803" y="4382990"/>
              <a:ext cx="1006821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select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0803" y="4808185"/>
              <a:ext cx="1006821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cart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9512" y="5258324"/>
              <a:ext cx="1006821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prod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6972" y="5716015"/>
              <a:ext cx="1006821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order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32931" y="4382990"/>
              <a:ext cx="1006821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detail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03002" y="4808185"/>
              <a:ext cx="1006821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Admin prod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03002" y="5320909"/>
              <a:ext cx="1006821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Admin </a:t>
              </a:r>
            </a:p>
            <a:p>
              <a:r>
                <a:rPr lang="en-US" altLang="ko-KR" sz="1200" dirty="0" smtClean="0"/>
                <a:t>order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96856" y="1668387"/>
            <a:ext cx="135129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cashCharge</a:t>
            </a:r>
            <a:endParaRPr lang="en-US" altLang="ko-KR" sz="12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4074658" y="1676953"/>
            <a:ext cx="135129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delivery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83968" y="6133946"/>
            <a:ext cx="114198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insertReview</a:t>
            </a:r>
            <a:endParaRPr lang="en-US" altLang="ko-KR" sz="12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4283968" y="5782574"/>
            <a:ext cx="114198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selectReview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42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화면 슬라이드 쇼(4:3)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PC-08</dc:creator>
  <cp:lastModifiedBy>PC-08</cp:lastModifiedBy>
  <cp:revision>6</cp:revision>
  <dcterms:created xsi:type="dcterms:W3CDTF">2021-02-19T09:47:17Z</dcterms:created>
  <dcterms:modified xsi:type="dcterms:W3CDTF">2021-02-19T10:36:14Z</dcterms:modified>
</cp:coreProperties>
</file>