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5" r:id="rId6"/>
    <p:sldId id="260" r:id="rId7"/>
    <p:sldId id="266" r:id="rId8"/>
    <p:sldId id="267" r:id="rId9"/>
    <p:sldId id="272" r:id="rId10"/>
    <p:sldId id="273" r:id="rId11"/>
    <p:sldId id="275" r:id="rId12"/>
    <p:sldId id="276" r:id="rId13"/>
    <p:sldId id="274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1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5B6176"/>
                </a:solidFill>
              </a:rPr>
              <a:t>Enjoy Your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</a:t>
            </a:r>
            <a:r>
              <a:rPr lang="en-US" altLang="ko-KR" sz="2800" b="1" i="1" kern="0" dirty="0">
                <a:solidFill>
                  <a:srgbClr val="5B6176"/>
                </a:solidFill>
              </a:rPr>
              <a:t>Meal</a:t>
            </a:r>
            <a:r>
              <a:rPr lang="ko-KR" altLang="en-US" sz="2800" b="1" i="1" kern="0" dirty="0">
                <a:solidFill>
                  <a:srgbClr val="5B6176"/>
                </a:solidFill>
              </a:rPr>
              <a:t> </a:t>
            </a:r>
            <a:endParaRPr lang="en-US" altLang="ko-KR" sz="2800" b="1" i="1" kern="0" dirty="0" smtClean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smtClean="0">
                <a:solidFill>
                  <a:srgbClr val="5B6176"/>
                </a:solidFill>
              </a:rPr>
              <a:t>Right</a:t>
            </a:r>
            <a:r>
              <a:rPr lang="en-US" altLang="ko-KR" sz="2800" b="1" i="1" kern="0" dirty="0">
                <a:solidFill>
                  <a:srgbClr val="5B6176"/>
                </a:solidFill>
              </a:rPr>
              <a:t> 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On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</a:t>
            </a:r>
            <a:r>
              <a:rPr lang="en-US" altLang="ko-KR" sz="2800" b="1" i="1" kern="0" dirty="0">
                <a:solidFill>
                  <a:srgbClr val="5B6176"/>
                </a:solidFill>
              </a:rPr>
              <a:t>Time</a:t>
            </a:r>
            <a:endParaRPr lang="ko-KR" altLang="en-US" sz="2800" b="1" i="1" kern="0" dirty="0">
              <a:solidFill>
                <a:srgbClr val="5B6176"/>
              </a:solidFill>
            </a:endParaRPr>
          </a:p>
          <a:p>
            <a:pPr marL="0" marR="0" indent="0" algn="ctr" fontAlgn="base" latinLnBrk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dirty="0">
                <a:solidFill>
                  <a:srgbClr val="5B6176"/>
                </a:solidFill>
              </a:rPr>
              <a:t>게시판 및 지도 </a:t>
            </a:r>
            <a:r>
              <a:rPr lang="en-US" altLang="ko-KR" sz="900" kern="0" dirty="0">
                <a:solidFill>
                  <a:srgbClr val="5B6176"/>
                </a:solidFill>
              </a:rPr>
              <a:t>API </a:t>
            </a:r>
            <a:r>
              <a:rPr lang="ko-KR" altLang="en-US" sz="900" kern="0" dirty="0">
                <a:solidFill>
                  <a:srgbClr val="5B6176"/>
                </a:solidFill>
              </a:rPr>
              <a:t>기반 식당 정보 이용 가능 홈페이지 제작</a:t>
            </a:r>
            <a:r>
              <a:rPr lang="en-US" altLang="ko-KR" sz="900" i="1" kern="0" dirty="0">
                <a:solidFill>
                  <a:srgbClr val="5B6176"/>
                </a:solidFill>
              </a:rPr>
              <a:t> 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kern="0" dirty="0">
                <a:solidFill>
                  <a:srgbClr val="5B6176"/>
                </a:solidFill>
              </a:rPr>
              <a:t>대덕인재 개발원 </a:t>
            </a:r>
            <a:r>
              <a:rPr lang="en-US" altLang="ko-KR" sz="1200" kern="0" dirty="0">
                <a:solidFill>
                  <a:srgbClr val="5B6176"/>
                </a:solidFill>
              </a:rPr>
              <a:t>403</a:t>
            </a:r>
            <a:r>
              <a:rPr lang="ko-KR" altLang="en-US" sz="1200" kern="0" dirty="0">
                <a:solidFill>
                  <a:srgbClr val="5B6176"/>
                </a:solidFill>
              </a:rPr>
              <a:t>호 </a:t>
            </a:r>
            <a:r>
              <a:rPr lang="ko-KR" altLang="en-US" sz="1200" b="1" kern="0" dirty="0">
                <a:solidFill>
                  <a:srgbClr val="5B6176"/>
                </a:solidFill>
              </a:rPr>
              <a:t>같이 </a:t>
            </a:r>
            <a:r>
              <a:rPr lang="ko-KR" altLang="en-US" sz="1200" b="1" kern="0" dirty="0" err="1">
                <a:solidFill>
                  <a:srgbClr val="5B6176"/>
                </a:solidFill>
              </a:rPr>
              <a:t>밥먹어조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화면정의서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0360947-5C88-4140-AA03-DE3B31DB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079666"/>
            <a:ext cx="6021295" cy="3367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9E13B1-7F52-4C13-8652-FB3959C1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97" y="3033861"/>
            <a:ext cx="6376987" cy="35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화면정의서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201110"/>
            <a:ext cx="6021295" cy="32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7" y="3033861"/>
            <a:ext cx="6436954" cy="35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64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화면정의서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201110"/>
            <a:ext cx="6021295" cy="32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47" y="3033861"/>
            <a:ext cx="6436954" cy="35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201110"/>
            <a:ext cx="6033859" cy="338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010" y="3033861"/>
            <a:ext cx="6342421" cy="35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53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화면정의서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577F55E-2884-4CFB-AC92-B375E5DB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7" y="1079666"/>
            <a:ext cx="6405965" cy="35671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2195043-4D7D-4A74-8808-03FC198AE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49" y="3263913"/>
            <a:ext cx="5969907" cy="33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프로세스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8F8485F-698D-4B45-B9E1-DD863797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378857"/>
            <a:ext cx="8924925" cy="46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프로세스 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A6F26BF-D5C3-4693-A4D4-E7F4804D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07" y="1731679"/>
            <a:ext cx="10657636" cy="38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>
                <a:solidFill>
                  <a:srgbClr val="5B6176"/>
                </a:solidFill>
              </a:rPr>
              <a:t>Q&amp;A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40EB8F-4830-4FDC-ACCC-E9FDA452104B}"/>
              </a:ext>
            </a:extLst>
          </p:cNvPr>
          <p:cNvSpPr txBox="1"/>
          <p:nvPr/>
        </p:nvSpPr>
        <p:spPr>
          <a:xfrm>
            <a:off x="1649799" y="2921168"/>
            <a:ext cx="9370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5B6176"/>
                </a:solidFill>
              </a:rPr>
              <a:t>Thank You For Listening!!</a:t>
            </a:r>
            <a:endParaRPr lang="ko-KR" altLang="en-US" sz="6000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90867"/>
            <a:ext cx="11320737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목차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D5C1D3B-2B24-4579-B4C8-C06A7EC55908}"/>
              </a:ext>
            </a:extLst>
          </p:cNvPr>
          <p:cNvGrpSpPr/>
          <p:nvPr/>
        </p:nvGrpSpPr>
        <p:grpSpPr>
          <a:xfrm>
            <a:off x="5563246" y="1666137"/>
            <a:ext cx="4087285" cy="373885"/>
            <a:chOff x="4784254" y="1551185"/>
            <a:chExt cx="4087285" cy="3738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7FEC52E6-E0E1-427E-87A8-FEE2AAF979A8}"/>
                </a:ext>
              </a:extLst>
            </p:cNvPr>
            <p:cNvSpPr/>
            <p:nvPr/>
          </p:nvSpPr>
          <p:spPr>
            <a:xfrm>
              <a:off x="5781670" y="1551185"/>
              <a:ext cx="308986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B6176"/>
                  </a:solidFill>
                </a:rPr>
                <a:t>팀원 소개</a:t>
              </a:r>
              <a:endParaRPr lang="en-US" altLang="ko-KR" sz="1400" dirty="0">
                <a:solidFill>
                  <a:srgbClr val="5B6176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784254" y="1613884"/>
              <a:ext cx="248488" cy="2484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026" name="Picture 2" descr="목차">
            <a:extLst>
              <a:ext uri="{FF2B5EF4-FFF2-40B4-BE49-F238E27FC236}">
                <a16:creationId xmlns:a16="http://schemas.microsoft.com/office/drawing/2014/main" xmlns="" id="{A1E56365-DF76-4DAE-9E0A-E5A6C78E6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8" t="23838" r="17106" b="14923"/>
          <a:stretch/>
        </p:blipFill>
        <p:spPr bwMode="auto">
          <a:xfrm>
            <a:off x="682004" y="1255508"/>
            <a:ext cx="3004519" cy="197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1C431896-70B3-4524-A20D-026F7616C334}"/>
              </a:ext>
            </a:extLst>
          </p:cNvPr>
          <p:cNvGrpSpPr/>
          <p:nvPr/>
        </p:nvGrpSpPr>
        <p:grpSpPr>
          <a:xfrm>
            <a:off x="5563246" y="2302883"/>
            <a:ext cx="4087285" cy="373885"/>
            <a:chOff x="4784254" y="1551185"/>
            <a:chExt cx="4087285" cy="37388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C9CEEAF-FBE8-409C-9692-4F9DEEBE81FB}"/>
                </a:ext>
              </a:extLst>
            </p:cNvPr>
            <p:cNvSpPr/>
            <p:nvPr/>
          </p:nvSpPr>
          <p:spPr>
            <a:xfrm>
              <a:off x="5781670" y="1551185"/>
              <a:ext cx="308986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B6176"/>
                  </a:solidFill>
                </a:rPr>
                <a:t>수행 계획서</a:t>
              </a:r>
              <a:r>
                <a:rPr lang="en-US" altLang="ko-KR" sz="1400" dirty="0">
                  <a:solidFill>
                    <a:srgbClr val="5B6176"/>
                  </a:solidFill>
                </a:rPr>
                <a:t>, </a:t>
              </a:r>
              <a:r>
                <a:rPr lang="ko-KR" altLang="en-US" sz="1400" dirty="0">
                  <a:solidFill>
                    <a:srgbClr val="5B6176"/>
                  </a:solidFill>
                </a:rPr>
                <a:t>요구사항 정의서</a:t>
              </a:r>
              <a:endParaRPr lang="en-US" altLang="ko-KR" sz="1400" dirty="0">
                <a:solidFill>
                  <a:srgbClr val="5B6176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xmlns="" id="{3C7CE3E6-08C1-467C-BB97-2D1FB42C7601}"/>
                </a:ext>
              </a:extLst>
            </p:cNvPr>
            <p:cNvSpPr/>
            <p:nvPr/>
          </p:nvSpPr>
          <p:spPr>
            <a:xfrm>
              <a:off x="4784254" y="1613884"/>
              <a:ext cx="248488" cy="2484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77659D13-5527-40D1-B609-6E339D5DAA21}"/>
              </a:ext>
            </a:extLst>
          </p:cNvPr>
          <p:cNvGrpSpPr/>
          <p:nvPr/>
        </p:nvGrpSpPr>
        <p:grpSpPr>
          <a:xfrm>
            <a:off x="5563246" y="2939629"/>
            <a:ext cx="4087285" cy="373885"/>
            <a:chOff x="4784254" y="1551185"/>
            <a:chExt cx="4087285" cy="37388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0CE28DB3-29A8-4955-BDD6-5C677FA38835}"/>
                </a:ext>
              </a:extLst>
            </p:cNvPr>
            <p:cNvSpPr/>
            <p:nvPr/>
          </p:nvSpPr>
          <p:spPr>
            <a:xfrm>
              <a:off x="5781670" y="1551185"/>
              <a:ext cx="308986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srgbClr val="5B6176"/>
                  </a:solidFill>
                </a:rPr>
                <a:t>유스케이스정의서</a:t>
              </a:r>
              <a:r>
                <a:rPr lang="ko-KR" altLang="en-US" sz="1400" dirty="0">
                  <a:solidFill>
                    <a:srgbClr val="5B6176"/>
                  </a:solidFill>
                </a:rPr>
                <a:t> </a:t>
              </a:r>
              <a:r>
                <a:rPr lang="en-US" altLang="ko-KR" sz="1400" dirty="0">
                  <a:solidFill>
                    <a:srgbClr val="5B6176"/>
                  </a:solidFill>
                </a:rPr>
                <a:t>/ </a:t>
              </a:r>
              <a:r>
                <a:rPr lang="ko-KR" altLang="en-US" sz="1400" dirty="0">
                  <a:solidFill>
                    <a:srgbClr val="5B6176"/>
                  </a:solidFill>
                </a:rPr>
                <a:t>단위업무정의서</a:t>
              </a:r>
              <a:endParaRPr lang="en-US" altLang="ko-KR" sz="1400" dirty="0">
                <a:solidFill>
                  <a:srgbClr val="5B6176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26801279-C686-4547-BF6E-4100AF55894C}"/>
                </a:ext>
              </a:extLst>
            </p:cNvPr>
            <p:cNvSpPr/>
            <p:nvPr/>
          </p:nvSpPr>
          <p:spPr>
            <a:xfrm>
              <a:off x="4784254" y="1613884"/>
              <a:ext cx="248488" cy="2484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DDC50928-EA6B-4300-B95A-92D513F04438}"/>
              </a:ext>
            </a:extLst>
          </p:cNvPr>
          <p:cNvGrpSpPr/>
          <p:nvPr/>
        </p:nvGrpSpPr>
        <p:grpSpPr>
          <a:xfrm>
            <a:off x="5563246" y="3580775"/>
            <a:ext cx="4087285" cy="373885"/>
            <a:chOff x="4784254" y="1551185"/>
            <a:chExt cx="4087285" cy="37388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4806FAB4-A450-4260-B157-72F8A0224578}"/>
                </a:ext>
              </a:extLst>
            </p:cNvPr>
            <p:cNvSpPr/>
            <p:nvPr/>
          </p:nvSpPr>
          <p:spPr>
            <a:xfrm>
              <a:off x="5781670" y="1551185"/>
              <a:ext cx="308986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5B6176"/>
                  </a:solidFill>
                </a:rPr>
                <a:t>ERD</a:t>
              </a: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DABEF839-38F3-41D5-B0F4-775658609DF5}"/>
                </a:ext>
              </a:extLst>
            </p:cNvPr>
            <p:cNvSpPr/>
            <p:nvPr/>
          </p:nvSpPr>
          <p:spPr>
            <a:xfrm>
              <a:off x="4784254" y="1613884"/>
              <a:ext cx="248488" cy="2484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92FC9A38-D222-47A4-B6F7-E5B546D94456}"/>
              </a:ext>
            </a:extLst>
          </p:cNvPr>
          <p:cNvGrpSpPr/>
          <p:nvPr/>
        </p:nvGrpSpPr>
        <p:grpSpPr>
          <a:xfrm>
            <a:off x="5563246" y="4217522"/>
            <a:ext cx="4087285" cy="373885"/>
            <a:chOff x="4784254" y="1551185"/>
            <a:chExt cx="4087285" cy="37388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E7649CEC-9DDB-45DF-B5AF-11953909B08C}"/>
                </a:ext>
              </a:extLst>
            </p:cNvPr>
            <p:cNvSpPr/>
            <p:nvPr/>
          </p:nvSpPr>
          <p:spPr>
            <a:xfrm>
              <a:off x="5781670" y="1551185"/>
              <a:ext cx="308986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B6176"/>
                  </a:solidFill>
                </a:rPr>
                <a:t>화면</a:t>
              </a:r>
              <a:endParaRPr lang="en-US" altLang="ko-KR" sz="1400" dirty="0">
                <a:solidFill>
                  <a:srgbClr val="5B6176"/>
                </a:solidFill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xmlns="" id="{7DEC8E25-840F-40E5-AC36-CA4A45C28E12}"/>
                </a:ext>
              </a:extLst>
            </p:cNvPr>
            <p:cNvSpPr/>
            <p:nvPr/>
          </p:nvSpPr>
          <p:spPr>
            <a:xfrm>
              <a:off x="4784254" y="1613884"/>
              <a:ext cx="248488" cy="2484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8D4760A9-CB6D-40A0-8079-D2663222CC9A}"/>
              </a:ext>
            </a:extLst>
          </p:cNvPr>
          <p:cNvGrpSpPr/>
          <p:nvPr/>
        </p:nvGrpSpPr>
        <p:grpSpPr>
          <a:xfrm>
            <a:off x="5563246" y="4793421"/>
            <a:ext cx="4087285" cy="370183"/>
            <a:chOff x="4784254" y="1551185"/>
            <a:chExt cx="4087285" cy="37388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1CA78F7C-7229-4C04-8599-14C4AADA0131}"/>
                </a:ext>
              </a:extLst>
            </p:cNvPr>
            <p:cNvSpPr/>
            <p:nvPr/>
          </p:nvSpPr>
          <p:spPr>
            <a:xfrm>
              <a:off x="5781670" y="1551185"/>
              <a:ext cx="3089869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B6176"/>
                  </a:solidFill>
                </a:rPr>
                <a:t>요구사항 정의서</a:t>
              </a:r>
              <a:endParaRPr lang="en-US" altLang="ko-KR" sz="1400" dirty="0">
                <a:solidFill>
                  <a:srgbClr val="5B6176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xmlns="" id="{7ADCAE3D-0891-43F0-9201-FCCF32401978}"/>
                </a:ext>
              </a:extLst>
            </p:cNvPr>
            <p:cNvSpPr/>
            <p:nvPr/>
          </p:nvSpPr>
          <p:spPr>
            <a:xfrm>
              <a:off x="4784254" y="1613884"/>
              <a:ext cx="248488" cy="2484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B2CF9DFC-A24E-4A38-8E1F-2DBBEC3D4F09}"/>
              </a:ext>
            </a:extLst>
          </p:cNvPr>
          <p:cNvGrpSpPr/>
          <p:nvPr/>
        </p:nvGrpSpPr>
        <p:grpSpPr>
          <a:xfrm>
            <a:off x="5563246" y="5421688"/>
            <a:ext cx="4087285" cy="373885"/>
            <a:chOff x="4784254" y="1551185"/>
            <a:chExt cx="4087285" cy="377624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2EC6BE75-C679-4BE4-92DF-0C915671C3E3}"/>
                </a:ext>
              </a:extLst>
            </p:cNvPr>
            <p:cNvSpPr/>
            <p:nvPr/>
          </p:nvSpPr>
          <p:spPr>
            <a:xfrm>
              <a:off x="5781670" y="1551185"/>
              <a:ext cx="3089869" cy="377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5B6176"/>
                  </a:solidFill>
                </a:rPr>
                <a:t>기타 문서</a:t>
              </a:r>
              <a:endParaRPr lang="en-US" altLang="ko-KR" sz="1400" dirty="0">
                <a:solidFill>
                  <a:srgbClr val="5B6176"/>
                </a:solidFill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xmlns="" id="{7BD54883-A3CE-4F4A-926E-D3AAAB222388}"/>
                </a:ext>
              </a:extLst>
            </p:cNvPr>
            <p:cNvSpPr/>
            <p:nvPr/>
          </p:nvSpPr>
          <p:spPr>
            <a:xfrm>
              <a:off x="4784254" y="1613884"/>
              <a:ext cx="248488" cy="2484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1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팀원 소개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1044792" y="5195248"/>
            <a:ext cx="1223860" cy="21006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1905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박예진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7F1F3BC-75E4-49E2-AEAA-FEE83F090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74" b="93687" l="46771" r="91537">
                        <a14:foregroundMark x1="59020" y1="13889" x2="59020" y2="13889"/>
                        <a14:foregroundMark x1="65479" y1="31313" x2="65479" y2="31313"/>
                        <a14:foregroundMark x1="91537" y1="85101" x2="91537" y2="85101"/>
                        <a14:foregroundMark x1="49443" y1="93687" x2="49443" y2="93687"/>
                        <a14:foregroundMark x1="68374" y1="12374" x2="68374" y2="12374"/>
                        <a14:foregroundMark x1="61024" y1="23485" x2="61024" y2="23485"/>
                        <a14:foregroundMark x1="68820" y1="22980" x2="68820" y2="22980"/>
                      </a14:backgroundRemoval>
                    </a14:imgEffect>
                  </a14:imgLayer>
                </a14:imgProps>
              </a:ext>
            </a:extLst>
          </a:blip>
          <a:srcRect l="41472" t="5172" r="3552"/>
          <a:stretch/>
        </p:blipFill>
        <p:spPr>
          <a:xfrm>
            <a:off x="484043" y="1821193"/>
            <a:ext cx="2351170" cy="35768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B4D94B-4B8B-43FE-8C68-EE64987EF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442" b="95116" l="46347" r="87056">
                        <a14:foregroundMark x1="56159" y1="21395" x2="56159" y2="21395"/>
                        <a14:foregroundMark x1="67641" y1="17442" x2="67641" y2="17442"/>
                        <a14:foregroundMark x1="69520" y1="25814" x2="69520" y2="25814"/>
                        <a14:foregroundMark x1="61169" y1="26047" x2="61169" y2="26047"/>
                        <a14:foregroundMark x1="64092" y1="30698" x2="64092" y2="30698"/>
                        <a14:foregroundMark x1="58873" y1="37442" x2="58873" y2="37442"/>
                        <a14:foregroundMark x1="87265" y1="82791" x2="87265" y2="82791"/>
                        <a14:foregroundMark x1="49687" y1="95116" x2="49687" y2="95116"/>
                        <a14:foregroundMark x1="47390" y1="72558" x2="47390" y2="72558"/>
                      </a14:backgroundRemoval>
                    </a14:imgEffect>
                  </a14:imgLayer>
                </a14:imgProps>
              </a:ext>
            </a:extLst>
          </a:blip>
          <a:srcRect l="42006" t="12259" r="8573"/>
          <a:stretch/>
        </p:blipFill>
        <p:spPr>
          <a:xfrm>
            <a:off x="5035240" y="1996769"/>
            <a:ext cx="2092930" cy="3335605"/>
          </a:xfrm>
          <a:prstGeom prst="rect">
            <a:avLst/>
          </a:prstGeom>
        </p:spPr>
      </p:pic>
      <p:sp>
        <p:nvSpPr>
          <p:cNvPr id="125" name="모서리가 둥근 직사각형 75">
            <a:extLst>
              <a:ext uri="{FF2B5EF4-FFF2-40B4-BE49-F238E27FC236}">
                <a16:creationId xmlns:a16="http://schemas.microsoft.com/office/drawing/2014/main" xmlns="" id="{74EA6B11-4FC8-4DCB-BC6B-C6FC8D72B050}"/>
              </a:ext>
            </a:extLst>
          </p:cNvPr>
          <p:cNvSpPr/>
          <p:nvPr/>
        </p:nvSpPr>
        <p:spPr>
          <a:xfrm>
            <a:off x="9923348" y="5187950"/>
            <a:ext cx="1223860" cy="21006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1905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유은지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26" name="모서리가 둥근 직사각형 75">
            <a:extLst>
              <a:ext uri="{FF2B5EF4-FFF2-40B4-BE49-F238E27FC236}">
                <a16:creationId xmlns:a16="http://schemas.microsoft.com/office/drawing/2014/main" xmlns="" id="{7DF1A679-B2D9-4E54-BD0E-380C9D7C4F5F}"/>
              </a:ext>
            </a:extLst>
          </p:cNvPr>
          <p:cNvSpPr/>
          <p:nvPr/>
        </p:nvSpPr>
        <p:spPr>
          <a:xfrm>
            <a:off x="3280147" y="5195248"/>
            <a:ext cx="1223860" cy="21006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1905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white"/>
                </a:solidFill>
              </a:rPr>
              <a:t>최윤성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27" name="모서리가 둥근 직사각형 75">
            <a:extLst>
              <a:ext uri="{FF2B5EF4-FFF2-40B4-BE49-F238E27FC236}">
                <a16:creationId xmlns:a16="http://schemas.microsoft.com/office/drawing/2014/main" xmlns="" id="{AE0C5CED-BB94-4068-B5EF-F8E1D91E6A6B}"/>
              </a:ext>
            </a:extLst>
          </p:cNvPr>
          <p:cNvSpPr/>
          <p:nvPr/>
        </p:nvSpPr>
        <p:spPr>
          <a:xfrm>
            <a:off x="7805527" y="5195248"/>
            <a:ext cx="1223860" cy="21006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1905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prstClr val="white"/>
                </a:solidFill>
              </a:rPr>
              <a:t>김이현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28" name="모서리가 둥근 직사각형 75">
            <a:extLst>
              <a:ext uri="{FF2B5EF4-FFF2-40B4-BE49-F238E27FC236}">
                <a16:creationId xmlns:a16="http://schemas.microsoft.com/office/drawing/2014/main" xmlns="" id="{70CD308F-56B8-4B4C-9509-7D56CFEFA5F2}"/>
              </a:ext>
            </a:extLst>
          </p:cNvPr>
          <p:cNvSpPr/>
          <p:nvPr/>
        </p:nvSpPr>
        <p:spPr>
          <a:xfrm>
            <a:off x="5542837" y="5187950"/>
            <a:ext cx="1223860" cy="21006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1905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정유진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0B0482D-322D-4E3E-A5FA-308B87CCB7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6914" r="91111">
                        <a14:foregroundMark x1="59259" y1="24054" x2="59259" y2="24054"/>
                        <a14:foregroundMark x1="69383" y1="23784" x2="69383" y2="23784"/>
                        <a14:foregroundMark x1="63210" y1="28649" x2="63210" y2="28649"/>
                        <a14:foregroundMark x1="91111" y1="79189" x2="91111" y2="79189"/>
                        <a14:foregroundMark x1="60000" y1="14595" x2="60000" y2="14595"/>
                      </a14:backgroundRemoval>
                    </a14:imgEffect>
                  </a14:imgLayer>
                </a14:imgProps>
              </a:ext>
            </a:extLst>
          </a:blip>
          <a:srcRect l="41549" r="3827"/>
          <a:stretch/>
        </p:blipFill>
        <p:spPr>
          <a:xfrm>
            <a:off x="9492735" y="1707020"/>
            <a:ext cx="2107194" cy="3524250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xmlns="" id="{81D9B63E-D262-42D9-88F4-7836DCDFA1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55" b="95362" l="48975" r="92255">
                        <a14:foregroundMark x1="49886" y1="95362" x2="49886" y2="95362"/>
                        <a14:foregroundMark x1="92027" y1="93623" x2="92027" y2="93623"/>
                        <a14:foregroundMark x1="65148" y1="31304" x2="65148" y2="31304"/>
                        <a14:foregroundMark x1="69021" y1="23478" x2="69021" y2="23478"/>
                        <a14:foregroundMark x1="61731" y1="23768" x2="61731" y2="23768"/>
                      </a14:backgroundRemoval>
                    </a14:imgEffect>
                  </a14:imgLayer>
                </a14:imgProps>
              </a:ext>
            </a:extLst>
          </a:blip>
          <a:srcRect l="43772" r="2304"/>
          <a:stretch/>
        </p:blipFill>
        <p:spPr>
          <a:xfrm>
            <a:off x="7128170" y="1351839"/>
            <a:ext cx="2556715" cy="3726082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xmlns="" id="{D6EE3585-9268-4BE4-84DB-FF1C2D6D19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596" b="89899" l="46667" r="84040">
                        <a14:foregroundMark x1="46869" y1="71465" x2="46869" y2="71465"/>
                        <a14:foregroundMark x1="46667" y1="85354" x2="46667" y2="85354"/>
                        <a14:foregroundMark x1="83434" y1="86364" x2="83434" y2="86364"/>
                        <a14:foregroundMark x1="83434" y1="60101" x2="83434" y2="60101"/>
                        <a14:foregroundMark x1="66061" y1="30808" x2="66061" y2="30808"/>
                        <a14:foregroundMark x1="70101" y1="22980" x2="70101" y2="22980"/>
                        <a14:foregroundMark x1="63232" y1="24495" x2="63232" y2="24495"/>
                      </a14:backgroundRemoval>
                    </a14:imgEffect>
                  </a14:imgLayer>
                </a14:imgProps>
              </a:ext>
            </a:extLst>
          </a:blip>
          <a:srcRect l="42524" r="11011"/>
          <a:stretch/>
        </p:blipFill>
        <p:spPr>
          <a:xfrm>
            <a:off x="2708618" y="1674558"/>
            <a:ext cx="2348644" cy="40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수행 계획서 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|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요구사항 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28A4BF37-4A84-4FDD-89FA-D602D6B83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7" t="15858" r="13266" b="9391"/>
          <a:stretch/>
        </p:blipFill>
        <p:spPr>
          <a:xfrm>
            <a:off x="532447" y="1079666"/>
            <a:ext cx="3771259" cy="543543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3014B68F-72B8-4BB0-BB8A-09104A52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69" y="1270380"/>
            <a:ext cx="7186620" cy="505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err="1">
                <a:solidFill>
                  <a:srgbClr val="5B6176"/>
                </a:solidFill>
              </a:rPr>
              <a:t>유스케이스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 정의서 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| 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단위업무정의서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F261FE1-B9D4-4DE8-BFBA-D8962A38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46" y="1094177"/>
            <a:ext cx="6649303" cy="52054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13D0087D-1570-4E2F-9CD7-B0BD7687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" y="1079666"/>
            <a:ext cx="4307846" cy="5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개념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ERD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4E1B283-3157-4188-9137-4C3B3E42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19" y="1205123"/>
            <a:ext cx="8957733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논리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,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물리 </a:t>
            </a:r>
            <a:r>
              <a:rPr lang="en-US" altLang="ko-KR" sz="2000" b="1" i="1" kern="0" dirty="0">
                <a:solidFill>
                  <a:srgbClr val="5B6176"/>
                </a:solidFill>
              </a:rPr>
              <a:t>ERD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E910BF8-CE95-47F6-A898-ADA9B412D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38758"/>
            <a:ext cx="7524199" cy="55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화면정의서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58B2C6-F7F3-4CCF-A7FC-94C8BD8F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63" y="3355391"/>
            <a:ext cx="5735994" cy="31765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9C268F0-049E-47B8-B08F-5268A928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6" y="1205123"/>
            <a:ext cx="6673501" cy="37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>
                <a:solidFill>
                  <a:srgbClr val="5B6176"/>
                </a:solidFill>
              </a:rPr>
              <a:t>화면정의서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3416848" cy="221456"/>
            <a:chOff x="657081" y="133819"/>
            <a:chExt cx="341684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326040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srgbClr val="FF6600"/>
                  </a:solidFill>
                </a:rPr>
                <a:t>Enjoy your stylish business and campus life with BIZCAM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4678680" y="251691"/>
            <a:ext cx="7092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634AD38-F1D4-4FF1-A6F4-477535CB6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205123"/>
            <a:ext cx="5549943" cy="308133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6EDBC85-A0D2-4838-950D-5440D2A2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41" y="3357205"/>
            <a:ext cx="5655184" cy="31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94081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220</Words>
  <Application>Microsoft Office PowerPoint</Application>
  <PresentationFormat>사용자 지정</PresentationFormat>
  <Paragraphs>54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PC-08</cp:lastModifiedBy>
  <cp:revision>17</cp:revision>
  <dcterms:created xsi:type="dcterms:W3CDTF">2021-04-05T15:03:00Z</dcterms:created>
  <dcterms:modified xsi:type="dcterms:W3CDTF">2021-04-20T04:31:27Z</dcterms:modified>
</cp:coreProperties>
</file>