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325" r:id="rId4"/>
    <p:sldId id="258" r:id="rId5"/>
    <p:sldId id="330" r:id="rId6"/>
    <p:sldId id="261" r:id="rId7"/>
    <p:sldId id="333" r:id="rId8"/>
    <p:sldId id="331" r:id="rId9"/>
    <p:sldId id="332" r:id="rId10"/>
    <p:sldId id="336" r:id="rId11"/>
    <p:sldId id="335" r:id="rId12"/>
    <p:sldId id="334" r:id="rId13"/>
    <p:sldId id="338" r:id="rId14"/>
    <p:sldId id="337" r:id="rId15"/>
    <p:sldId id="339" r:id="rId16"/>
    <p:sldId id="341" r:id="rId17"/>
    <p:sldId id="343" r:id="rId18"/>
    <p:sldId id="342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260" r:id="rId29"/>
  </p:sldIdLst>
  <p:sldSz cx="9144000" cy="5143500" type="screen16x9"/>
  <p:notesSz cx="6858000" cy="9144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290">
          <p15:clr>
            <a:srgbClr val="A4A3A4"/>
          </p15:clr>
        </p15:guide>
        <p15:guide id="5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714">
          <p15:clr>
            <a:srgbClr val="A4A3A4"/>
          </p15:clr>
        </p15:guide>
        <p15:guide id="4" orient="horz" pos="2406">
          <p15:clr>
            <a:srgbClr val="A4A3A4"/>
          </p15:clr>
        </p15:guide>
        <p15:guide id="5" pos="3975">
          <p15:clr>
            <a:srgbClr val="A4A3A4"/>
          </p15:clr>
        </p15:guide>
        <p15:guide id="6" pos="5298">
          <p15:clr>
            <a:srgbClr val="A4A3A4"/>
          </p15:clr>
        </p15:guide>
        <p15:guide id="7" orient="horz" pos="2405">
          <p15:clr>
            <a:srgbClr val="A4A3A4"/>
          </p15:clr>
        </p15:guide>
        <p15:guide id="8" pos="5297">
          <p15:clr>
            <a:srgbClr val="A4A3A4"/>
          </p15:clr>
        </p15:guide>
        <p15:guide id="9" orient="horz" pos="1614">
          <p15:clr>
            <a:srgbClr val="A4A3A4"/>
          </p15:clr>
        </p15:guide>
        <p15:guide id="10" pos="52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6F45"/>
    <a:srgbClr val="CDC7A7"/>
    <a:srgbClr val="B8AF82"/>
    <a:srgbClr val="C1B991"/>
    <a:srgbClr val="BCB48A"/>
    <a:srgbClr val="C7C595"/>
    <a:srgbClr val="BAB5AE"/>
    <a:srgbClr val="B7ABBD"/>
    <a:srgbClr val="BFBFBF"/>
    <a:srgbClr val="C5B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 autoAdjust="0"/>
  </p:normalViewPr>
  <p:slideViewPr>
    <p:cSldViewPr snapToGrid="0" snapToObjects="1">
      <p:cViewPr varScale="1">
        <p:scale>
          <a:sx n="73" d="100"/>
          <a:sy n="73" d="100"/>
        </p:scale>
        <p:origin x="60" y="1272"/>
      </p:cViewPr>
      <p:guideLst>
        <p:guide pos="529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  <p:guide orient="horz" pos="714"/>
        <p:guide orient="horz" pos="2406"/>
        <p:guide pos="3975"/>
        <p:guide pos="5298"/>
        <p:guide orient="horz" pos="2405"/>
        <p:guide pos="5297"/>
        <p:guide orient="horz" pos="1614"/>
        <p:guide pos="529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3A79-1F12-44DC-910C-DE78909CA5B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5B793-74DE-43B1-B9D3-F22A9F4BB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5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6F0B-B2D3-4C76-95E5-1874D06E050D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1A00C-B843-4881-8936-61286A99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4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10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47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11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73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12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75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13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96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14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2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15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42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16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14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17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60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18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00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19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42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21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80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22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45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23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63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24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37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25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8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26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13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27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96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28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8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5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23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2021-04-20</a:t>
            </a:fld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9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CDC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 userDrawn="1"/>
        </p:nvSpPr>
        <p:spPr>
          <a:xfrm>
            <a:off x="-635" y="0"/>
            <a:ext cx="9144635" cy="5144135"/>
          </a:xfrm>
          <a:prstGeom prst="rect">
            <a:avLst/>
          </a:prstGeom>
          <a:solidFill>
            <a:srgbClr val="CDC7A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105" tIns="38735" rIns="78105" bIns="38735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2740" y="668655"/>
            <a:ext cx="1830705" cy="635"/>
          </a:xfrm>
          <a:prstGeom prst="line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32740" y="2766695"/>
            <a:ext cx="1830705" cy="635"/>
          </a:xfrm>
          <a:prstGeom prst="line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9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4/20/2021</a:t>
            </a:fld>
            <a:endParaRPr lang="ko-KR" altLang="en-US" sz="1000" b="0" strike="noStrike" cap="none" dirty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바닥글 개체 틀 10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Text Placeholder 16"/>
          <p:cNvSpPr txBox="1">
            <a:spLocks noGrp="1"/>
          </p:cNvSpPr>
          <p:nvPr>
            <p:ph type="ctrTitle"/>
          </p:nvPr>
        </p:nvSpPr>
        <p:spPr>
          <a:xfrm>
            <a:off x="273050" y="934085"/>
            <a:ext cx="4398645" cy="11576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9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39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/>
          </p:cNvSpPr>
          <p:nvPr>
            <p:ph type="subTitle" hasCustomPrompt="1"/>
          </p:nvPr>
        </p:nvSpPr>
        <p:spPr>
          <a:xfrm>
            <a:off x="273050" y="2304415"/>
            <a:ext cx="2313940" cy="3352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rgbClr val="D5EAFB"/>
                </a:solidFill>
                <a:latin typeface="Arial" charset="0"/>
                <a:ea typeface="Arial" charset="0"/>
              </a:rPr>
              <a:t>마스터 텍스트 스타일을 편집합니다.</a:t>
            </a:r>
            <a:endParaRPr lang="ko-KR" altLang="en-US" sz="900" b="0" strike="noStrike" cap="none" dirty="0">
              <a:solidFill>
                <a:srgbClr val="D5EAFB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/>
          </p:cNvSpPr>
          <p:nvPr userDrawn="1"/>
        </p:nvSpPr>
        <p:spPr>
          <a:xfrm>
            <a:off x="0" y="-16510"/>
            <a:ext cx="9144635" cy="260350"/>
          </a:xfrm>
          <a:prstGeom prst="rect">
            <a:avLst/>
          </a:prstGeom>
          <a:solidFill>
            <a:srgbClr val="CDC7A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105" tIns="38735" rIns="78105" bIns="38735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49" name="제목 2048"/>
          <p:cNvSpPr txBox="1">
            <a:spLocks noGrp="1"/>
          </p:cNvSpPr>
          <p:nvPr>
            <p:ph type="title"/>
          </p:nvPr>
        </p:nvSpPr>
        <p:spPr>
          <a:xfrm>
            <a:off x="344170" y="-3175"/>
            <a:ext cx="2865755" cy="263525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타원 4"/>
          <p:cNvSpPr>
            <a:spLocks/>
          </p:cNvSpPr>
          <p:nvPr userDrawn="1"/>
        </p:nvSpPr>
        <p:spPr>
          <a:xfrm>
            <a:off x="222885" y="64770"/>
            <a:ext cx="108585" cy="10858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50" name="날짜 개체 틀 2050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4/20/2021</a:t>
            </a:fld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1" name="바닥글 개체 틀 2051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2" name="슬라이드 번호 개체 틀 2052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2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32740" y="668655"/>
            <a:ext cx="1830705" cy="635"/>
          </a:xfrm>
          <a:prstGeom prst="line">
            <a:avLst/>
          </a:prstGeom>
          <a:ln w="28575" cap="flat" cmpd="sng">
            <a:solidFill>
              <a:srgbClr val="CDC7A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2740" y="2766695"/>
            <a:ext cx="1830705" cy="635"/>
          </a:xfrm>
          <a:prstGeom prst="line">
            <a:avLst/>
          </a:prstGeom>
          <a:ln w="28575" cap="flat" cmpd="sng">
            <a:solidFill>
              <a:srgbClr val="CDC7A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12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4/20/2021</a:t>
            </a:fld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슬라이드 번호 개체 틀 14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6C5C9-0432-46EE-BEA8-710CA8A8C406}"/>
              </a:ext>
            </a:extLst>
          </p:cNvPr>
          <p:cNvSpPr txBox="1"/>
          <p:nvPr userDrawn="1"/>
        </p:nvSpPr>
        <p:spPr>
          <a:xfrm>
            <a:off x="370215" y="1172301"/>
            <a:ext cx="433215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C1B991"/>
                </a:solidFill>
              </a:rPr>
              <a:t>Thank</a:t>
            </a:r>
            <a:r>
              <a:rPr lang="ko-KR" altLang="en-US" sz="6000" b="1" dirty="0">
                <a:solidFill>
                  <a:srgbClr val="C1B991"/>
                </a:solidFill>
              </a:rPr>
              <a:t> </a:t>
            </a:r>
            <a:r>
              <a:rPr lang="en-US" altLang="ko-KR" sz="6000" b="1" dirty="0">
                <a:solidFill>
                  <a:srgbClr val="C1B991"/>
                </a:solidFill>
              </a:rPr>
              <a:t>You!</a:t>
            </a:r>
            <a:endParaRPr lang="ko-KR" altLang="en-US" sz="6000" b="1" dirty="0">
              <a:solidFill>
                <a:srgbClr val="C1B9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2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/>
          </p:cNvSpPr>
          <p:nvPr>
            <p:ph type="dt"/>
          </p:nvPr>
        </p:nvSpPr>
        <p:spPr>
          <a:xfrm>
            <a:off x="4572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2021-04-20</a:t>
            </a:fld>
            <a:endParaRPr lang="ko-KR" altLang="en-US" sz="900" b="0" strike="noStrike" cap="none" dirty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/>
          </p:cNvSpPr>
          <p:nvPr>
            <p:ph type="ftr"/>
          </p:nvPr>
        </p:nvSpPr>
        <p:spPr>
          <a:xfrm>
            <a:off x="3200400" y="4697730"/>
            <a:ext cx="27444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ko-KR" altLang="en-US" sz="900" b="0" strike="noStrike" cap="none" dirty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/>
          </p:cNvSpPr>
          <p:nvPr>
            <p:ph type="sldNum" idx="12"/>
          </p:nvPr>
        </p:nvSpPr>
        <p:spPr>
          <a:xfrm>
            <a:off x="68580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900" b="0" strike="noStrike" cap="none" dirty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577122" y="1402083"/>
            <a:ext cx="6547048" cy="678391"/>
          </a:xfrm>
          <a:prstGeom prst="rect">
            <a:avLst/>
          </a:prstGeom>
          <a:noFill/>
        </p:spPr>
        <p:txBody>
          <a:bodyPr vert="horz" wrap="square" lIns="78105" tIns="38735" rIns="78105" bIns="38735" numCol="1" anchor="t">
            <a:spAutoFit/>
          </a:bodyPr>
          <a:lstStyle/>
          <a:p>
            <a:pPr marL="0" indent="0" algn="l" defTabSz="779145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9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굿끼제먹</a:t>
            </a:r>
            <a:r>
              <a:rPr lang="ko-KR" altLang="en-US" sz="39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900" b="1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프로세스</a:t>
            </a:r>
            <a:r>
              <a:rPr lang="en-US" altLang="ko-KR" sz="39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흐름도</a:t>
            </a:r>
            <a:endParaRPr lang="ko-KR" altLang="en-US" sz="39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76053"/>
              </p:ext>
            </p:extLst>
          </p:nvPr>
        </p:nvGraphicFramePr>
        <p:xfrm>
          <a:off x="4980305" y="3670300"/>
          <a:ext cx="3887470" cy="1107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94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문서관리번호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    성    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2021.04.17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보           안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일     반     본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42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2204802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/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문의 게시판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802197" y="281614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 게시판</a:t>
            </a:r>
          </a:p>
        </p:txBody>
      </p:sp>
      <p:sp>
        <p:nvSpPr>
          <p:cNvPr id="72" name="도형 39">
            <a:extLst>
              <a:ext uri="{FF2B5EF4-FFF2-40B4-BE49-F238E27FC236}">
                <a16:creationId xmlns:a16="http://schemas.microsoft.com/office/drawing/2014/main" id="{79248654-C0A3-486C-A298-0730CA588231}"/>
              </a:ext>
            </a:extLst>
          </p:cNvPr>
          <p:cNvSpPr>
            <a:spLocks/>
          </p:cNvSpPr>
          <p:nvPr/>
        </p:nvSpPr>
        <p:spPr>
          <a:xfrm>
            <a:off x="2743747" y="19219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게시글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39">
            <a:extLst>
              <a:ext uri="{FF2B5EF4-FFF2-40B4-BE49-F238E27FC236}">
                <a16:creationId xmlns:a16="http://schemas.microsoft.com/office/drawing/2014/main" id="{AB9E4B38-B87D-4FB5-9716-27029C90A247}"/>
              </a:ext>
            </a:extLst>
          </p:cNvPr>
          <p:cNvSpPr>
            <a:spLocks/>
          </p:cNvSpPr>
          <p:nvPr/>
        </p:nvSpPr>
        <p:spPr>
          <a:xfrm>
            <a:off x="2743747" y="364875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 댓글</a:t>
            </a:r>
          </a:p>
        </p:txBody>
      </p:sp>
      <p:cxnSp>
        <p:nvCxnSpPr>
          <p:cNvPr id="77" name="도형 39">
            <a:extLst>
              <a:ext uri="{FF2B5EF4-FFF2-40B4-BE49-F238E27FC236}">
                <a16:creationId xmlns:a16="http://schemas.microsoft.com/office/drawing/2014/main" id="{6F6E67D1-118A-48B4-85AE-1B0259A15182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1978217" y="2066438"/>
            <a:ext cx="765530" cy="89416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39">
            <a:extLst>
              <a:ext uri="{FF2B5EF4-FFF2-40B4-BE49-F238E27FC236}">
                <a16:creationId xmlns:a16="http://schemas.microsoft.com/office/drawing/2014/main" id="{B0454C4B-0F37-4E61-BBC8-E7B6141D4EDD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>
            <a:off x="1978217" y="2960605"/>
            <a:ext cx="765530" cy="83260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4FCAD765-549A-441A-A95E-94F1FA11C288}"/>
              </a:ext>
            </a:extLst>
          </p:cNvPr>
          <p:cNvCxnSpPr>
            <a:cxnSpLocks/>
            <a:stCxn id="72" idx="3"/>
            <a:endCxn id="35" idx="1"/>
          </p:cNvCxnSpPr>
          <p:nvPr/>
        </p:nvCxnSpPr>
        <p:spPr>
          <a:xfrm flipV="1">
            <a:off x="3919767" y="1920996"/>
            <a:ext cx="904547" cy="14544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3454F269-D925-40AE-89EC-188B814B169A}"/>
              </a:ext>
            </a:extLst>
          </p:cNvPr>
          <p:cNvCxnSpPr>
            <a:cxnSpLocks/>
            <a:stCxn id="72" idx="3"/>
            <a:endCxn id="38" idx="1"/>
          </p:cNvCxnSpPr>
          <p:nvPr/>
        </p:nvCxnSpPr>
        <p:spPr>
          <a:xfrm>
            <a:off x="3919767" y="2066438"/>
            <a:ext cx="904547" cy="15523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도형 39">
            <a:extLst>
              <a:ext uri="{FF2B5EF4-FFF2-40B4-BE49-F238E27FC236}">
                <a16:creationId xmlns:a16="http://schemas.microsoft.com/office/drawing/2014/main" id="{F3549966-C85B-4F2E-B64F-792F1DE53D8A}"/>
              </a:ext>
            </a:extLst>
          </p:cNvPr>
          <p:cNvSpPr>
            <a:spLocks/>
          </p:cNvSpPr>
          <p:nvPr/>
        </p:nvSpPr>
        <p:spPr>
          <a:xfrm>
            <a:off x="6707822" y="3608382"/>
            <a:ext cx="1278375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9">
            <a:extLst>
              <a:ext uri="{FF2B5EF4-FFF2-40B4-BE49-F238E27FC236}">
                <a16:creationId xmlns:a16="http://schemas.microsoft.com/office/drawing/2014/main" id="{DCC61A4F-1915-47D6-AA7F-D66FCCA42D2C}"/>
              </a:ext>
            </a:extLst>
          </p:cNvPr>
          <p:cNvSpPr>
            <a:spLocks/>
          </p:cNvSpPr>
          <p:nvPr/>
        </p:nvSpPr>
        <p:spPr>
          <a:xfrm>
            <a:off x="4824314" y="177653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9">
            <a:extLst>
              <a:ext uri="{FF2B5EF4-FFF2-40B4-BE49-F238E27FC236}">
                <a16:creationId xmlns:a16="http://schemas.microsoft.com/office/drawing/2014/main" id="{8E2FFF98-126A-472D-909A-43BC310F9425}"/>
              </a:ext>
            </a:extLst>
          </p:cNvPr>
          <p:cNvSpPr>
            <a:spLocks/>
          </p:cNvSpPr>
          <p:nvPr/>
        </p:nvSpPr>
        <p:spPr>
          <a:xfrm>
            <a:off x="6707823" y="1858418"/>
            <a:ext cx="1278375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9">
            <a:extLst>
              <a:ext uri="{FF2B5EF4-FFF2-40B4-BE49-F238E27FC236}">
                <a16:creationId xmlns:a16="http://schemas.microsoft.com/office/drawing/2014/main" id="{335D3F29-826C-4BD2-95E3-44956D721B30}"/>
              </a:ext>
            </a:extLst>
          </p:cNvPr>
          <p:cNvSpPr>
            <a:spLocks/>
          </p:cNvSpPr>
          <p:nvPr/>
        </p:nvSpPr>
        <p:spPr>
          <a:xfrm>
            <a:off x="4824314" y="207720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9">
            <a:extLst>
              <a:ext uri="{FF2B5EF4-FFF2-40B4-BE49-F238E27FC236}">
                <a16:creationId xmlns:a16="http://schemas.microsoft.com/office/drawing/2014/main" id="{4B5E6778-3762-40C6-B30B-968F06E65496}"/>
              </a:ext>
            </a:extLst>
          </p:cNvPr>
          <p:cNvSpPr>
            <a:spLocks/>
          </p:cNvSpPr>
          <p:nvPr/>
        </p:nvSpPr>
        <p:spPr>
          <a:xfrm>
            <a:off x="4824314" y="238225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32D18B9-3B58-4927-95DA-B11E993F6683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6000334" y="2002881"/>
            <a:ext cx="707489" cy="21878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D37A3AAC-4FB2-432D-9C3A-81A196AFC839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 flipV="1">
            <a:off x="6000334" y="2002881"/>
            <a:ext cx="707489" cy="523838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39">
            <a:extLst>
              <a:ext uri="{FF2B5EF4-FFF2-40B4-BE49-F238E27FC236}">
                <a16:creationId xmlns:a16="http://schemas.microsoft.com/office/drawing/2014/main" id="{018F41BE-3524-4D37-AA2B-62D85854AB63}"/>
              </a:ext>
            </a:extLst>
          </p:cNvPr>
          <p:cNvSpPr>
            <a:spLocks/>
          </p:cNvSpPr>
          <p:nvPr/>
        </p:nvSpPr>
        <p:spPr>
          <a:xfrm>
            <a:off x="4824314" y="147485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991CB5C-A2E7-44F0-8E4D-14F003E851FB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>
            <a:off x="6000334" y="1619316"/>
            <a:ext cx="707489" cy="383565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1E875BF-144E-4C36-8558-4C4499141F42}"/>
              </a:ext>
            </a:extLst>
          </p:cNvPr>
          <p:cNvCxnSpPr>
            <a:cxnSpLocks/>
            <a:stCxn id="72" idx="3"/>
            <a:endCxn id="42" idx="1"/>
          </p:cNvCxnSpPr>
          <p:nvPr/>
        </p:nvCxnSpPr>
        <p:spPr>
          <a:xfrm flipV="1">
            <a:off x="3919767" y="1619316"/>
            <a:ext cx="904547" cy="44712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25C3FBF-36DF-4DCE-88E5-08F5A68FC6C6}"/>
              </a:ext>
            </a:extLst>
          </p:cNvPr>
          <p:cNvCxnSpPr>
            <a:cxnSpLocks/>
            <a:stCxn id="72" idx="3"/>
            <a:endCxn id="39" idx="1"/>
          </p:cNvCxnSpPr>
          <p:nvPr/>
        </p:nvCxnSpPr>
        <p:spPr>
          <a:xfrm>
            <a:off x="3919767" y="2066438"/>
            <a:ext cx="904547" cy="46028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E0C9A322-7B39-4616-B19F-57CFC2F070CD}"/>
              </a:ext>
            </a:extLst>
          </p:cNvPr>
          <p:cNvCxnSpPr>
            <a:cxnSpLocks/>
            <a:stCxn id="76" idx="3"/>
            <a:endCxn id="58" idx="1"/>
          </p:cNvCxnSpPr>
          <p:nvPr/>
        </p:nvCxnSpPr>
        <p:spPr>
          <a:xfrm flipV="1">
            <a:off x="3919767" y="3660803"/>
            <a:ext cx="904547" cy="13241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119896A2-42A0-41C6-8A78-32476A1A3374}"/>
              </a:ext>
            </a:extLst>
          </p:cNvPr>
          <p:cNvCxnSpPr>
            <a:cxnSpLocks/>
            <a:stCxn id="76" idx="3"/>
            <a:endCxn id="59" idx="1"/>
          </p:cNvCxnSpPr>
          <p:nvPr/>
        </p:nvCxnSpPr>
        <p:spPr>
          <a:xfrm>
            <a:off x="3919767" y="3793213"/>
            <a:ext cx="904547" cy="16826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39">
            <a:extLst>
              <a:ext uri="{FF2B5EF4-FFF2-40B4-BE49-F238E27FC236}">
                <a16:creationId xmlns:a16="http://schemas.microsoft.com/office/drawing/2014/main" id="{D0712374-2A5D-491C-935D-8C3864E61FE4}"/>
              </a:ext>
            </a:extLst>
          </p:cNvPr>
          <p:cNvSpPr>
            <a:spLocks/>
          </p:cNvSpPr>
          <p:nvPr/>
        </p:nvSpPr>
        <p:spPr>
          <a:xfrm>
            <a:off x="4824314" y="351634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39">
            <a:extLst>
              <a:ext uri="{FF2B5EF4-FFF2-40B4-BE49-F238E27FC236}">
                <a16:creationId xmlns:a16="http://schemas.microsoft.com/office/drawing/2014/main" id="{E5C69BBB-DEF5-4078-9884-FA408A04ED03}"/>
              </a:ext>
            </a:extLst>
          </p:cNvPr>
          <p:cNvSpPr>
            <a:spLocks/>
          </p:cNvSpPr>
          <p:nvPr/>
        </p:nvSpPr>
        <p:spPr>
          <a:xfrm>
            <a:off x="4824314" y="381701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39">
            <a:extLst>
              <a:ext uri="{FF2B5EF4-FFF2-40B4-BE49-F238E27FC236}">
                <a16:creationId xmlns:a16="http://schemas.microsoft.com/office/drawing/2014/main" id="{A56A20E3-61BB-4C16-AA41-CC034B4BBF2E}"/>
              </a:ext>
            </a:extLst>
          </p:cNvPr>
          <p:cNvSpPr>
            <a:spLocks/>
          </p:cNvSpPr>
          <p:nvPr/>
        </p:nvSpPr>
        <p:spPr>
          <a:xfrm>
            <a:off x="4824314" y="412206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C0AC61C-6887-4CD1-8C45-D49A55D23167}"/>
              </a:ext>
            </a:extLst>
          </p:cNvPr>
          <p:cNvCxnSpPr>
            <a:cxnSpLocks/>
            <a:stCxn id="59" idx="3"/>
            <a:endCxn id="87" idx="1"/>
          </p:cNvCxnSpPr>
          <p:nvPr/>
        </p:nvCxnSpPr>
        <p:spPr>
          <a:xfrm flipV="1">
            <a:off x="6000334" y="3752845"/>
            <a:ext cx="707488" cy="20863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CB0D851-6872-4217-AE49-507DFC80E03F}"/>
              </a:ext>
            </a:extLst>
          </p:cNvPr>
          <p:cNvCxnSpPr>
            <a:cxnSpLocks/>
            <a:stCxn id="60" idx="3"/>
            <a:endCxn id="87" idx="1"/>
          </p:cNvCxnSpPr>
          <p:nvPr/>
        </p:nvCxnSpPr>
        <p:spPr>
          <a:xfrm flipV="1">
            <a:off x="6000334" y="3752845"/>
            <a:ext cx="707488" cy="51368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도형 39">
            <a:extLst>
              <a:ext uri="{FF2B5EF4-FFF2-40B4-BE49-F238E27FC236}">
                <a16:creationId xmlns:a16="http://schemas.microsoft.com/office/drawing/2014/main" id="{A4449D77-A776-4A11-9C0E-29C2560A4B08}"/>
              </a:ext>
            </a:extLst>
          </p:cNvPr>
          <p:cNvSpPr>
            <a:spLocks/>
          </p:cNvSpPr>
          <p:nvPr/>
        </p:nvSpPr>
        <p:spPr>
          <a:xfrm>
            <a:off x="4824314" y="321466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8EA83F9-2455-4F79-8206-6012902530EE}"/>
              </a:ext>
            </a:extLst>
          </p:cNvPr>
          <p:cNvCxnSpPr>
            <a:cxnSpLocks/>
            <a:stCxn id="63" idx="3"/>
            <a:endCxn id="87" idx="1"/>
          </p:cNvCxnSpPr>
          <p:nvPr/>
        </p:nvCxnSpPr>
        <p:spPr>
          <a:xfrm>
            <a:off x="6000334" y="3359123"/>
            <a:ext cx="707488" cy="39372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4830EF3-B72B-41E3-B9A0-FA878336E58B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3919767" y="3359123"/>
            <a:ext cx="904547" cy="43409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1C7D7010-52A1-42B3-B73A-A98BF6E687D2}"/>
              </a:ext>
            </a:extLst>
          </p:cNvPr>
          <p:cNvCxnSpPr>
            <a:cxnSpLocks/>
            <a:stCxn id="76" idx="3"/>
            <a:endCxn id="60" idx="1"/>
          </p:cNvCxnSpPr>
          <p:nvPr/>
        </p:nvCxnSpPr>
        <p:spPr>
          <a:xfrm>
            <a:off x="3919767" y="3793213"/>
            <a:ext cx="904547" cy="47331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6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5540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일반회원 </a:t>
            </a: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식당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68574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자주 묻는 질문</a:t>
                      </a: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공지사항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1684075" y="2666338"/>
            <a:ext cx="1425630" cy="675771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228600" indent="-22860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자주 묻는 질문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,</a:t>
            </a:r>
          </a:p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39">
            <a:extLst>
              <a:ext uri="{FF2B5EF4-FFF2-40B4-BE49-F238E27FC236}">
                <a16:creationId xmlns:a16="http://schemas.microsoft.com/office/drawing/2014/main" id="{79248654-C0A3-486C-A298-0730CA588231}"/>
              </a:ext>
            </a:extLst>
          </p:cNvPr>
          <p:cNvSpPr>
            <a:spLocks/>
          </p:cNvSpPr>
          <p:nvPr/>
        </p:nvSpPr>
        <p:spPr>
          <a:xfrm>
            <a:off x="3815482" y="1772171"/>
            <a:ext cx="1235773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자주 묻는 질문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39">
            <a:extLst>
              <a:ext uri="{FF2B5EF4-FFF2-40B4-BE49-F238E27FC236}">
                <a16:creationId xmlns:a16="http://schemas.microsoft.com/office/drawing/2014/main" id="{E560C966-E70C-4678-B324-FF546F7A53E8}"/>
              </a:ext>
            </a:extLst>
          </p:cNvPr>
          <p:cNvSpPr>
            <a:spLocks/>
          </p:cNvSpPr>
          <p:nvPr/>
        </p:nvSpPr>
        <p:spPr>
          <a:xfrm>
            <a:off x="5955485" y="17721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4" name="도형 43">
            <a:extLst>
              <a:ext uri="{FF2B5EF4-FFF2-40B4-BE49-F238E27FC236}">
                <a16:creationId xmlns:a16="http://schemas.microsoft.com/office/drawing/2014/main" id="{BBC0A77F-9B4A-4393-9510-D22FF65B9D20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5051255" y="1916634"/>
            <a:ext cx="904230" cy="4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도형 39">
            <a:extLst>
              <a:ext uri="{FF2B5EF4-FFF2-40B4-BE49-F238E27FC236}">
                <a16:creationId xmlns:a16="http://schemas.microsoft.com/office/drawing/2014/main" id="{AB9E4B38-B87D-4FB5-9716-27029C90A247}"/>
              </a:ext>
            </a:extLst>
          </p:cNvPr>
          <p:cNvSpPr>
            <a:spLocks/>
          </p:cNvSpPr>
          <p:nvPr/>
        </p:nvSpPr>
        <p:spPr>
          <a:xfrm>
            <a:off x="3749698" y="3498946"/>
            <a:ext cx="1301557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 게시글</a:t>
            </a:r>
          </a:p>
        </p:txBody>
      </p:sp>
      <p:cxnSp>
        <p:nvCxnSpPr>
          <p:cNvPr id="77" name="도형 39">
            <a:extLst>
              <a:ext uri="{FF2B5EF4-FFF2-40B4-BE49-F238E27FC236}">
                <a16:creationId xmlns:a16="http://schemas.microsoft.com/office/drawing/2014/main" id="{6F6E67D1-118A-48B4-85AE-1B0259A15182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3109705" y="1916634"/>
            <a:ext cx="705777" cy="108759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39">
            <a:extLst>
              <a:ext uri="{FF2B5EF4-FFF2-40B4-BE49-F238E27FC236}">
                <a16:creationId xmlns:a16="http://schemas.microsoft.com/office/drawing/2014/main" id="{B0454C4B-0F37-4E61-BBC8-E7B6141D4EDD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>
            <a:off x="3109705" y="3004224"/>
            <a:ext cx="639993" cy="639185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도형 39">
            <a:extLst>
              <a:ext uri="{FF2B5EF4-FFF2-40B4-BE49-F238E27FC236}">
                <a16:creationId xmlns:a16="http://schemas.microsoft.com/office/drawing/2014/main" id="{C2FEB8C3-EB5A-4618-B855-E5A67CF4E325}"/>
              </a:ext>
            </a:extLst>
          </p:cNvPr>
          <p:cNvSpPr>
            <a:spLocks/>
          </p:cNvSpPr>
          <p:nvPr/>
        </p:nvSpPr>
        <p:spPr>
          <a:xfrm>
            <a:off x="5955802" y="3493604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6" name="도형 43">
            <a:extLst>
              <a:ext uri="{FF2B5EF4-FFF2-40B4-BE49-F238E27FC236}">
                <a16:creationId xmlns:a16="http://schemas.microsoft.com/office/drawing/2014/main" id="{275986BB-136E-4270-A452-580E4BCCA9E1}"/>
              </a:ext>
            </a:extLst>
          </p:cNvPr>
          <p:cNvCxnSpPr>
            <a:cxnSpLocks/>
            <a:stCxn id="76" idx="3"/>
            <a:endCxn id="85" idx="1"/>
          </p:cNvCxnSpPr>
          <p:nvPr/>
        </p:nvCxnSpPr>
        <p:spPr>
          <a:xfrm flipV="1">
            <a:off x="5051255" y="3638067"/>
            <a:ext cx="904547" cy="5342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43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2204802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09650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자주 묻는 질문</a:t>
                      </a: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공지사항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도형 39">
            <a:extLst>
              <a:ext uri="{FF2B5EF4-FFF2-40B4-BE49-F238E27FC236}">
                <a16:creationId xmlns:a16="http://schemas.microsoft.com/office/drawing/2014/main" id="{ECEEDFCB-DBC9-426F-9F90-1825F466ABAB}"/>
              </a:ext>
            </a:extLst>
          </p:cNvPr>
          <p:cNvSpPr>
            <a:spLocks/>
          </p:cNvSpPr>
          <p:nvPr/>
        </p:nvSpPr>
        <p:spPr>
          <a:xfrm>
            <a:off x="743362" y="2461406"/>
            <a:ext cx="1570355" cy="625004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1.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자주 묻는 질문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,</a:t>
            </a:r>
          </a:p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39">
            <a:extLst>
              <a:ext uri="{FF2B5EF4-FFF2-40B4-BE49-F238E27FC236}">
                <a16:creationId xmlns:a16="http://schemas.microsoft.com/office/drawing/2014/main" id="{856CFCC4-95C3-4578-AA31-256BDD8F523C}"/>
              </a:ext>
            </a:extLst>
          </p:cNvPr>
          <p:cNvSpPr>
            <a:spLocks/>
          </p:cNvSpPr>
          <p:nvPr/>
        </p:nvSpPr>
        <p:spPr>
          <a:xfrm>
            <a:off x="2940553" y="1903317"/>
            <a:ext cx="1314714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자주 묻는 질문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39">
            <a:extLst>
              <a:ext uri="{FF2B5EF4-FFF2-40B4-BE49-F238E27FC236}">
                <a16:creationId xmlns:a16="http://schemas.microsoft.com/office/drawing/2014/main" id="{993A20FE-18F2-43C9-8625-20068F92B7B1}"/>
              </a:ext>
            </a:extLst>
          </p:cNvPr>
          <p:cNvSpPr>
            <a:spLocks/>
          </p:cNvSpPr>
          <p:nvPr/>
        </p:nvSpPr>
        <p:spPr>
          <a:xfrm>
            <a:off x="2940553" y="3630092"/>
            <a:ext cx="1314714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 게시글</a:t>
            </a:r>
          </a:p>
        </p:txBody>
      </p:sp>
      <p:cxnSp>
        <p:nvCxnSpPr>
          <p:cNvPr id="30" name="도형 39">
            <a:extLst>
              <a:ext uri="{FF2B5EF4-FFF2-40B4-BE49-F238E27FC236}">
                <a16:creationId xmlns:a16="http://schemas.microsoft.com/office/drawing/2014/main" id="{D623C54D-9199-4164-AD0C-81B10C5C7197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2313717" y="2047780"/>
            <a:ext cx="626836" cy="72612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9">
            <a:extLst>
              <a:ext uri="{FF2B5EF4-FFF2-40B4-BE49-F238E27FC236}">
                <a16:creationId xmlns:a16="http://schemas.microsoft.com/office/drawing/2014/main" id="{1BCD53D7-3DEE-4E3B-BB03-FD43996EB709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2313717" y="2773908"/>
            <a:ext cx="626836" cy="100064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AF56841-E5E4-48D0-A760-C004A2C6802C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 flipV="1">
            <a:off x="4255267" y="1902338"/>
            <a:ext cx="904547" cy="14544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A18A2CB-8AC1-4EF6-BC39-1DB48B0A8930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4255267" y="2047780"/>
            <a:ext cx="904547" cy="15523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39">
            <a:extLst>
              <a:ext uri="{FF2B5EF4-FFF2-40B4-BE49-F238E27FC236}">
                <a16:creationId xmlns:a16="http://schemas.microsoft.com/office/drawing/2014/main" id="{CDBAF9C7-7614-4750-AE9E-68496734C333}"/>
              </a:ext>
            </a:extLst>
          </p:cNvPr>
          <p:cNvSpPr>
            <a:spLocks/>
          </p:cNvSpPr>
          <p:nvPr/>
        </p:nvSpPr>
        <p:spPr>
          <a:xfrm>
            <a:off x="7043322" y="3484928"/>
            <a:ext cx="1278375" cy="393722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9">
            <a:extLst>
              <a:ext uri="{FF2B5EF4-FFF2-40B4-BE49-F238E27FC236}">
                <a16:creationId xmlns:a16="http://schemas.microsoft.com/office/drawing/2014/main" id="{70631065-37E1-4A06-9D4C-087B4080845F}"/>
              </a:ext>
            </a:extLst>
          </p:cNvPr>
          <p:cNvSpPr>
            <a:spLocks/>
          </p:cNvSpPr>
          <p:nvPr/>
        </p:nvSpPr>
        <p:spPr>
          <a:xfrm>
            <a:off x="5159814" y="17578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9">
            <a:extLst>
              <a:ext uri="{FF2B5EF4-FFF2-40B4-BE49-F238E27FC236}">
                <a16:creationId xmlns:a16="http://schemas.microsoft.com/office/drawing/2014/main" id="{74997C6D-C7C6-4F46-A323-C77BBCBF3F41}"/>
              </a:ext>
            </a:extLst>
          </p:cNvPr>
          <p:cNvSpPr>
            <a:spLocks/>
          </p:cNvSpPr>
          <p:nvPr/>
        </p:nvSpPr>
        <p:spPr>
          <a:xfrm>
            <a:off x="7043323" y="1757876"/>
            <a:ext cx="1278375" cy="370810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9">
            <a:extLst>
              <a:ext uri="{FF2B5EF4-FFF2-40B4-BE49-F238E27FC236}">
                <a16:creationId xmlns:a16="http://schemas.microsoft.com/office/drawing/2014/main" id="{CDDF65A7-4907-4A63-8D5E-0CEABDF4E8B7}"/>
              </a:ext>
            </a:extLst>
          </p:cNvPr>
          <p:cNvSpPr>
            <a:spLocks/>
          </p:cNvSpPr>
          <p:nvPr/>
        </p:nvSpPr>
        <p:spPr>
          <a:xfrm>
            <a:off x="5159814" y="205854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9">
            <a:extLst>
              <a:ext uri="{FF2B5EF4-FFF2-40B4-BE49-F238E27FC236}">
                <a16:creationId xmlns:a16="http://schemas.microsoft.com/office/drawing/2014/main" id="{686424B1-0B89-4662-BF14-0C201BC9C531}"/>
              </a:ext>
            </a:extLst>
          </p:cNvPr>
          <p:cNvSpPr>
            <a:spLocks/>
          </p:cNvSpPr>
          <p:nvPr/>
        </p:nvSpPr>
        <p:spPr>
          <a:xfrm>
            <a:off x="5159814" y="2363598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F937CC6-B998-4BE7-B65C-043141C7521D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6335834" y="1943281"/>
            <a:ext cx="707489" cy="259729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277B3BB-A066-4D18-89C9-ADBAB4E44072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 flipV="1">
            <a:off x="6335834" y="1943281"/>
            <a:ext cx="707489" cy="56478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39">
            <a:extLst>
              <a:ext uri="{FF2B5EF4-FFF2-40B4-BE49-F238E27FC236}">
                <a16:creationId xmlns:a16="http://schemas.microsoft.com/office/drawing/2014/main" id="{68838A7E-FABA-480A-AEF7-44C64C31E02D}"/>
              </a:ext>
            </a:extLst>
          </p:cNvPr>
          <p:cNvSpPr>
            <a:spLocks/>
          </p:cNvSpPr>
          <p:nvPr/>
        </p:nvSpPr>
        <p:spPr>
          <a:xfrm>
            <a:off x="5159814" y="145619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F5113EA-3B30-4D7E-8341-0E4BE119A766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>
            <a:off x="6335834" y="1600658"/>
            <a:ext cx="707489" cy="34262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2F4CB73-4974-4616-A5EB-A18858583FF5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 flipV="1">
            <a:off x="4255267" y="1600658"/>
            <a:ext cx="904547" cy="44712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37AFF99-8C9B-420C-A36A-35FB9B0DD7E7}"/>
              </a:ext>
            </a:extLst>
          </p:cNvPr>
          <p:cNvCxnSpPr>
            <a:cxnSpLocks/>
            <a:stCxn id="28" idx="3"/>
            <a:endCxn id="39" idx="1"/>
          </p:cNvCxnSpPr>
          <p:nvPr/>
        </p:nvCxnSpPr>
        <p:spPr>
          <a:xfrm>
            <a:off x="4255267" y="2047780"/>
            <a:ext cx="904547" cy="46028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49875226-DB2F-4076-86AD-2333BDB67299}"/>
              </a:ext>
            </a:extLst>
          </p:cNvPr>
          <p:cNvCxnSpPr>
            <a:cxnSpLocks/>
            <a:stCxn id="29" idx="3"/>
            <a:endCxn id="48" idx="1"/>
          </p:cNvCxnSpPr>
          <p:nvPr/>
        </p:nvCxnSpPr>
        <p:spPr>
          <a:xfrm flipV="1">
            <a:off x="4255267" y="3642145"/>
            <a:ext cx="904547" cy="13241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C7A9748-F1E2-45F3-A1F3-63F33E147B74}"/>
              </a:ext>
            </a:extLst>
          </p:cNvPr>
          <p:cNvCxnSpPr>
            <a:cxnSpLocks/>
            <a:stCxn id="29" idx="3"/>
            <a:endCxn id="49" idx="1"/>
          </p:cNvCxnSpPr>
          <p:nvPr/>
        </p:nvCxnSpPr>
        <p:spPr>
          <a:xfrm>
            <a:off x="4255267" y="3774555"/>
            <a:ext cx="904547" cy="16826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도형 39">
            <a:extLst>
              <a:ext uri="{FF2B5EF4-FFF2-40B4-BE49-F238E27FC236}">
                <a16:creationId xmlns:a16="http://schemas.microsoft.com/office/drawing/2014/main" id="{878D5716-1297-4A18-A742-870629E75121}"/>
              </a:ext>
            </a:extLst>
          </p:cNvPr>
          <p:cNvSpPr>
            <a:spLocks/>
          </p:cNvSpPr>
          <p:nvPr/>
        </p:nvSpPr>
        <p:spPr>
          <a:xfrm>
            <a:off x="5159814" y="349768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39">
            <a:extLst>
              <a:ext uri="{FF2B5EF4-FFF2-40B4-BE49-F238E27FC236}">
                <a16:creationId xmlns:a16="http://schemas.microsoft.com/office/drawing/2014/main" id="{9CB0813D-C42F-419B-A4C6-4F8B6B10A3B9}"/>
              </a:ext>
            </a:extLst>
          </p:cNvPr>
          <p:cNvSpPr>
            <a:spLocks/>
          </p:cNvSpPr>
          <p:nvPr/>
        </p:nvSpPr>
        <p:spPr>
          <a:xfrm>
            <a:off x="5159814" y="3798354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39">
            <a:extLst>
              <a:ext uri="{FF2B5EF4-FFF2-40B4-BE49-F238E27FC236}">
                <a16:creationId xmlns:a16="http://schemas.microsoft.com/office/drawing/2014/main" id="{4AC7A329-8523-4843-9A48-91E2413654AE}"/>
              </a:ext>
            </a:extLst>
          </p:cNvPr>
          <p:cNvSpPr>
            <a:spLocks/>
          </p:cNvSpPr>
          <p:nvPr/>
        </p:nvSpPr>
        <p:spPr>
          <a:xfrm>
            <a:off x="5159814" y="410340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B9A74227-C942-40B3-9610-D33CB997A09C}"/>
              </a:ext>
            </a:extLst>
          </p:cNvPr>
          <p:cNvCxnSpPr>
            <a:cxnSpLocks/>
            <a:stCxn id="49" idx="3"/>
            <a:endCxn id="34" idx="1"/>
          </p:cNvCxnSpPr>
          <p:nvPr/>
        </p:nvCxnSpPr>
        <p:spPr>
          <a:xfrm flipV="1">
            <a:off x="6335834" y="3681789"/>
            <a:ext cx="707488" cy="261028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711E8E0D-0D34-4CD4-8772-645B1D6D22DC}"/>
              </a:ext>
            </a:extLst>
          </p:cNvPr>
          <p:cNvCxnSpPr>
            <a:cxnSpLocks/>
            <a:stCxn id="50" idx="3"/>
            <a:endCxn id="34" idx="1"/>
          </p:cNvCxnSpPr>
          <p:nvPr/>
        </p:nvCxnSpPr>
        <p:spPr>
          <a:xfrm flipV="1">
            <a:off x="6335834" y="3681789"/>
            <a:ext cx="707488" cy="566079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도형 39">
            <a:extLst>
              <a:ext uri="{FF2B5EF4-FFF2-40B4-BE49-F238E27FC236}">
                <a16:creationId xmlns:a16="http://schemas.microsoft.com/office/drawing/2014/main" id="{D385448B-8413-4FA2-825F-0D187731D67A}"/>
              </a:ext>
            </a:extLst>
          </p:cNvPr>
          <p:cNvSpPr>
            <a:spLocks/>
          </p:cNvSpPr>
          <p:nvPr/>
        </p:nvSpPr>
        <p:spPr>
          <a:xfrm>
            <a:off x="5159814" y="319600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1898C00-6FF3-4A9D-A157-E055025FCCE4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>
            <a:off x="6335834" y="3340465"/>
            <a:ext cx="707488" cy="341324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090D012-EB18-46F6-94BB-94FC449DE798}"/>
              </a:ext>
            </a:extLst>
          </p:cNvPr>
          <p:cNvCxnSpPr>
            <a:cxnSpLocks/>
            <a:stCxn id="29" idx="3"/>
            <a:endCxn id="53" idx="1"/>
          </p:cNvCxnSpPr>
          <p:nvPr/>
        </p:nvCxnSpPr>
        <p:spPr>
          <a:xfrm flipV="1">
            <a:off x="4255267" y="3340465"/>
            <a:ext cx="904547" cy="43409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70C2138C-BF5D-45B5-908C-AE573FA9FB73}"/>
              </a:ext>
            </a:extLst>
          </p:cNvPr>
          <p:cNvCxnSpPr>
            <a:cxnSpLocks/>
            <a:stCxn id="29" idx="3"/>
            <a:endCxn id="50" idx="1"/>
          </p:cNvCxnSpPr>
          <p:nvPr/>
        </p:nvCxnSpPr>
        <p:spPr>
          <a:xfrm>
            <a:off x="4255267" y="3774555"/>
            <a:ext cx="904547" cy="47331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8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09" y="-36830"/>
            <a:ext cx="5210494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일반회원 </a:t>
            </a: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식당회원 </a:t>
            </a: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 </a:t>
            </a: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비회원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11960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오늘 </a:t>
                      </a:r>
                      <a:r>
                        <a:rPr lang="ko-KR" altLang="en-US" sz="1000" b="0" strike="noStrike" kern="1200" cap="none" dirty="0" err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뭐먹지</a:t>
                      </a: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?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2021.04.20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802197" y="281614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오늘 </a:t>
            </a:r>
            <a:r>
              <a:rPr lang="ko-KR" altLang="en-US" sz="10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뭐먹지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?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7" name="도형 39">
            <a:extLst>
              <a:ext uri="{FF2B5EF4-FFF2-40B4-BE49-F238E27FC236}">
                <a16:creationId xmlns:a16="http://schemas.microsoft.com/office/drawing/2014/main" id="{6F6E67D1-118A-48B4-85AE-1B0259A15182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978217" y="2083004"/>
            <a:ext cx="765530" cy="877601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39">
            <a:extLst>
              <a:ext uri="{FF2B5EF4-FFF2-40B4-BE49-F238E27FC236}">
                <a16:creationId xmlns:a16="http://schemas.microsoft.com/office/drawing/2014/main" id="{B0454C4B-0F37-4E61-BBC8-E7B6141D4EDD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1978217" y="2960605"/>
            <a:ext cx="765530" cy="827612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4FCAD765-549A-441A-A95E-94F1FA11C288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743747" y="1938542"/>
            <a:ext cx="904547" cy="14544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3454F269-D925-40AE-89EC-188B814B169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743747" y="2083984"/>
            <a:ext cx="904547" cy="15523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9">
            <a:extLst>
              <a:ext uri="{FF2B5EF4-FFF2-40B4-BE49-F238E27FC236}">
                <a16:creationId xmlns:a16="http://schemas.microsoft.com/office/drawing/2014/main" id="{DCC61A4F-1915-47D6-AA7F-D66FCCA42D2C}"/>
              </a:ext>
            </a:extLst>
          </p:cNvPr>
          <p:cNvSpPr>
            <a:spLocks/>
          </p:cNvSpPr>
          <p:nvPr/>
        </p:nvSpPr>
        <p:spPr>
          <a:xfrm>
            <a:off x="3648294" y="1794079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가격별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검색</a:t>
            </a:r>
          </a:p>
        </p:txBody>
      </p:sp>
      <p:sp>
        <p:nvSpPr>
          <p:cNvPr id="37" name="도형 39">
            <a:extLst>
              <a:ext uri="{FF2B5EF4-FFF2-40B4-BE49-F238E27FC236}">
                <a16:creationId xmlns:a16="http://schemas.microsoft.com/office/drawing/2014/main" id="{8E2FFF98-126A-472D-909A-43BC310F9425}"/>
              </a:ext>
            </a:extLst>
          </p:cNvPr>
          <p:cNvSpPr>
            <a:spLocks/>
          </p:cNvSpPr>
          <p:nvPr/>
        </p:nvSpPr>
        <p:spPr>
          <a:xfrm>
            <a:off x="5531803" y="1875964"/>
            <a:ext cx="1344485" cy="445737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원하는 식당 선택 후 정보 확인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9">
            <a:extLst>
              <a:ext uri="{FF2B5EF4-FFF2-40B4-BE49-F238E27FC236}">
                <a16:creationId xmlns:a16="http://schemas.microsoft.com/office/drawing/2014/main" id="{335D3F29-826C-4BD2-95E3-44956D721B30}"/>
              </a:ext>
            </a:extLst>
          </p:cNvPr>
          <p:cNvSpPr>
            <a:spLocks/>
          </p:cNvSpPr>
          <p:nvPr/>
        </p:nvSpPr>
        <p:spPr>
          <a:xfrm>
            <a:off x="3648294" y="2094751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분류별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검색</a:t>
            </a:r>
          </a:p>
        </p:txBody>
      </p:sp>
      <p:sp>
        <p:nvSpPr>
          <p:cNvPr id="39" name="도형 39">
            <a:extLst>
              <a:ext uri="{FF2B5EF4-FFF2-40B4-BE49-F238E27FC236}">
                <a16:creationId xmlns:a16="http://schemas.microsoft.com/office/drawing/2014/main" id="{4B5E6778-3762-40C6-B30B-968F06E65496}"/>
              </a:ext>
            </a:extLst>
          </p:cNvPr>
          <p:cNvSpPr>
            <a:spLocks/>
          </p:cNvSpPr>
          <p:nvPr/>
        </p:nvSpPr>
        <p:spPr>
          <a:xfrm>
            <a:off x="3648294" y="239980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안심식당 검색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32D18B9-3B58-4927-95DA-B11E993F6683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4824314" y="2098833"/>
            <a:ext cx="707489" cy="14038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D37A3AAC-4FB2-432D-9C3A-81A196AFC839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 flipV="1">
            <a:off x="4824314" y="2098833"/>
            <a:ext cx="707489" cy="44543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39">
            <a:extLst>
              <a:ext uri="{FF2B5EF4-FFF2-40B4-BE49-F238E27FC236}">
                <a16:creationId xmlns:a16="http://schemas.microsoft.com/office/drawing/2014/main" id="{018F41BE-3524-4D37-AA2B-62D85854AB63}"/>
              </a:ext>
            </a:extLst>
          </p:cNvPr>
          <p:cNvSpPr>
            <a:spLocks/>
          </p:cNvSpPr>
          <p:nvPr/>
        </p:nvSpPr>
        <p:spPr>
          <a:xfrm>
            <a:off x="3648294" y="1492399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거리별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검색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991CB5C-A2E7-44F0-8E4D-14F003E851FB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>
            <a:off x="4824314" y="1636862"/>
            <a:ext cx="707489" cy="46197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1E875BF-144E-4C36-8558-4C4499141F42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2743747" y="1636862"/>
            <a:ext cx="904547" cy="44712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25C3FBF-36DF-4DCE-88E5-08F5A68FC6C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743747" y="2083984"/>
            <a:ext cx="904547" cy="46028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39D1959-C238-46C3-A5CC-695815FE77E4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4824314" y="1938542"/>
            <a:ext cx="707489" cy="16029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39">
            <a:extLst>
              <a:ext uri="{FF2B5EF4-FFF2-40B4-BE49-F238E27FC236}">
                <a16:creationId xmlns:a16="http://schemas.microsoft.com/office/drawing/2014/main" id="{10A31D68-E2F5-41AF-BAFC-48A2B4E3565C}"/>
              </a:ext>
            </a:extLst>
          </p:cNvPr>
          <p:cNvSpPr>
            <a:spLocks/>
          </p:cNvSpPr>
          <p:nvPr/>
        </p:nvSpPr>
        <p:spPr>
          <a:xfrm>
            <a:off x="7261353" y="1842936"/>
            <a:ext cx="1547367" cy="511794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5.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선택한 식당에서 파티모집 게시글 작성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3" name="도형 39">
            <a:extLst>
              <a:ext uri="{FF2B5EF4-FFF2-40B4-BE49-F238E27FC236}">
                <a16:creationId xmlns:a16="http://schemas.microsoft.com/office/drawing/2014/main" id="{5E286C81-F5BC-4F67-9BB9-4E184E7D332C}"/>
              </a:ext>
            </a:extLst>
          </p:cNvPr>
          <p:cNvCxnSpPr>
            <a:cxnSpLocks/>
            <a:stCxn id="37" idx="3"/>
            <a:endCxn id="70" idx="1"/>
          </p:cNvCxnSpPr>
          <p:nvPr/>
        </p:nvCxnSpPr>
        <p:spPr>
          <a:xfrm>
            <a:off x="6876288" y="2098833"/>
            <a:ext cx="385065" cy="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도형 39">
            <a:extLst>
              <a:ext uri="{FF2B5EF4-FFF2-40B4-BE49-F238E27FC236}">
                <a16:creationId xmlns:a16="http://schemas.microsoft.com/office/drawing/2014/main" id="{31550D15-6330-4C40-9357-B5F211BC97DB}"/>
              </a:ext>
            </a:extLst>
          </p:cNvPr>
          <p:cNvSpPr>
            <a:spLocks/>
          </p:cNvSpPr>
          <p:nvPr/>
        </p:nvSpPr>
        <p:spPr>
          <a:xfrm>
            <a:off x="3984436" y="3532320"/>
            <a:ext cx="1547367" cy="511794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Arial" charset="0"/>
                <a:ea typeface="맑은 고딕" charset="0"/>
              </a:rPr>
              <a:t>2.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리뷰게시판 조회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9" name="도형 39">
            <a:extLst>
              <a:ext uri="{FF2B5EF4-FFF2-40B4-BE49-F238E27FC236}">
                <a16:creationId xmlns:a16="http://schemas.microsoft.com/office/drawing/2014/main" id="{C0FF8F1C-0997-4954-BF7A-667CAB0D00DA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2743747" y="3788217"/>
            <a:ext cx="1240689" cy="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말풍선: 사각형 79">
            <a:extLst>
              <a:ext uri="{FF2B5EF4-FFF2-40B4-BE49-F238E27FC236}">
                <a16:creationId xmlns:a16="http://schemas.microsoft.com/office/drawing/2014/main" id="{7F1F76A7-946A-44AD-9BE7-7F80BD57D1A5}"/>
              </a:ext>
            </a:extLst>
          </p:cNvPr>
          <p:cNvSpPr/>
          <p:nvPr/>
        </p:nvSpPr>
        <p:spPr>
          <a:xfrm>
            <a:off x="7447026" y="2456506"/>
            <a:ext cx="1176020" cy="359636"/>
          </a:xfrm>
          <a:prstGeom prst="wedgeRectCallout">
            <a:avLst>
              <a:gd name="adj1" fmla="val -33913"/>
              <a:gd name="adj2" fmla="val 30477"/>
            </a:avLst>
          </a:prstGeom>
          <a:solidFill>
            <a:srgbClr val="CDC7A7"/>
          </a:solidFill>
          <a:ln w="12700">
            <a:solidFill>
              <a:srgbClr val="776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>
                <a:latin typeface="맑은 고딕" charset="0"/>
                <a:ea typeface="맑은 고딕" charset="0"/>
              </a:rPr>
              <a:t>비회원은 게시글 작성 불가능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326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516509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 회원 </a:t>
            </a:r>
            <a:r>
              <a:rPr lang="en-US" altLang="ko-KR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식당 회원 </a:t>
            </a:r>
            <a:r>
              <a:rPr lang="en-US" altLang="ko-KR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27551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식당 리뷰 게시판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469265" y="2816142"/>
            <a:ext cx="1508952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kern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식당 리뷰 게시판</a:t>
            </a:r>
          </a:p>
        </p:txBody>
      </p:sp>
      <p:sp>
        <p:nvSpPr>
          <p:cNvPr id="72" name="도형 39">
            <a:extLst>
              <a:ext uri="{FF2B5EF4-FFF2-40B4-BE49-F238E27FC236}">
                <a16:creationId xmlns:a16="http://schemas.microsoft.com/office/drawing/2014/main" id="{79248654-C0A3-486C-A298-0730CA588231}"/>
              </a:ext>
            </a:extLst>
          </p:cNvPr>
          <p:cNvSpPr>
            <a:spLocks/>
          </p:cNvSpPr>
          <p:nvPr/>
        </p:nvSpPr>
        <p:spPr>
          <a:xfrm>
            <a:off x="2743747" y="19219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 게시판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39">
            <a:extLst>
              <a:ext uri="{FF2B5EF4-FFF2-40B4-BE49-F238E27FC236}">
                <a16:creationId xmlns:a16="http://schemas.microsoft.com/office/drawing/2014/main" id="{AB9E4B38-B87D-4FB5-9716-27029C90A247}"/>
              </a:ext>
            </a:extLst>
          </p:cNvPr>
          <p:cNvSpPr>
            <a:spLocks/>
          </p:cNvSpPr>
          <p:nvPr/>
        </p:nvSpPr>
        <p:spPr>
          <a:xfrm>
            <a:off x="2743746" y="3648750"/>
            <a:ext cx="1373079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 게시판 댓글</a:t>
            </a:r>
          </a:p>
        </p:txBody>
      </p:sp>
      <p:cxnSp>
        <p:nvCxnSpPr>
          <p:cNvPr id="77" name="도형 39">
            <a:extLst>
              <a:ext uri="{FF2B5EF4-FFF2-40B4-BE49-F238E27FC236}">
                <a16:creationId xmlns:a16="http://schemas.microsoft.com/office/drawing/2014/main" id="{6F6E67D1-118A-48B4-85AE-1B0259A15182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1978217" y="2066438"/>
            <a:ext cx="765530" cy="89416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39">
            <a:extLst>
              <a:ext uri="{FF2B5EF4-FFF2-40B4-BE49-F238E27FC236}">
                <a16:creationId xmlns:a16="http://schemas.microsoft.com/office/drawing/2014/main" id="{B0454C4B-0F37-4E61-BBC8-E7B6141D4EDD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>
            <a:off x="1978217" y="2960605"/>
            <a:ext cx="765529" cy="83260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4FCAD765-549A-441A-A95E-94F1FA11C288}"/>
              </a:ext>
            </a:extLst>
          </p:cNvPr>
          <p:cNvCxnSpPr>
            <a:cxnSpLocks/>
            <a:stCxn id="72" idx="3"/>
            <a:endCxn id="35" idx="1"/>
          </p:cNvCxnSpPr>
          <p:nvPr/>
        </p:nvCxnSpPr>
        <p:spPr>
          <a:xfrm flipV="1">
            <a:off x="3919767" y="1920996"/>
            <a:ext cx="904547" cy="14544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3454F269-D925-40AE-89EC-188B814B169A}"/>
              </a:ext>
            </a:extLst>
          </p:cNvPr>
          <p:cNvCxnSpPr>
            <a:cxnSpLocks/>
            <a:stCxn id="72" idx="3"/>
            <a:endCxn id="38" idx="1"/>
          </p:cNvCxnSpPr>
          <p:nvPr/>
        </p:nvCxnSpPr>
        <p:spPr>
          <a:xfrm>
            <a:off x="3919767" y="2066438"/>
            <a:ext cx="904547" cy="15523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도형 39">
            <a:extLst>
              <a:ext uri="{FF2B5EF4-FFF2-40B4-BE49-F238E27FC236}">
                <a16:creationId xmlns:a16="http://schemas.microsoft.com/office/drawing/2014/main" id="{F3549966-C85B-4F2E-B64F-792F1DE53D8A}"/>
              </a:ext>
            </a:extLst>
          </p:cNvPr>
          <p:cNvSpPr>
            <a:spLocks/>
          </p:cNvSpPr>
          <p:nvPr/>
        </p:nvSpPr>
        <p:spPr>
          <a:xfrm>
            <a:off x="6707822" y="3526498"/>
            <a:ext cx="1278375" cy="370809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9">
            <a:extLst>
              <a:ext uri="{FF2B5EF4-FFF2-40B4-BE49-F238E27FC236}">
                <a16:creationId xmlns:a16="http://schemas.microsoft.com/office/drawing/2014/main" id="{DCC61A4F-1915-47D6-AA7F-D66FCCA42D2C}"/>
              </a:ext>
            </a:extLst>
          </p:cNvPr>
          <p:cNvSpPr>
            <a:spLocks/>
          </p:cNvSpPr>
          <p:nvPr/>
        </p:nvSpPr>
        <p:spPr>
          <a:xfrm>
            <a:off x="4824314" y="177653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9">
            <a:extLst>
              <a:ext uri="{FF2B5EF4-FFF2-40B4-BE49-F238E27FC236}">
                <a16:creationId xmlns:a16="http://schemas.microsoft.com/office/drawing/2014/main" id="{8E2FFF98-126A-472D-909A-43BC310F9425}"/>
              </a:ext>
            </a:extLst>
          </p:cNvPr>
          <p:cNvSpPr>
            <a:spLocks/>
          </p:cNvSpPr>
          <p:nvPr/>
        </p:nvSpPr>
        <p:spPr>
          <a:xfrm>
            <a:off x="6707823" y="1776534"/>
            <a:ext cx="1278375" cy="370810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9">
            <a:extLst>
              <a:ext uri="{FF2B5EF4-FFF2-40B4-BE49-F238E27FC236}">
                <a16:creationId xmlns:a16="http://schemas.microsoft.com/office/drawing/2014/main" id="{335D3F29-826C-4BD2-95E3-44956D721B30}"/>
              </a:ext>
            </a:extLst>
          </p:cNvPr>
          <p:cNvSpPr>
            <a:spLocks/>
          </p:cNvSpPr>
          <p:nvPr/>
        </p:nvSpPr>
        <p:spPr>
          <a:xfrm>
            <a:off x="4824314" y="207720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9">
            <a:extLst>
              <a:ext uri="{FF2B5EF4-FFF2-40B4-BE49-F238E27FC236}">
                <a16:creationId xmlns:a16="http://schemas.microsoft.com/office/drawing/2014/main" id="{4B5E6778-3762-40C6-B30B-968F06E65496}"/>
              </a:ext>
            </a:extLst>
          </p:cNvPr>
          <p:cNvSpPr>
            <a:spLocks/>
          </p:cNvSpPr>
          <p:nvPr/>
        </p:nvSpPr>
        <p:spPr>
          <a:xfrm>
            <a:off x="4824314" y="238225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32D18B9-3B58-4927-95DA-B11E993F6683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6000334" y="1961939"/>
            <a:ext cx="707489" cy="259729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D37A3AAC-4FB2-432D-9C3A-81A196AFC839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 flipV="1">
            <a:off x="6000334" y="1961939"/>
            <a:ext cx="707489" cy="56478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39">
            <a:extLst>
              <a:ext uri="{FF2B5EF4-FFF2-40B4-BE49-F238E27FC236}">
                <a16:creationId xmlns:a16="http://schemas.microsoft.com/office/drawing/2014/main" id="{018F41BE-3524-4D37-AA2B-62D85854AB63}"/>
              </a:ext>
            </a:extLst>
          </p:cNvPr>
          <p:cNvSpPr>
            <a:spLocks/>
          </p:cNvSpPr>
          <p:nvPr/>
        </p:nvSpPr>
        <p:spPr>
          <a:xfrm>
            <a:off x="4824314" y="147485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991CB5C-A2E7-44F0-8E4D-14F003E851FB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>
            <a:off x="6000334" y="1619316"/>
            <a:ext cx="707489" cy="34262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1E875BF-144E-4C36-8558-4C4499141F42}"/>
              </a:ext>
            </a:extLst>
          </p:cNvPr>
          <p:cNvCxnSpPr>
            <a:cxnSpLocks/>
            <a:stCxn id="72" idx="3"/>
            <a:endCxn id="42" idx="1"/>
          </p:cNvCxnSpPr>
          <p:nvPr/>
        </p:nvCxnSpPr>
        <p:spPr>
          <a:xfrm flipV="1">
            <a:off x="3919767" y="1619316"/>
            <a:ext cx="904547" cy="44712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25C3FBF-36DF-4DCE-88E5-08F5A68FC6C6}"/>
              </a:ext>
            </a:extLst>
          </p:cNvPr>
          <p:cNvCxnSpPr>
            <a:cxnSpLocks/>
            <a:stCxn id="72" idx="3"/>
            <a:endCxn id="39" idx="1"/>
          </p:cNvCxnSpPr>
          <p:nvPr/>
        </p:nvCxnSpPr>
        <p:spPr>
          <a:xfrm>
            <a:off x="3919767" y="2066438"/>
            <a:ext cx="904547" cy="46028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E0C9A322-7B39-4616-B19F-57CFC2F070CD}"/>
              </a:ext>
            </a:extLst>
          </p:cNvPr>
          <p:cNvCxnSpPr>
            <a:cxnSpLocks/>
            <a:stCxn id="76" idx="3"/>
            <a:endCxn id="58" idx="1"/>
          </p:cNvCxnSpPr>
          <p:nvPr/>
        </p:nvCxnSpPr>
        <p:spPr>
          <a:xfrm flipV="1">
            <a:off x="4116825" y="3660803"/>
            <a:ext cx="707489" cy="13241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119896A2-42A0-41C6-8A78-32476A1A3374}"/>
              </a:ext>
            </a:extLst>
          </p:cNvPr>
          <p:cNvCxnSpPr>
            <a:cxnSpLocks/>
            <a:stCxn id="76" idx="3"/>
            <a:endCxn id="59" idx="1"/>
          </p:cNvCxnSpPr>
          <p:nvPr/>
        </p:nvCxnSpPr>
        <p:spPr>
          <a:xfrm>
            <a:off x="4116825" y="3793213"/>
            <a:ext cx="707489" cy="16826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39">
            <a:extLst>
              <a:ext uri="{FF2B5EF4-FFF2-40B4-BE49-F238E27FC236}">
                <a16:creationId xmlns:a16="http://schemas.microsoft.com/office/drawing/2014/main" id="{D0712374-2A5D-491C-935D-8C3864E61FE4}"/>
              </a:ext>
            </a:extLst>
          </p:cNvPr>
          <p:cNvSpPr>
            <a:spLocks/>
          </p:cNvSpPr>
          <p:nvPr/>
        </p:nvSpPr>
        <p:spPr>
          <a:xfrm>
            <a:off x="4824314" y="351634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39">
            <a:extLst>
              <a:ext uri="{FF2B5EF4-FFF2-40B4-BE49-F238E27FC236}">
                <a16:creationId xmlns:a16="http://schemas.microsoft.com/office/drawing/2014/main" id="{E5C69BBB-DEF5-4078-9884-FA408A04ED03}"/>
              </a:ext>
            </a:extLst>
          </p:cNvPr>
          <p:cNvSpPr>
            <a:spLocks/>
          </p:cNvSpPr>
          <p:nvPr/>
        </p:nvSpPr>
        <p:spPr>
          <a:xfrm>
            <a:off x="4824314" y="381701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39">
            <a:extLst>
              <a:ext uri="{FF2B5EF4-FFF2-40B4-BE49-F238E27FC236}">
                <a16:creationId xmlns:a16="http://schemas.microsoft.com/office/drawing/2014/main" id="{A56A20E3-61BB-4C16-AA41-CC034B4BBF2E}"/>
              </a:ext>
            </a:extLst>
          </p:cNvPr>
          <p:cNvSpPr>
            <a:spLocks/>
          </p:cNvSpPr>
          <p:nvPr/>
        </p:nvSpPr>
        <p:spPr>
          <a:xfrm>
            <a:off x="4824314" y="412206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C0AC61C-6887-4CD1-8C45-D49A55D23167}"/>
              </a:ext>
            </a:extLst>
          </p:cNvPr>
          <p:cNvCxnSpPr>
            <a:cxnSpLocks/>
            <a:stCxn id="59" idx="3"/>
            <a:endCxn id="87" idx="1"/>
          </p:cNvCxnSpPr>
          <p:nvPr/>
        </p:nvCxnSpPr>
        <p:spPr>
          <a:xfrm flipV="1">
            <a:off x="6000334" y="3711903"/>
            <a:ext cx="707488" cy="24957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CB0D851-6872-4217-AE49-507DFC80E03F}"/>
              </a:ext>
            </a:extLst>
          </p:cNvPr>
          <p:cNvCxnSpPr>
            <a:cxnSpLocks/>
            <a:stCxn id="60" idx="3"/>
            <a:endCxn id="87" idx="1"/>
          </p:cNvCxnSpPr>
          <p:nvPr/>
        </p:nvCxnSpPr>
        <p:spPr>
          <a:xfrm flipV="1">
            <a:off x="6000334" y="3711903"/>
            <a:ext cx="707488" cy="55462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도형 39">
            <a:extLst>
              <a:ext uri="{FF2B5EF4-FFF2-40B4-BE49-F238E27FC236}">
                <a16:creationId xmlns:a16="http://schemas.microsoft.com/office/drawing/2014/main" id="{A4449D77-A776-4A11-9C0E-29C2560A4B08}"/>
              </a:ext>
            </a:extLst>
          </p:cNvPr>
          <p:cNvSpPr>
            <a:spLocks/>
          </p:cNvSpPr>
          <p:nvPr/>
        </p:nvSpPr>
        <p:spPr>
          <a:xfrm>
            <a:off x="4824314" y="321466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8EA83F9-2455-4F79-8206-6012902530EE}"/>
              </a:ext>
            </a:extLst>
          </p:cNvPr>
          <p:cNvCxnSpPr>
            <a:cxnSpLocks/>
            <a:stCxn id="63" idx="3"/>
            <a:endCxn id="87" idx="1"/>
          </p:cNvCxnSpPr>
          <p:nvPr/>
        </p:nvCxnSpPr>
        <p:spPr>
          <a:xfrm>
            <a:off x="6000334" y="3359123"/>
            <a:ext cx="707488" cy="35278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4830EF3-B72B-41E3-B9A0-FA878336E58B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4116825" y="3359123"/>
            <a:ext cx="707489" cy="43409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1C7D7010-52A1-42B3-B73A-A98BF6E687D2}"/>
              </a:ext>
            </a:extLst>
          </p:cNvPr>
          <p:cNvCxnSpPr>
            <a:cxnSpLocks/>
            <a:stCxn id="76" idx="3"/>
            <a:endCxn id="60" idx="1"/>
          </p:cNvCxnSpPr>
          <p:nvPr/>
        </p:nvCxnSpPr>
        <p:spPr>
          <a:xfrm>
            <a:off x="4116825" y="3793213"/>
            <a:ext cx="707489" cy="47331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3F3003-1A2F-4167-87BD-B5783BD845E9}"/>
              </a:ext>
            </a:extLst>
          </p:cNvPr>
          <p:cNvSpPr txBox="1"/>
          <p:nvPr/>
        </p:nvSpPr>
        <p:spPr>
          <a:xfrm>
            <a:off x="776485" y="1007032"/>
            <a:ext cx="3795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식당회원 리뷰 수정 불가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일반</a:t>
            </a:r>
            <a:r>
              <a:rPr lang="en-US" altLang="ko-KR" sz="1200" dirty="0"/>
              <a:t>,</a:t>
            </a:r>
            <a:r>
              <a:rPr lang="ko-KR" altLang="en-US" sz="1200" dirty="0"/>
              <a:t>식당 회원 리뷰 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 불가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CA13F3-48DC-4A4E-AD3B-017E4F64F1E1}"/>
              </a:ext>
            </a:extLst>
          </p:cNvPr>
          <p:cNvSpPr txBox="1"/>
          <p:nvPr/>
        </p:nvSpPr>
        <p:spPr>
          <a:xfrm>
            <a:off x="636439" y="4268913"/>
            <a:ext cx="379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식당회원 리뷰 수정 불가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일반</a:t>
            </a:r>
            <a:r>
              <a:rPr lang="en-US" altLang="ko-KR" sz="1200" dirty="0"/>
              <a:t>, </a:t>
            </a:r>
            <a:r>
              <a:rPr lang="ko-KR" altLang="en-US" sz="1200" dirty="0"/>
              <a:t>식당 회원 리뷰 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 불가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일반</a:t>
            </a:r>
            <a:r>
              <a:rPr lang="en-US" altLang="ko-KR" sz="1200" dirty="0"/>
              <a:t>, </a:t>
            </a:r>
            <a:r>
              <a:rPr lang="ko-KR" altLang="en-US" sz="1200" dirty="0"/>
              <a:t>식당 회원 리뷰 댓글 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 불가</a:t>
            </a:r>
          </a:p>
        </p:txBody>
      </p:sp>
    </p:spTree>
    <p:extLst>
      <p:ext uri="{BB962C8B-B14F-4D97-AF65-F5344CB8AC3E}">
        <p14:creationId xmlns:p14="http://schemas.microsoft.com/office/powerpoint/2010/main" val="371948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516509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 회원 </a:t>
            </a:r>
            <a:r>
              <a:rPr lang="en-US" altLang="ko-KR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75525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err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소속반</a:t>
                      </a: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게시판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469265" y="2816142"/>
            <a:ext cx="1508952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kern="120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소속반</a:t>
            </a:r>
            <a:r>
              <a:rPr lang="ko-KR" altLang="en-US" sz="1000" b="0" strike="noStrike" kern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게시판</a:t>
            </a:r>
          </a:p>
        </p:txBody>
      </p:sp>
      <p:sp>
        <p:nvSpPr>
          <p:cNvPr id="72" name="도형 39">
            <a:extLst>
              <a:ext uri="{FF2B5EF4-FFF2-40B4-BE49-F238E27FC236}">
                <a16:creationId xmlns:a16="http://schemas.microsoft.com/office/drawing/2014/main" id="{79248654-C0A3-486C-A298-0730CA588231}"/>
              </a:ext>
            </a:extLst>
          </p:cNvPr>
          <p:cNvSpPr>
            <a:spLocks/>
          </p:cNvSpPr>
          <p:nvPr/>
        </p:nvSpPr>
        <p:spPr>
          <a:xfrm>
            <a:off x="2743747" y="19219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39">
            <a:extLst>
              <a:ext uri="{FF2B5EF4-FFF2-40B4-BE49-F238E27FC236}">
                <a16:creationId xmlns:a16="http://schemas.microsoft.com/office/drawing/2014/main" id="{AB9E4B38-B87D-4FB5-9716-27029C90A247}"/>
              </a:ext>
            </a:extLst>
          </p:cNvPr>
          <p:cNvSpPr>
            <a:spLocks/>
          </p:cNvSpPr>
          <p:nvPr/>
        </p:nvSpPr>
        <p:spPr>
          <a:xfrm>
            <a:off x="2743746" y="3648750"/>
            <a:ext cx="1373079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게시글의 댓글</a:t>
            </a:r>
          </a:p>
        </p:txBody>
      </p:sp>
      <p:cxnSp>
        <p:nvCxnSpPr>
          <p:cNvPr id="77" name="도형 39">
            <a:extLst>
              <a:ext uri="{FF2B5EF4-FFF2-40B4-BE49-F238E27FC236}">
                <a16:creationId xmlns:a16="http://schemas.microsoft.com/office/drawing/2014/main" id="{6F6E67D1-118A-48B4-85AE-1B0259A15182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1978217" y="2066438"/>
            <a:ext cx="765530" cy="89416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39">
            <a:extLst>
              <a:ext uri="{FF2B5EF4-FFF2-40B4-BE49-F238E27FC236}">
                <a16:creationId xmlns:a16="http://schemas.microsoft.com/office/drawing/2014/main" id="{B0454C4B-0F37-4E61-BBC8-E7B6141D4EDD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>
            <a:off x="1978217" y="2960605"/>
            <a:ext cx="765529" cy="83260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4FCAD765-549A-441A-A95E-94F1FA11C288}"/>
              </a:ext>
            </a:extLst>
          </p:cNvPr>
          <p:cNvCxnSpPr>
            <a:cxnSpLocks/>
            <a:stCxn id="72" idx="3"/>
            <a:endCxn id="35" idx="1"/>
          </p:cNvCxnSpPr>
          <p:nvPr/>
        </p:nvCxnSpPr>
        <p:spPr>
          <a:xfrm flipV="1">
            <a:off x="3919767" y="1920996"/>
            <a:ext cx="904547" cy="14544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3454F269-D925-40AE-89EC-188B814B169A}"/>
              </a:ext>
            </a:extLst>
          </p:cNvPr>
          <p:cNvCxnSpPr>
            <a:cxnSpLocks/>
            <a:stCxn id="72" idx="3"/>
            <a:endCxn id="38" idx="1"/>
          </p:cNvCxnSpPr>
          <p:nvPr/>
        </p:nvCxnSpPr>
        <p:spPr>
          <a:xfrm>
            <a:off x="3919767" y="2066438"/>
            <a:ext cx="904547" cy="15523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도형 39">
            <a:extLst>
              <a:ext uri="{FF2B5EF4-FFF2-40B4-BE49-F238E27FC236}">
                <a16:creationId xmlns:a16="http://schemas.microsoft.com/office/drawing/2014/main" id="{F3549966-C85B-4F2E-B64F-792F1DE53D8A}"/>
              </a:ext>
            </a:extLst>
          </p:cNvPr>
          <p:cNvSpPr>
            <a:spLocks/>
          </p:cNvSpPr>
          <p:nvPr/>
        </p:nvSpPr>
        <p:spPr>
          <a:xfrm>
            <a:off x="6707822" y="3503586"/>
            <a:ext cx="1278375" cy="393722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9">
            <a:extLst>
              <a:ext uri="{FF2B5EF4-FFF2-40B4-BE49-F238E27FC236}">
                <a16:creationId xmlns:a16="http://schemas.microsoft.com/office/drawing/2014/main" id="{DCC61A4F-1915-47D6-AA7F-D66FCCA42D2C}"/>
              </a:ext>
            </a:extLst>
          </p:cNvPr>
          <p:cNvSpPr>
            <a:spLocks/>
          </p:cNvSpPr>
          <p:nvPr/>
        </p:nvSpPr>
        <p:spPr>
          <a:xfrm>
            <a:off x="4824314" y="177653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9">
            <a:extLst>
              <a:ext uri="{FF2B5EF4-FFF2-40B4-BE49-F238E27FC236}">
                <a16:creationId xmlns:a16="http://schemas.microsoft.com/office/drawing/2014/main" id="{8E2FFF98-126A-472D-909A-43BC310F9425}"/>
              </a:ext>
            </a:extLst>
          </p:cNvPr>
          <p:cNvSpPr>
            <a:spLocks/>
          </p:cNvSpPr>
          <p:nvPr/>
        </p:nvSpPr>
        <p:spPr>
          <a:xfrm>
            <a:off x="6707823" y="1763778"/>
            <a:ext cx="1278375" cy="38356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9">
            <a:extLst>
              <a:ext uri="{FF2B5EF4-FFF2-40B4-BE49-F238E27FC236}">
                <a16:creationId xmlns:a16="http://schemas.microsoft.com/office/drawing/2014/main" id="{335D3F29-826C-4BD2-95E3-44956D721B30}"/>
              </a:ext>
            </a:extLst>
          </p:cNvPr>
          <p:cNvSpPr>
            <a:spLocks/>
          </p:cNvSpPr>
          <p:nvPr/>
        </p:nvSpPr>
        <p:spPr>
          <a:xfrm>
            <a:off x="4824314" y="207720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9">
            <a:extLst>
              <a:ext uri="{FF2B5EF4-FFF2-40B4-BE49-F238E27FC236}">
                <a16:creationId xmlns:a16="http://schemas.microsoft.com/office/drawing/2014/main" id="{4B5E6778-3762-40C6-B30B-968F06E65496}"/>
              </a:ext>
            </a:extLst>
          </p:cNvPr>
          <p:cNvSpPr>
            <a:spLocks/>
          </p:cNvSpPr>
          <p:nvPr/>
        </p:nvSpPr>
        <p:spPr>
          <a:xfrm>
            <a:off x="4824314" y="238225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32D18B9-3B58-4927-95DA-B11E993F6683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6000334" y="1955561"/>
            <a:ext cx="707489" cy="26610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D37A3AAC-4FB2-432D-9C3A-81A196AFC839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 flipV="1">
            <a:off x="6000334" y="1955561"/>
            <a:ext cx="707489" cy="571158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39">
            <a:extLst>
              <a:ext uri="{FF2B5EF4-FFF2-40B4-BE49-F238E27FC236}">
                <a16:creationId xmlns:a16="http://schemas.microsoft.com/office/drawing/2014/main" id="{018F41BE-3524-4D37-AA2B-62D85854AB63}"/>
              </a:ext>
            </a:extLst>
          </p:cNvPr>
          <p:cNvSpPr>
            <a:spLocks/>
          </p:cNvSpPr>
          <p:nvPr/>
        </p:nvSpPr>
        <p:spPr>
          <a:xfrm>
            <a:off x="4824314" y="147485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991CB5C-A2E7-44F0-8E4D-14F003E851FB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>
            <a:off x="6000334" y="1619316"/>
            <a:ext cx="707489" cy="336245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1E875BF-144E-4C36-8558-4C4499141F42}"/>
              </a:ext>
            </a:extLst>
          </p:cNvPr>
          <p:cNvCxnSpPr>
            <a:cxnSpLocks/>
            <a:stCxn id="72" idx="3"/>
            <a:endCxn id="42" idx="1"/>
          </p:cNvCxnSpPr>
          <p:nvPr/>
        </p:nvCxnSpPr>
        <p:spPr>
          <a:xfrm flipV="1">
            <a:off x="3919767" y="1619316"/>
            <a:ext cx="904547" cy="44712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25C3FBF-36DF-4DCE-88E5-08F5A68FC6C6}"/>
              </a:ext>
            </a:extLst>
          </p:cNvPr>
          <p:cNvCxnSpPr>
            <a:cxnSpLocks/>
            <a:stCxn id="72" idx="3"/>
            <a:endCxn id="39" idx="1"/>
          </p:cNvCxnSpPr>
          <p:nvPr/>
        </p:nvCxnSpPr>
        <p:spPr>
          <a:xfrm>
            <a:off x="3919767" y="2066438"/>
            <a:ext cx="904547" cy="46028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E0C9A322-7B39-4616-B19F-57CFC2F070CD}"/>
              </a:ext>
            </a:extLst>
          </p:cNvPr>
          <p:cNvCxnSpPr>
            <a:cxnSpLocks/>
            <a:stCxn id="76" idx="3"/>
            <a:endCxn id="58" idx="1"/>
          </p:cNvCxnSpPr>
          <p:nvPr/>
        </p:nvCxnSpPr>
        <p:spPr>
          <a:xfrm flipV="1">
            <a:off x="4116825" y="3660803"/>
            <a:ext cx="707489" cy="13241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119896A2-42A0-41C6-8A78-32476A1A3374}"/>
              </a:ext>
            </a:extLst>
          </p:cNvPr>
          <p:cNvCxnSpPr>
            <a:cxnSpLocks/>
            <a:stCxn id="76" idx="3"/>
            <a:endCxn id="59" idx="1"/>
          </p:cNvCxnSpPr>
          <p:nvPr/>
        </p:nvCxnSpPr>
        <p:spPr>
          <a:xfrm>
            <a:off x="4116825" y="3793213"/>
            <a:ext cx="707489" cy="16826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39">
            <a:extLst>
              <a:ext uri="{FF2B5EF4-FFF2-40B4-BE49-F238E27FC236}">
                <a16:creationId xmlns:a16="http://schemas.microsoft.com/office/drawing/2014/main" id="{D0712374-2A5D-491C-935D-8C3864E61FE4}"/>
              </a:ext>
            </a:extLst>
          </p:cNvPr>
          <p:cNvSpPr>
            <a:spLocks/>
          </p:cNvSpPr>
          <p:nvPr/>
        </p:nvSpPr>
        <p:spPr>
          <a:xfrm>
            <a:off x="4824314" y="351634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39">
            <a:extLst>
              <a:ext uri="{FF2B5EF4-FFF2-40B4-BE49-F238E27FC236}">
                <a16:creationId xmlns:a16="http://schemas.microsoft.com/office/drawing/2014/main" id="{E5C69BBB-DEF5-4078-9884-FA408A04ED03}"/>
              </a:ext>
            </a:extLst>
          </p:cNvPr>
          <p:cNvSpPr>
            <a:spLocks/>
          </p:cNvSpPr>
          <p:nvPr/>
        </p:nvSpPr>
        <p:spPr>
          <a:xfrm>
            <a:off x="4824314" y="381701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39">
            <a:extLst>
              <a:ext uri="{FF2B5EF4-FFF2-40B4-BE49-F238E27FC236}">
                <a16:creationId xmlns:a16="http://schemas.microsoft.com/office/drawing/2014/main" id="{A56A20E3-61BB-4C16-AA41-CC034B4BBF2E}"/>
              </a:ext>
            </a:extLst>
          </p:cNvPr>
          <p:cNvSpPr>
            <a:spLocks/>
          </p:cNvSpPr>
          <p:nvPr/>
        </p:nvSpPr>
        <p:spPr>
          <a:xfrm>
            <a:off x="4824314" y="412206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C0AC61C-6887-4CD1-8C45-D49A55D23167}"/>
              </a:ext>
            </a:extLst>
          </p:cNvPr>
          <p:cNvCxnSpPr>
            <a:cxnSpLocks/>
            <a:stCxn id="59" idx="3"/>
            <a:endCxn id="87" idx="1"/>
          </p:cNvCxnSpPr>
          <p:nvPr/>
        </p:nvCxnSpPr>
        <p:spPr>
          <a:xfrm flipV="1">
            <a:off x="6000334" y="3700447"/>
            <a:ext cx="707488" cy="261028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CB0D851-6872-4217-AE49-507DFC80E03F}"/>
              </a:ext>
            </a:extLst>
          </p:cNvPr>
          <p:cNvCxnSpPr>
            <a:cxnSpLocks/>
            <a:stCxn id="60" idx="3"/>
            <a:endCxn id="87" idx="1"/>
          </p:cNvCxnSpPr>
          <p:nvPr/>
        </p:nvCxnSpPr>
        <p:spPr>
          <a:xfrm flipV="1">
            <a:off x="6000334" y="3700447"/>
            <a:ext cx="707488" cy="566079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도형 39">
            <a:extLst>
              <a:ext uri="{FF2B5EF4-FFF2-40B4-BE49-F238E27FC236}">
                <a16:creationId xmlns:a16="http://schemas.microsoft.com/office/drawing/2014/main" id="{A4449D77-A776-4A11-9C0E-29C2560A4B08}"/>
              </a:ext>
            </a:extLst>
          </p:cNvPr>
          <p:cNvSpPr>
            <a:spLocks/>
          </p:cNvSpPr>
          <p:nvPr/>
        </p:nvSpPr>
        <p:spPr>
          <a:xfrm>
            <a:off x="4824314" y="321466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8EA83F9-2455-4F79-8206-6012902530EE}"/>
              </a:ext>
            </a:extLst>
          </p:cNvPr>
          <p:cNvCxnSpPr>
            <a:cxnSpLocks/>
            <a:stCxn id="63" idx="3"/>
            <a:endCxn id="87" idx="1"/>
          </p:cNvCxnSpPr>
          <p:nvPr/>
        </p:nvCxnSpPr>
        <p:spPr>
          <a:xfrm>
            <a:off x="6000334" y="3359123"/>
            <a:ext cx="707488" cy="341324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4830EF3-B72B-41E3-B9A0-FA878336E58B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4116825" y="3359123"/>
            <a:ext cx="707489" cy="43409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1C7D7010-52A1-42B3-B73A-A98BF6E687D2}"/>
              </a:ext>
            </a:extLst>
          </p:cNvPr>
          <p:cNvCxnSpPr>
            <a:cxnSpLocks/>
            <a:stCxn id="76" idx="3"/>
            <a:endCxn id="60" idx="1"/>
          </p:cNvCxnSpPr>
          <p:nvPr/>
        </p:nvCxnSpPr>
        <p:spPr>
          <a:xfrm>
            <a:off x="4116825" y="3793213"/>
            <a:ext cx="707489" cy="47331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81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516509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 회원 </a:t>
            </a:r>
            <a:r>
              <a:rPr lang="en-US" altLang="ko-KR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09311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취업 게시판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469265" y="2816142"/>
            <a:ext cx="1508952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kern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취업 게시판</a:t>
            </a:r>
          </a:p>
        </p:txBody>
      </p:sp>
      <p:sp>
        <p:nvSpPr>
          <p:cNvPr id="125" name="도형 39">
            <a:extLst>
              <a:ext uri="{FF2B5EF4-FFF2-40B4-BE49-F238E27FC236}">
                <a16:creationId xmlns:a16="http://schemas.microsoft.com/office/drawing/2014/main" id="{1DBE2906-961A-465C-94EF-323EAE1347BF}"/>
              </a:ext>
            </a:extLst>
          </p:cNvPr>
          <p:cNvSpPr>
            <a:spLocks/>
          </p:cNvSpPr>
          <p:nvPr/>
        </p:nvSpPr>
        <p:spPr>
          <a:xfrm>
            <a:off x="2743747" y="19219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6" name="도형 39">
            <a:extLst>
              <a:ext uri="{FF2B5EF4-FFF2-40B4-BE49-F238E27FC236}">
                <a16:creationId xmlns:a16="http://schemas.microsoft.com/office/drawing/2014/main" id="{B84ACB59-9B97-4420-ADDB-5792AFAACB5B}"/>
              </a:ext>
            </a:extLst>
          </p:cNvPr>
          <p:cNvSpPr>
            <a:spLocks/>
          </p:cNvSpPr>
          <p:nvPr/>
        </p:nvSpPr>
        <p:spPr>
          <a:xfrm>
            <a:off x="2743746" y="3648750"/>
            <a:ext cx="1373079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게시글의 댓글</a:t>
            </a:r>
          </a:p>
        </p:txBody>
      </p:sp>
      <p:cxnSp>
        <p:nvCxnSpPr>
          <p:cNvPr id="127" name="도형 39">
            <a:extLst>
              <a:ext uri="{FF2B5EF4-FFF2-40B4-BE49-F238E27FC236}">
                <a16:creationId xmlns:a16="http://schemas.microsoft.com/office/drawing/2014/main" id="{E32FF1EC-5881-46E2-B9CE-E28B5BE6109B}"/>
              </a:ext>
            </a:extLst>
          </p:cNvPr>
          <p:cNvCxnSpPr>
            <a:cxnSpLocks/>
            <a:stCxn id="71" idx="3"/>
            <a:endCxn id="125" idx="1"/>
          </p:cNvCxnSpPr>
          <p:nvPr/>
        </p:nvCxnSpPr>
        <p:spPr>
          <a:xfrm flipV="1">
            <a:off x="1978217" y="2066438"/>
            <a:ext cx="765530" cy="89416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도형 39">
            <a:extLst>
              <a:ext uri="{FF2B5EF4-FFF2-40B4-BE49-F238E27FC236}">
                <a16:creationId xmlns:a16="http://schemas.microsoft.com/office/drawing/2014/main" id="{4AB3557A-42F9-48CA-A908-0E3A76A15672}"/>
              </a:ext>
            </a:extLst>
          </p:cNvPr>
          <p:cNvCxnSpPr>
            <a:cxnSpLocks/>
            <a:stCxn id="71" idx="3"/>
            <a:endCxn id="126" idx="1"/>
          </p:cNvCxnSpPr>
          <p:nvPr/>
        </p:nvCxnSpPr>
        <p:spPr>
          <a:xfrm>
            <a:off x="1978217" y="2960605"/>
            <a:ext cx="765529" cy="83260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B40A3C54-6F09-4425-8BD0-7EEBDFFAC015}"/>
              </a:ext>
            </a:extLst>
          </p:cNvPr>
          <p:cNvCxnSpPr>
            <a:cxnSpLocks/>
            <a:stCxn id="125" idx="3"/>
            <a:endCxn id="132" idx="1"/>
          </p:cNvCxnSpPr>
          <p:nvPr/>
        </p:nvCxnSpPr>
        <p:spPr>
          <a:xfrm flipV="1">
            <a:off x="3919767" y="1920996"/>
            <a:ext cx="904547" cy="14544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8C23A47A-8E5B-4485-BC03-150AAE2EA88B}"/>
              </a:ext>
            </a:extLst>
          </p:cNvPr>
          <p:cNvCxnSpPr>
            <a:cxnSpLocks/>
            <a:stCxn id="125" idx="3"/>
            <a:endCxn id="134" idx="1"/>
          </p:cNvCxnSpPr>
          <p:nvPr/>
        </p:nvCxnSpPr>
        <p:spPr>
          <a:xfrm>
            <a:off x="3919767" y="2066438"/>
            <a:ext cx="904547" cy="15523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도형 39">
            <a:extLst>
              <a:ext uri="{FF2B5EF4-FFF2-40B4-BE49-F238E27FC236}">
                <a16:creationId xmlns:a16="http://schemas.microsoft.com/office/drawing/2014/main" id="{E104042C-4421-4C2A-870B-7CB20D95038A}"/>
              </a:ext>
            </a:extLst>
          </p:cNvPr>
          <p:cNvSpPr>
            <a:spLocks/>
          </p:cNvSpPr>
          <p:nvPr/>
        </p:nvSpPr>
        <p:spPr>
          <a:xfrm>
            <a:off x="6707822" y="3503586"/>
            <a:ext cx="1278375" cy="393722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2" name="도형 39">
            <a:extLst>
              <a:ext uri="{FF2B5EF4-FFF2-40B4-BE49-F238E27FC236}">
                <a16:creationId xmlns:a16="http://schemas.microsoft.com/office/drawing/2014/main" id="{5AA9EE65-D79B-46D0-A322-1EE995F1BF8A}"/>
              </a:ext>
            </a:extLst>
          </p:cNvPr>
          <p:cNvSpPr>
            <a:spLocks/>
          </p:cNvSpPr>
          <p:nvPr/>
        </p:nvSpPr>
        <p:spPr>
          <a:xfrm>
            <a:off x="4824314" y="177653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3" name="도형 39">
            <a:extLst>
              <a:ext uri="{FF2B5EF4-FFF2-40B4-BE49-F238E27FC236}">
                <a16:creationId xmlns:a16="http://schemas.microsoft.com/office/drawing/2014/main" id="{FFA95CA9-89D4-4B3B-9D2B-C629A9172171}"/>
              </a:ext>
            </a:extLst>
          </p:cNvPr>
          <p:cNvSpPr>
            <a:spLocks/>
          </p:cNvSpPr>
          <p:nvPr/>
        </p:nvSpPr>
        <p:spPr>
          <a:xfrm>
            <a:off x="6707823" y="1763778"/>
            <a:ext cx="1278375" cy="38356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4" name="도형 39">
            <a:extLst>
              <a:ext uri="{FF2B5EF4-FFF2-40B4-BE49-F238E27FC236}">
                <a16:creationId xmlns:a16="http://schemas.microsoft.com/office/drawing/2014/main" id="{C0B8FA66-4286-40DF-A92C-019142099A26}"/>
              </a:ext>
            </a:extLst>
          </p:cNvPr>
          <p:cNvSpPr>
            <a:spLocks/>
          </p:cNvSpPr>
          <p:nvPr/>
        </p:nvSpPr>
        <p:spPr>
          <a:xfrm>
            <a:off x="4824314" y="207720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5" name="도형 39">
            <a:extLst>
              <a:ext uri="{FF2B5EF4-FFF2-40B4-BE49-F238E27FC236}">
                <a16:creationId xmlns:a16="http://schemas.microsoft.com/office/drawing/2014/main" id="{CCD17424-9DC3-4701-BC81-C1C01C504F1B}"/>
              </a:ext>
            </a:extLst>
          </p:cNvPr>
          <p:cNvSpPr>
            <a:spLocks/>
          </p:cNvSpPr>
          <p:nvPr/>
        </p:nvSpPr>
        <p:spPr>
          <a:xfrm>
            <a:off x="4824314" y="238225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49993A14-48E7-4991-8C58-824DCFC9E58D}"/>
              </a:ext>
            </a:extLst>
          </p:cNvPr>
          <p:cNvCxnSpPr>
            <a:cxnSpLocks/>
            <a:stCxn id="134" idx="3"/>
            <a:endCxn id="133" idx="1"/>
          </p:cNvCxnSpPr>
          <p:nvPr/>
        </p:nvCxnSpPr>
        <p:spPr>
          <a:xfrm flipV="1">
            <a:off x="6000334" y="1955561"/>
            <a:ext cx="707489" cy="26610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35D7E3EB-A419-46BA-B40B-4661E11DC292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6000334" y="1955561"/>
            <a:ext cx="707489" cy="571158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도형 39">
            <a:extLst>
              <a:ext uri="{FF2B5EF4-FFF2-40B4-BE49-F238E27FC236}">
                <a16:creationId xmlns:a16="http://schemas.microsoft.com/office/drawing/2014/main" id="{A331EB32-E533-45D6-8E8F-427CC2B39F79}"/>
              </a:ext>
            </a:extLst>
          </p:cNvPr>
          <p:cNvSpPr>
            <a:spLocks/>
          </p:cNvSpPr>
          <p:nvPr/>
        </p:nvSpPr>
        <p:spPr>
          <a:xfrm>
            <a:off x="4824314" y="147485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1662B12E-716A-437E-8F5D-C284C3EAF588}"/>
              </a:ext>
            </a:extLst>
          </p:cNvPr>
          <p:cNvCxnSpPr>
            <a:cxnSpLocks/>
            <a:stCxn id="138" idx="3"/>
            <a:endCxn id="133" idx="1"/>
          </p:cNvCxnSpPr>
          <p:nvPr/>
        </p:nvCxnSpPr>
        <p:spPr>
          <a:xfrm>
            <a:off x="6000334" y="1619316"/>
            <a:ext cx="707489" cy="336245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40F4A339-2229-4472-8E17-96E7CD308DFC}"/>
              </a:ext>
            </a:extLst>
          </p:cNvPr>
          <p:cNvCxnSpPr>
            <a:cxnSpLocks/>
            <a:stCxn id="125" idx="3"/>
            <a:endCxn id="138" idx="1"/>
          </p:cNvCxnSpPr>
          <p:nvPr/>
        </p:nvCxnSpPr>
        <p:spPr>
          <a:xfrm flipV="1">
            <a:off x="3919767" y="1619316"/>
            <a:ext cx="904547" cy="44712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DAE289B6-795E-4F70-AC69-C00C65BD7886}"/>
              </a:ext>
            </a:extLst>
          </p:cNvPr>
          <p:cNvCxnSpPr>
            <a:cxnSpLocks/>
            <a:stCxn id="125" idx="3"/>
            <a:endCxn id="135" idx="1"/>
          </p:cNvCxnSpPr>
          <p:nvPr/>
        </p:nvCxnSpPr>
        <p:spPr>
          <a:xfrm>
            <a:off x="3919767" y="2066438"/>
            <a:ext cx="904547" cy="46028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647CBE3B-8CC4-4289-AEF4-924BB7A92187}"/>
              </a:ext>
            </a:extLst>
          </p:cNvPr>
          <p:cNvCxnSpPr>
            <a:cxnSpLocks/>
            <a:stCxn id="126" idx="3"/>
            <a:endCxn id="144" idx="1"/>
          </p:cNvCxnSpPr>
          <p:nvPr/>
        </p:nvCxnSpPr>
        <p:spPr>
          <a:xfrm flipV="1">
            <a:off x="4116825" y="3660803"/>
            <a:ext cx="707489" cy="13241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DF789F59-885B-49ED-AE5D-808E5A4D9C61}"/>
              </a:ext>
            </a:extLst>
          </p:cNvPr>
          <p:cNvCxnSpPr>
            <a:cxnSpLocks/>
            <a:stCxn id="126" idx="3"/>
            <a:endCxn id="145" idx="1"/>
          </p:cNvCxnSpPr>
          <p:nvPr/>
        </p:nvCxnSpPr>
        <p:spPr>
          <a:xfrm>
            <a:off x="4116825" y="3793213"/>
            <a:ext cx="707489" cy="16826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도형 39">
            <a:extLst>
              <a:ext uri="{FF2B5EF4-FFF2-40B4-BE49-F238E27FC236}">
                <a16:creationId xmlns:a16="http://schemas.microsoft.com/office/drawing/2014/main" id="{4C76AB77-AEE2-4376-BB65-20104803F23E}"/>
              </a:ext>
            </a:extLst>
          </p:cNvPr>
          <p:cNvSpPr>
            <a:spLocks/>
          </p:cNvSpPr>
          <p:nvPr/>
        </p:nvSpPr>
        <p:spPr>
          <a:xfrm>
            <a:off x="4824314" y="351634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도형 39">
            <a:extLst>
              <a:ext uri="{FF2B5EF4-FFF2-40B4-BE49-F238E27FC236}">
                <a16:creationId xmlns:a16="http://schemas.microsoft.com/office/drawing/2014/main" id="{1DBF0F86-4920-403C-838A-C213C947E412}"/>
              </a:ext>
            </a:extLst>
          </p:cNvPr>
          <p:cNvSpPr>
            <a:spLocks/>
          </p:cNvSpPr>
          <p:nvPr/>
        </p:nvSpPr>
        <p:spPr>
          <a:xfrm>
            <a:off x="4824314" y="381701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도형 39">
            <a:extLst>
              <a:ext uri="{FF2B5EF4-FFF2-40B4-BE49-F238E27FC236}">
                <a16:creationId xmlns:a16="http://schemas.microsoft.com/office/drawing/2014/main" id="{90BBE7D8-56CF-4605-90CF-444BD966DB87}"/>
              </a:ext>
            </a:extLst>
          </p:cNvPr>
          <p:cNvSpPr>
            <a:spLocks/>
          </p:cNvSpPr>
          <p:nvPr/>
        </p:nvSpPr>
        <p:spPr>
          <a:xfrm>
            <a:off x="4824314" y="412206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70C0CC5A-8D57-4F21-9CD0-012D50DDA4A4}"/>
              </a:ext>
            </a:extLst>
          </p:cNvPr>
          <p:cNvCxnSpPr>
            <a:cxnSpLocks/>
            <a:stCxn id="145" idx="3"/>
            <a:endCxn id="131" idx="1"/>
          </p:cNvCxnSpPr>
          <p:nvPr/>
        </p:nvCxnSpPr>
        <p:spPr>
          <a:xfrm flipV="1">
            <a:off x="6000334" y="3700447"/>
            <a:ext cx="707488" cy="261028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D97524B5-2C41-4083-8C8B-6581D8970728}"/>
              </a:ext>
            </a:extLst>
          </p:cNvPr>
          <p:cNvCxnSpPr>
            <a:cxnSpLocks/>
            <a:stCxn id="146" idx="3"/>
            <a:endCxn id="131" idx="1"/>
          </p:cNvCxnSpPr>
          <p:nvPr/>
        </p:nvCxnSpPr>
        <p:spPr>
          <a:xfrm flipV="1">
            <a:off x="6000334" y="3700447"/>
            <a:ext cx="707488" cy="566079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도형 39">
            <a:extLst>
              <a:ext uri="{FF2B5EF4-FFF2-40B4-BE49-F238E27FC236}">
                <a16:creationId xmlns:a16="http://schemas.microsoft.com/office/drawing/2014/main" id="{97466EB9-2210-4097-8EE0-61F19826EE00}"/>
              </a:ext>
            </a:extLst>
          </p:cNvPr>
          <p:cNvSpPr>
            <a:spLocks/>
          </p:cNvSpPr>
          <p:nvPr/>
        </p:nvSpPr>
        <p:spPr>
          <a:xfrm>
            <a:off x="4824314" y="321466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41AF1729-E707-4D61-8E1D-C51B7079C900}"/>
              </a:ext>
            </a:extLst>
          </p:cNvPr>
          <p:cNvCxnSpPr>
            <a:cxnSpLocks/>
            <a:stCxn id="149" idx="3"/>
            <a:endCxn id="131" idx="1"/>
          </p:cNvCxnSpPr>
          <p:nvPr/>
        </p:nvCxnSpPr>
        <p:spPr>
          <a:xfrm>
            <a:off x="6000334" y="3359123"/>
            <a:ext cx="707488" cy="341324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4D477C50-A94D-4B70-A7C4-6EE83164711B}"/>
              </a:ext>
            </a:extLst>
          </p:cNvPr>
          <p:cNvCxnSpPr>
            <a:cxnSpLocks/>
            <a:stCxn id="126" idx="3"/>
            <a:endCxn id="149" idx="1"/>
          </p:cNvCxnSpPr>
          <p:nvPr/>
        </p:nvCxnSpPr>
        <p:spPr>
          <a:xfrm flipV="1">
            <a:off x="4116825" y="3359123"/>
            <a:ext cx="707489" cy="43409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1A5CE86A-A89A-4910-A20B-A4C509E7E167}"/>
              </a:ext>
            </a:extLst>
          </p:cNvPr>
          <p:cNvCxnSpPr>
            <a:cxnSpLocks/>
            <a:stCxn id="126" idx="3"/>
            <a:endCxn id="146" idx="1"/>
          </p:cNvCxnSpPr>
          <p:nvPr/>
        </p:nvCxnSpPr>
        <p:spPr>
          <a:xfrm>
            <a:off x="4116825" y="3793213"/>
            <a:ext cx="707489" cy="47331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92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516509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 회원 </a:t>
            </a:r>
            <a:r>
              <a:rPr lang="en-US" altLang="ko-KR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66493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친목 게시판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469265" y="2816142"/>
            <a:ext cx="1508952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kern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친목 게시판</a:t>
            </a:r>
          </a:p>
        </p:txBody>
      </p:sp>
      <p:sp>
        <p:nvSpPr>
          <p:cNvPr id="125" name="도형 39">
            <a:extLst>
              <a:ext uri="{FF2B5EF4-FFF2-40B4-BE49-F238E27FC236}">
                <a16:creationId xmlns:a16="http://schemas.microsoft.com/office/drawing/2014/main" id="{1DBE2906-961A-465C-94EF-323EAE1347BF}"/>
              </a:ext>
            </a:extLst>
          </p:cNvPr>
          <p:cNvSpPr>
            <a:spLocks/>
          </p:cNvSpPr>
          <p:nvPr/>
        </p:nvSpPr>
        <p:spPr>
          <a:xfrm>
            <a:off x="2743747" y="19219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6" name="도형 39">
            <a:extLst>
              <a:ext uri="{FF2B5EF4-FFF2-40B4-BE49-F238E27FC236}">
                <a16:creationId xmlns:a16="http://schemas.microsoft.com/office/drawing/2014/main" id="{B84ACB59-9B97-4420-ADDB-5792AFAACB5B}"/>
              </a:ext>
            </a:extLst>
          </p:cNvPr>
          <p:cNvSpPr>
            <a:spLocks/>
          </p:cNvSpPr>
          <p:nvPr/>
        </p:nvSpPr>
        <p:spPr>
          <a:xfrm>
            <a:off x="2743746" y="3648750"/>
            <a:ext cx="1373079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게시글의 댓글</a:t>
            </a:r>
          </a:p>
        </p:txBody>
      </p:sp>
      <p:cxnSp>
        <p:nvCxnSpPr>
          <p:cNvPr id="127" name="도형 39">
            <a:extLst>
              <a:ext uri="{FF2B5EF4-FFF2-40B4-BE49-F238E27FC236}">
                <a16:creationId xmlns:a16="http://schemas.microsoft.com/office/drawing/2014/main" id="{E32FF1EC-5881-46E2-B9CE-E28B5BE6109B}"/>
              </a:ext>
            </a:extLst>
          </p:cNvPr>
          <p:cNvCxnSpPr>
            <a:cxnSpLocks/>
            <a:stCxn id="71" idx="3"/>
            <a:endCxn id="125" idx="1"/>
          </p:cNvCxnSpPr>
          <p:nvPr/>
        </p:nvCxnSpPr>
        <p:spPr>
          <a:xfrm flipV="1">
            <a:off x="1978217" y="2066438"/>
            <a:ext cx="765530" cy="89416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도형 39">
            <a:extLst>
              <a:ext uri="{FF2B5EF4-FFF2-40B4-BE49-F238E27FC236}">
                <a16:creationId xmlns:a16="http://schemas.microsoft.com/office/drawing/2014/main" id="{4AB3557A-42F9-48CA-A908-0E3A76A15672}"/>
              </a:ext>
            </a:extLst>
          </p:cNvPr>
          <p:cNvCxnSpPr>
            <a:cxnSpLocks/>
            <a:stCxn id="71" idx="3"/>
            <a:endCxn id="126" idx="1"/>
          </p:cNvCxnSpPr>
          <p:nvPr/>
        </p:nvCxnSpPr>
        <p:spPr>
          <a:xfrm>
            <a:off x="1978217" y="2960605"/>
            <a:ext cx="765529" cy="83260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B40A3C54-6F09-4425-8BD0-7EEBDFFAC015}"/>
              </a:ext>
            </a:extLst>
          </p:cNvPr>
          <p:cNvCxnSpPr>
            <a:cxnSpLocks/>
            <a:stCxn id="125" idx="3"/>
            <a:endCxn id="132" idx="1"/>
          </p:cNvCxnSpPr>
          <p:nvPr/>
        </p:nvCxnSpPr>
        <p:spPr>
          <a:xfrm flipV="1">
            <a:off x="3919767" y="1920996"/>
            <a:ext cx="904547" cy="14544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8C23A47A-8E5B-4485-BC03-150AAE2EA88B}"/>
              </a:ext>
            </a:extLst>
          </p:cNvPr>
          <p:cNvCxnSpPr>
            <a:cxnSpLocks/>
            <a:stCxn id="125" idx="3"/>
            <a:endCxn id="134" idx="1"/>
          </p:cNvCxnSpPr>
          <p:nvPr/>
        </p:nvCxnSpPr>
        <p:spPr>
          <a:xfrm>
            <a:off x="3919767" y="2066438"/>
            <a:ext cx="904547" cy="15523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도형 39">
            <a:extLst>
              <a:ext uri="{FF2B5EF4-FFF2-40B4-BE49-F238E27FC236}">
                <a16:creationId xmlns:a16="http://schemas.microsoft.com/office/drawing/2014/main" id="{E104042C-4421-4C2A-870B-7CB20D95038A}"/>
              </a:ext>
            </a:extLst>
          </p:cNvPr>
          <p:cNvSpPr>
            <a:spLocks/>
          </p:cNvSpPr>
          <p:nvPr/>
        </p:nvSpPr>
        <p:spPr>
          <a:xfrm>
            <a:off x="6707822" y="3503586"/>
            <a:ext cx="1278375" cy="393722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2" name="도형 39">
            <a:extLst>
              <a:ext uri="{FF2B5EF4-FFF2-40B4-BE49-F238E27FC236}">
                <a16:creationId xmlns:a16="http://schemas.microsoft.com/office/drawing/2014/main" id="{5AA9EE65-D79B-46D0-A322-1EE995F1BF8A}"/>
              </a:ext>
            </a:extLst>
          </p:cNvPr>
          <p:cNvSpPr>
            <a:spLocks/>
          </p:cNvSpPr>
          <p:nvPr/>
        </p:nvSpPr>
        <p:spPr>
          <a:xfrm>
            <a:off x="4824314" y="177653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3" name="도형 39">
            <a:extLst>
              <a:ext uri="{FF2B5EF4-FFF2-40B4-BE49-F238E27FC236}">
                <a16:creationId xmlns:a16="http://schemas.microsoft.com/office/drawing/2014/main" id="{FFA95CA9-89D4-4B3B-9D2B-C629A9172171}"/>
              </a:ext>
            </a:extLst>
          </p:cNvPr>
          <p:cNvSpPr>
            <a:spLocks/>
          </p:cNvSpPr>
          <p:nvPr/>
        </p:nvSpPr>
        <p:spPr>
          <a:xfrm>
            <a:off x="6707823" y="1763778"/>
            <a:ext cx="1278375" cy="38356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4" name="도형 39">
            <a:extLst>
              <a:ext uri="{FF2B5EF4-FFF2-40B4-BE49-F238E27FC236}">
                <a16:creationId xmlns:a16="http://schemas.microsoft.com/office/drawing/2014/main" id="{C0B8FA66-4286-40DF-A92C-019142099A26}"/>
              </a:ext>
            </a:extLst>
          </p:cNvPr>
          <p:cNvSpPr>
            <a:spLocks/>
          </p:cNvSpPr>
          <p:nvPr/>
        </p:nvSpPr>
        <p:spPr>
          <a:xfrm>
            <a:off x="4824314" y="207720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5" name="도형 39">
            <a:extLst>
              <a:ext uri="{FF2B5EF4-FFF2-40B4-BE49-F238E27FC236}">
                <a16:creationId xmlns:a16="http://schemas.microsoft.com/office/drawing/2014/main" id="{CCD17424-9DC3-4701-BC81-C1C01C504F1B}"/>
              </a:ext>
            </a:extLst>
          </p:cNvPr>
          <p:cNvSpPr>
            <a:spLocks/>
          </p:cNvSpPr>
          <p:nvPr/>
        </p:nvSpPr>
        <p:spPr>
          <a:xfrm>
            <a:off x="4824314" y="238225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49993A14-48E7-4991-8C58-824DCFC9E58D}"/>
              </a:ext>
            </a:extLst>
          </p:cNvPr>
          <p:cNvCxnSpPr>
            <a:cxnSpLocks/>
            <a:stCxn id="134" idx="3"/>
            <a:endCxn id="133" idx="1"/>
          </p:cNvCxnSpPr>
          <p:nvPr/>
        </p:nvCxnSpPr>
        <p:spPr>
          <a:xfrm flipV="1">
            <a:off x="6000334" y="1955561"/>
            <a:ext cx="707489" cy="26610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35D7E3EB-A419-46BA-B40B-4661E11DC292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6000334" y="1955561"/>
            <a:ext cx="707489" cy="571158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도형 39">
            <a:extLst>
              <a:ext uri="{FF2B5EF4-FFF2-40B4-BE49-F238E27FC236}">
                <a16:creationId xmlns:a16="http://schemas.microsoft.com/office/drawing/2014/main" id="{A331EB32-E533-45D6-8E8F-427CC2B39F79}"/>
              </a:ext>
            </a:extLst>
          </p:cNvPr>
          <p:cNvSpPr>
            <a:spLocks/>
          </p:cNvSpPr>
          <p:nvPr/>
        </p:nvSpPr>
        <p:spPr>
          <a:xfrm>
            <a:off x="4824314" y="147485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1662B12E-716A-437E-8F5D-C284C3EAF588}"/>
              </a:ext>
            </a:extLst>
          </p:cNvPr>
          <p:cNvCxnSpPr>
            <a:cxnSpLocks/>
            <a:stCxn id="138" idx="3"/>
            <a:endCxn id="133" idx="1"/>
          </p:cNvCxnSpPr>
          <p:nvPr/>
        </p:nvCxnSpPr>
        <p:spPr>
          <a:xfrm>
            <a:off x="6000334" y="1619316"/>
            <a:ext cx="707489" cy="336245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40F4A339-2229-4472-8E17-96E7CD308DFC}"/>
              </a:ext>
            </a:extLst>
          </p:cNvPr>
          <p:cNvCxnSpPr>
            <a:cxnSpLocks/>
            <a:stCxn id="125" idx="3"/>
            <a:endCxn id="138" idx="1"/>
          </p:cNvCxnSpPr>
          <p:nvPr/>
        </p:nvCxnSpPr>
        <p:spPr>
          <a:xfrm flipV="1">
            <a:off x="3919767" y="1619316"/>
            <a:ext cx="904547" cy="44712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DAE289B6-795E-4F70-AC69-C00C65BD7886}"/>
              </a:ext>
            </a:extLst>
          </p:cNvPr>
          <p:cNvCxnSpPr>
            <a:cxnSpLocks/>
            <a:stCxn id="125" idx="3"/>
            <a:endCxn id="135" idx="1"/>
          </p:cNvCxnSpPr>
          <p:nvPr/>
        </p:nvCxnSpPr>
        <p:spPr>
          <a:xfrm>
            <a:off x="3919767" y="2066438"/>
            <a:ext cx="904547" cy="46028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647CBE3B-8CC4-4289-AEF4-924BB7A92187}"/>
              </a:ext>
            </a:extLst>
          </p:cNvPr>
          <p:cNvCxnSpPr>
            <a:cxnSpLocks/>
            <a:stCxn id="126" idx="3"/>
            <a:endCxn id="144" idx="1"/>
          </p:cNvCxnSpPr>
          <p:nvPr/>
        </p:nvCxnSpPr>
        <p:spPr>
          <a:xfrm flipV="1">
            <a:off x="4116825" y="3660803"/>
            <a:ext cx="707489" cy="13241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DF789F59-885B-49ED-AE5D-808E5A4D9C61}"/>
              </a:ext>
            </a:extLst>
          </p:cNvPr>
          <p:cNvCxnSpPr>
            <a:cxnSpLocks/>
            <a:stCxn id="126" idx="3"/>
            <a:endCxn id="145" idx="1"/>
          </p:cNvCxnSpPr>
          <p:nvPr/>
        </p:nvCxnSpPr>
        <p:spPr>
          <a:xfrm>
            <a:off x="4116825" y="3793213"/>
            <a:ext cx="707489" cy="16826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도형 39">
            <a:extLst>
              <a:ext uri="{FF2B5EF4-FFF2-40B4-BE49-F238E27FC236}">
                <a16:creationId xmlns:a16="http://schemas.microsoft.com/office/drawing/2014/main" id="{4C76AB77-AEE2-4376-BB65-20104803F23E}"/>
              </a:ext>
            </a:extLst>
          </p:cNvPr>
          <p:cNvSpPr>
            <a:spLocks/>
          </p:cNvSpPr>
          <p:nvPr/>
        </p:nvSpPr>
        <p:spPr>
          <a:xfrm>
            <a:off x="4824314" y="351634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도형 39">
            <a:extLst>
              <a:ext uri="{FF2B5EF4-FFF2-40B4-BE49-F238E27FC236}">
                <a16:creationId xmlns:a16="http://schemas.microsoft.com/office/drawing/2014/main" id="{1DBF0F86-4920-403C-838A-C213C947E412}"/>
              </a:ext>
            </a:extLst>
          </p:cNvPr>
          <p:cNvSpPr>
            <a:spLocks/>
          </p:cNvSpPr>
          <p:nvPr/>
        </p:nvSpPr>
        <p:spPr>
          <a:xfrm>
            <a:off x="4824314" y="381701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도형 39">
            <a:extLst>
              <a:ext uri="{FF2B5EF4-FFF2-40B4-BE49-F238E27FC236}">
                <a16:creationId xmlns:a16="http://schemas.microsoft.com/office/drawing/2014/main" id="{90BBE7D8-56CF-4605-90CF-444BD966DB87}"/>
              </a:ext>
            </a:extLst>
          </p:cNvPr>
          <p:cNvSpPr>
            <a:spLocks/>
          </p:cNvSpPr>
          <p:nvPr/>
        </p:nvSpPr>
        <p:spPr>
          <a:xfrm>
            <a:off x="4824314" y="412206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70C0CC5A-8D57-4F21-9CD0-012D50DDA4A4}"/>
              </a:ext>
            </a:extLst>
          </p:cNvPr>
          <p:cNvCxnSpPr>
            <a:cxnSpLocks/>
            <a:stCxn id="145" idx="3"/>
            <a:endCxn id="131" idx="1"/>
          </p:cNvCxnSpPr>
          <p:nvPr/>
        </p:nvCxnSpPr>
        <p:spPr>
          <a:xfrm flipV="1">
            <a:off x="6000334" y="3700447"/>
            <a:ext cx="707488" cy="261028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D97524B5-2C41-4083-8C8B-6581D8970728}"/>
              </a:ext>
            </a:extLst>
          </p:cNvPr>
          <p:cNvCxnSpPr>
            <a:cxnSpLocks/>
            <a:stCxn id="146" idx="3"/>
            <a:endCxn id="131" idx="1"/>
          </p:cNvCxnSpPr>
          <p:nvPr/>
        </p:nvCxnSpPr>
        <p:spPr>
          <a:xfrm flipV="1">
            <a:off x="6000334" y="3700447"/>
            <a:ext cx="707488" cy="566079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도형 39">
            <a:extLst>
              <a:ext uri="{FF2B5EF4-FFF2-40B4-BE49-F238E27FC236}">
                <a16:creationId xmlns:a16="http://schemas.microsoft.com/office/drawing/2014/main" id="{97466EB9-2210-4097-8EE0-61F19826EE00}"/>
              </a:ext>
            </a:extLst>
          </p:cNvPr>
          <p:cNvSpPr>
            <a:spLocks/>
          </p:cNvSpPr>
          <p:nvPr/>
        </p:nvSpPr>
        <p:spPr>
          <a:xfrm>
            <a:off x="4824314" y="321466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41AF1729-E707-4D61-8E1D-C51B7079C900}"/>
              </a:ext>
            </a:extLst>
          </p:cNvPr>
          <p:cNvCxnSpPr>
            <a:cxnSpLocks/>
            <a:stCxn id="149" idx="3"/>
            <a:endCxn id="131" idx="1"/>
          </p:cNvCxnSpPr>
          <p:nvPr/>
        </p:nvCxnSpPr>
        <p:spPr>
          <a:xfrm>
            <a:off x="6000334" y="3359123"/>
            <a:ext cx="707488" cy="341324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4D477C50-A94D-4B70-A7C4-6EE83164711B}"/>
              </a:ext>
            </a:extLst>
          </p:cNvPr>
          <p:cNvCxnSpPr>
            <a:cxnSpLocks/>
            <a:stCxn id="126" idx="3"/>
            <a:endCxn id="149" idx="1"/>
          </p:cNvCxnSpPr>
          <p:nvPr/>
        </p:nvCxnSpPr>
        <p:spPr>
          <a:xfrm flipV="1">
            <a:off x="4116825" y="3359123"/>
            <a:ext cx="707489" cy="43409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1A5CE86A-A89A-4910-A20B-A4C509E7E167}"/>
              </a:ext>
            </a:extLst>
          </p:cNvPr>
          <p:cNvCxnSpPr>
            <a:cxnSpLocks/>
            <a:stCxn id="126" idx="3"/>
            <a:endCxn id="146" idx="1"/>
          </p:cNvCxnSpPr>
          <p:nvPr/>
        </p:nvCxnSpPr>
        <p:spPr>
          <a:xfrm>
            <a:off x="4116825" y="3793213"/>
            <a:ext cx="707489" cy="47331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519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516509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 회원 </a:t>
            </a:r>
            <a:r>
              <a:rPr lang="en-US" altLang="ko-KR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46422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파티모집 게시판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469265" y="2816142"/>
            <a:ext cx="1508952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kern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파티모집 게시판</a:t>
            </a:r>
          </a:p>
        </p:txBody>
      </p:sp>
      <p:sp>
        <p:nvSpPr>
          <p:cNvPr id="125" name="도형 39">
            <a:extLst>
              <a:ext uri="{FF2B5EF4-FFF2-40B4-BE49-F238E27FC236}">
                <a16:creationId xmlns:a16="http://schemas.microsoft.com/office/drawing/2014/main" id="{1DBE2906-961A-465C-94EF-323EAE1347BF}"/>
              </a:ext>
            </a:extLst>
          </p:cNvPr>
          <p:cNvSpPr>
            <a:spLocks/>
          </p:cNvSpPr>
          <p:nvPr/>
        </p:nvSpPr>
        <p:spPr>
          <a:xfrm>
            <a:off x="2743747" y="19219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6" name="도형 39">
            <a:extLst>
              <a:ext uri="{FF2B5EF4-FFF2-40B4-BE49-F238E27FC236}">
                <a16:creationId xmlns:a16="http://schemas.microsoft.com/office/drawing/2014/main" id="{B84ACB59-9B97-4420-ADDB-5792AFAACB5B}"/>
              </a:ext>
            </a:extLst>
          </p:cNvPr>
          <p:cNvSpPr>
            <a:spLocks/>
          </p:cNvSpPr>
          <p:nvPr/>
        </p:nvSpPr>
        <p:spPr>
          <a:xfrm>
            <a:off x="2743746" y="3648750"/>
            <a:ext cx="1373079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게시글의 댓글</a:t>
            </a:r>
          </a:p>
        </p:txBody>
      </p:sp>
      <p:cxnSp>
        <p:nvCxnSpPr>
          <p:cNvPr id="127" name="도형 39">
            <a:extLst>
              <a:ext uri="{FF2B5EF4-FFF2-40B4-BE49-F238E27FC236}">
                <a16:creationId xmlns:a16="http://schemas.microsoft.com/office/drawing/2014/main" id="{E32FF1EC-5881-46E2-B9CE-E28B5BE6109B}"/>
              </a:ext>
            </a:extLst>
          </p:cNvPr>
          <p:cNvCxnSpPr>
            <a:cxnSpLocks/>
            <a:stCxn id="71" idx="3"/>
            <a:endCxn id="125" idx="1"/>
          </p:cNvCxnSpPr>
          <p:nvPr/>
        </p:nvCxnSpPr>
        <p:spPr>
          <a:xfrm flipV="1">
            <a:off x="1978217" y="2066438"/>
            <a:ext cx="765530" cy="89416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도형 39">
            <a:extLst>
              <a:ext uri="{FF2B5EF4-FFF2-40B4-BE49-F238E27FC236}">
                <a16:creationId xmlns:a16="http://schemas.microsoft.com/office/drawing/2014/main" id="{4AB3557A-42F9-48CA-A908-0E3A76A15672}"/>
              </a:ext>
            </a:extLst>
          </p:cNvPr>
          <p:cNvCxnSpPr>
            <a:cxnSpLocks/>
            <a:stCxn id="71" idx="3"/>
            <a:endCxn id="126" idx="1"/>
          </p:cNvCxnSpPr>
          <p:nvPr/>
        </p:nvCxnSpPr>
        <p:spPr>
          <a:xfrm>
            <a:off x="1978217" y="2960605"/>
            <a:ext cx="765529" cy="83260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B40A3C54-6F09-4425-8BD0-7EEBDFFAC015}"/>
              </a:ext>
            </a:extLst>
          </p:cNvPr>
          <p:cNvCxnSpPr>
            <a:cxnSpLocks/>
            <a:stCxn id="125" idx="3"/>
            <a:endCxn id="132" idx="1"/>
          </p:cNvCxnSpPr>
          <p:nvPr/>
        </p:nvCxnSpPr>
        <p:spPr>
          <a:xfrm flipV="1">
            <a:off x="3919767" y="1920996"/>
            <a:ext cx="904547" cy="14544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8C23A47A-8E5B-4485-BC03-150AAE2EA88B}"/>
              </a:ext>
            </a:extLst>
          </p:cNvPr>
          <p:cNvCxnSpPr>
            <a:cxnSpLocks/>
            <a:stCxn id="125" idx="3"/>
            <a:endCxn id="134" idx="1"/>
          </p:cNvCxnSpPr>
          <p:nvPr/>
        </p:nvCxnSpPr>
        <p:spPr>
          <a:xfrm>
            <a:off x="3919767" y="2066438"/>
            <a:ext cx="904547" cy="15523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도형 39">
            <a:extLst>
              <a:ext uri="{FF2B5EF4-FFF2-40B4-BE49-F238E27FC236}">
                <a16:creationId xmlns:a16="http://schemas.microsoft.com/office/drawing/2014/main" id="{E104042C-4421-4C2A-870B-7CB20D95038A}"/>
              </a:ext>
            </a:extLst>
          </p:cNvPr>
          <p:cNvSpPr>
            <a:spLocks/>
          </p:cNvSpPr>
          <p:nvPr/>
        </p:nvSpPr>
        <p:spPr>
          <a:xfrm>
            <a:off x="6707822" y="3503586"/>
            <a:ext cx="1278375" cy="393722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2" name="도형 39">
            <a:extLst>
              <a:ext uri="{FF2B5EF4-FFF2-40B4-BE49-F238E27FC236}">
                <a16:creationId xmlns:a16="http://schemas.microsoft.com/office/drawing/2014/main" id="{5AA9EE65-D79B-46D0-A322-1EE995F1BF8A}"/>
              </a:ext>
            </a:extLst>
          </p:cNvPr>
          <p:cNvSpPr>
            <a:spLocks/>
          </p:cNvSpPr>
          <p:nvPr/>
        </p:nvSpPr>
        <p:spPr>
          <a:xfrm>
            <a:off x="4824314" y="177653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3" name="도형 39">
            <a:extLst>
              <a:ext uri="{FF2B5EF4-FFF2-40B4-BE49-F238E27FC236}">
                <a16:creationId xmlns:a16="http://schemas.microsoft.com/office/drawing/2014/main" id="{FFA95CA9-89D4-4B3B-9D2B-C629A9172171}"/>
              </a:ext>
            </a:extLst>
          </p:cNvPr>
          <p:cNvSpPr>
            <a:spLocks/>
          </p:cNvSpPr>
          <p:nvPr/>
        </p:nvSpPr>
        <p:spPr>
          <a:xfrm>
            <a:off x="6707823" y="1763778"/>
            <a:ext cx="1278375" cy="38356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4" name="도형 39">
            <a:extLst>
              <a:ext uri="{FF2B5EF4-FFF2-40B4-BE49-F238E27FC236}">
                <a16:creationId xmlns:a16="http://schemas.microsoft.com/office/drawing/2014/main" id="{C0B8FA66-4286-40DF-A92C-019142099A26}"/>
              </a:ext>
            </a:extLst>
          </p:cNvPr>
          <p:cNvSpPr>
            <a:spLocks/>
          </p:cNvSpPr>
          <p:nvPr/>
        </p:nvSpPr>
        <p:spPr>
          <a:xfrm>
            <a:off x="4824314" y="207720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5" name="도형 39">
            <a:extLst>
              <a:ext uri="{FF2B5EF4-FFF2-40B4-BE49-F238E27FC236}">
                <a16:creationId xmlns:a16="http://schemas.microsoft.com/office/drawing/2014/main" id="{CCD17424-9DC3-4701-BC81-C1C01C504F1B}"/>
              </a:ext>
            </a:extLst>
          </p:cNvPr>
          <p:cNvSpPr>
            <a:spLocks/>
          </p:cNvSpPr>
          <p:nvPr/>
        </p:nvSpPr>
        <p:spPr>
          <a:xfrm>
            <a:off x="4824314" y="238225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49993A14-48E7-4991-8C58-824DCFC9E58D}"/>
              </a:ext>
            </a:extLst>
          </p:cNvPr>
          <p:cNvCxnSpPr>
            <a:cxnSpLocks/>
            <a:stCxn id="134" idx="3"/>
            <a:endCxn id="133" idx="1"/>
          </p:cNvCxnSpPr>
          <p:nvPr/>
        </p:nvCxnSpPr>
        <p:spPr>
          <a:xfrm flipV="1">
            <a:off x="6000334" y="1955561"/>
            <a:ext cx="707489" cy="26610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35D7E3EB-A419-46BA-B40B-4661E11DC292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6000334" y="1955561"/>
            <a:ext cx="707489" cy="571158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도형 39">
            <a:extLst>
              <a:ext uri="{FF2B5EF4-FFF2-40B4-BE49-F238E27FC236}">
                <a16:creationId xmlns:a16="http://schemas.microsoft.com/office/drawing/2014/main" id="{A331EB32-E533-45D6-8E8F-427CC2B39F79}"/>
              </a:ext>
            </a:extLst>
          </p:cNvPr>
          <p:cNvSpPr>
            <a:spLocks/>
          </p:cNvSpPr>
          <p:nvPr/>
        </p:nvSpPr>
        <p:spPr>
          <a:xfrm>
            <a:off x="4824314" y="147485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1662B12E-716A-437E-8F5D-C284C3EAF588}"/>
              </a:ext>
            </a:extLst>
          </p:cNvPr>
          <p:cNvCxnSpPr>
            <a:cxnSpLocks/>
            <a:stCxn id="138" idx="3"/>
            <a:endCxn id="133" idx="1"/>
          </p:cNvCxnSpPr>
          <p:nvPr/>
        </p:nvCxnSpPr>
        <p:spPr>
          <a:xfrm>
            <a:off x="6000334" y="1619316"/>
            <a:ext cx="707489" cy="336245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40F4A339-2229-4472-8E17-96E7CD308DFC}"/>
              </a:ext>
            </a:extLst>
          </p:cNvPr>
          <p:cNvCxnSpPr>
            <a:cxnSpLocks/>
            <a:stCxn id="125" idx="3"/>
            <a:endCxn id="138" idx="1"/>
          </p:cNvCxnSpPr>
          <p:nvPr/>
        </p:nvCxnSpPr>
        <p:spPr>
          <a:xfrm flipV="1">
            <a:off x="3919767" y="1619316"/>
            <a:ext cx="904547" cy="44712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DAE289B6-795E-4F70-AC69-C00C65BD7886}"/>
              </a:ext>
            </a:extLst>
          </p:cNvPr>
          <p:cNvCxnSpPr>
            <a:cxnSpLocks/>
            <a:stCxn id="125" idx="3"/>
            <a:endCxn id="135" idx="1"/>
          </p:cNvCxnSpPr>
          <p:nvPr/>
        </p:nvCxnSpPr>
        <p:spPr>
          <a:xfrm>
            <a:off x="3919767" y="2066438"/>
            <a:ext cx="904547" cy="46028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647CBE3B-8CC4-4289-AEF4-924BB7A92187}"/>
              </a:ext>
            </a:extLst>
          </p:cNvPr>
          <p:cNvCxnSpPr>
            <a:cxnSpLocks/>
            <a:stCxn id="126" idx="3"/>
            <a:endCxn id="144" idx="1"/>
          </p:cNvCxnSpPr>
          <p:nvPr/>
        </p:nvCxnSpPr>
        <p:spPr>
          <a:xfrm flipV="1">
            <a:off x="4116825" y="3660803"/>
            <a:ext cx="707489" cy="13241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DF789F59-885B-49ED-AE5D-808E5A4D9C61}"/>
              </a:ext>
            </a:extLst>
          </p:cNvPr>
          <p:cNvCxnSpPr>
            <a:cxnSpLocks/>
            <a:stCxn id="126" idx="3"/>
            <a:endCxn id="145" idx="1"/>
          </p:cNvCxnSpPr>
          <p:nvPr/>
        </p:nvCxnSpPr>
        <p:spPr>
          <a:xfrm>
            <a:off x="4116825" y="3793213"/>
            <a:ext cx="707489" cy="16826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도형 39">
            <a:extLst>
              <a:ext uri="{FF2B5EF4-FFF2-40B4-BE49-F238E27FC236}">
                <a16:creationId xmlns:a16="http://schemas.microsoft.com/office/drawing/2014/main" id="{4C76AB77-AEE2-4376-BB65-20104803F23E}"/>
              </a:ext>
            </a:extLst>
          </p:cNvPr>
          <p:cNvSpPr>
            <a:spLocks/>
          </p:cNvSpPr>
          <p:nvPr/>
        </p:nvSpPr>
        <p:spPr>
          <a:xfrm>
            <a:off x="4824314" y="351634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도형 39">
            <a:extLst>
              <a:ext uri="{FF2B5EF4-FFF2-40B4-BE49-F238E27FC236}">
                <a16:creationId xmlns:a16="http://schemas.microsoft.com/office/drawing/2014/main" id="{1DBF0F86-4920-403C-838A-C213C947E412}"/>
              </a:ext>
            </a:extLst>
          </p:cNvPr>
          <p:cNvSpPr>
            <a:spLocks/>
          </p:cNvSpPr>
          <p:nvPr/>
        </p:nvSpPr>
        <p:spPr>
          <a:xfrm>
            <a:off x="4824314" y="381701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도형 39">
            <a:extLst>
              <a:ext uri="{FF2B5EF4-FFF2-40B4-BE49-F238E27FC236}">
                <a16:creationId xmlns:a16="http://schemas.microsoft.com/office/drawing/2014/main" id="{90BBE7D8-56CF-4605-90CF-444BD966DB87}"/>
              </a:ext>
            </a:extLst>
          </p:cNvPr>
          <p:cNvSpPr>
            <a:spLocks/>
          </p:cNvSpPr>
          <p:nvPr/>
        </p:nvSpPr>
        <p:spPr>
          <a:xfrm>
            <a:off x="4824314" y="412206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70C0CC5A-8D57-4F21-9CD0-012D50DDA4A4}"/>
              </a:ext>
            </a:extLst>
          </p:cNvPr>
          <p:cNvCxnSpPr>
            <a:cxnSpLocks/>
            <a:stCxn id="145" idx="3"/>
            <a:endCxn id="131" idx="1"/>
          </p:cNvCxnSpPr>
          <p:nvPr/>
        </p:nvCxnSpPr>
        <p:spPr>
          <a:xfrm flipV="1">
            <a:off x="6000334" y="3700447"/>
            <a:ext cx="707488" cy="261028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D97524B5-2C41-4083-8C8B-6581D8970728}"/>
              </a:ext>
            </a:extLst>
          </p:cNvPr>
          <p:cNvCxnSpPr>
            <a:cxnSpLocks/>
            <a:stCxn id="146" idx="3"/>
            <a:endCxn id="131" idx="1"/>
          </p:cNvCxnSpPr>
          <p:nvPr/>
        </p:nvCxnSpPr>
        <p:spPr>
          <a:xfrm flipV="1">
            <a:off x="6000334" y="3700447"/>
            <a:ext cx="707488" cy="566079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도형 39">
            <a:extLst>
              <a:ext uri="{FF2B5EF4-FFF2-40B4-BE49-F238E27FC236}">
                <a16:creationId xmlns:a16="http://schemas.microsoft.com/office/drawing/2014/main" id="{97466EB9-2210-4097-8EE0-61F19826EE00}"/>
              </a:ext>
            </a:extLst>
          </p:cNvPr>
          <p:cNvSpPr>
            <a:spLocks/>
          </p:cNvSpPr>
          <p:nvPr/>
        </p:nvSpPr>
        <p:spPr>
          <a:xfrm>
            <a:off x="4824314" y="321466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41AF1729-E707-4D61-8E1D-C51B7079C900}"/>
              </a:ext>
            </a:extLst>
          </p:cNvPr>
          <p:cNvCxnSpPr>
            <a:cxnSpLocks/>
            <a:stCxn id="149" idx="3"/>
            <a:endCxn id="131" idx="1"/>
          </p:cNvCxnSpPr>
          <p:nvPr/>
        </p:nvCxnSpPr>
        <p:spPr>
          <a:xfrm>
            <a:off x="6000334" y="3359123"/>
            <a:ext cx="707488" cy="341324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4D477C50-A94D-4B70-A7C4-6EE83164711B}"/>
              </a:ext>
            </a:extLst>
          </p:cNvPr>
          <p:cNvCxnSpPr>
            <a:cxnSpLocks/>
            <a:stCxn id="126" idx="3"/>
            <a:endCxn id="149" idx="1"/>
          </p:cNvCxnSpPr>
          <p:nvPr/>
        </p:nvCxnSpPr>
        <p:spPr>
          <a:xfrm flipV="1">
            <a:off x="4116825" y="3359123"/>
            <a:ext cx="707489" cy="43409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1A5CE86A-A89A-4910-A20B-A4C509E7E167}"/>
              </a:ext>
            </a:extLst>
          </p:cNvPr>
          <p:cNvCxnSpPr>
            <a:cxnSpLocks/>
            <a:stCxn id="126" idx="3"/>
            <a:endCxn id="146" idx="1"/>
          </p:cNvCxnSpPr>
          <p:nvPr/>
        </p:nvCxnSpPr>
        <p:spPr>
          <a:xfrm>
            <a:off x="4116825" y="3793213"/>
            <a:ext cx="707489" cy="47331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7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516509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61696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일반회원 관리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835025" y="2839828"/>
            <a:ext cx="1508952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kern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일반회원 관리</a:t>
            </a:r>
          </a:p>
        </p:txBody>
      </p:sp>
      <p:sp>
        <p:nvSpPr>
          <p:cNvPr id="125" name="도형 39">
            <a:extLst>
              <a:ext uri="{FF2B5EF4-FFF2-40B4-BE49-F238E27FC236}">
                <a16:creationId xmlns:a16="http://schemas.microsoft.com/office/drawing/2014/main" id="{1DBE2906-961A-465C-94EF-323EAE1347BF}"/>
              </a:ext>
            </a:extLst>
          </p:cNvPr>
          <p:cNvSpPr>
            <a:spLocks/>
          </p:cNvSpPr>
          <p:nvPr/>
        </p:nvSpPr>
        <p:spPr>
          <a:xfrm>
            <a:off x="3109507" y="2839828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 정보</a:t>
            </a:r>
          </a:p>
        </p:txBody>
      </p:sp>
      <p:cxnSp>
        <p:nvCxnSpPr>
          <p:cNvPr id="127" name="도형 39">
            <a:extLst>
              <a:ext uri="{FF2B5EF4-FFF2-40B4-BE49-F238E27FC236}">
                <a16:creationId xmlns:a16="http://schemas.microsoft.com/office/drawing/2014/main" id="{E32FF1EC-5881-46E2-B9CE-E28B5BE6109B}"/>
              </a:ext>
            </a:extLst>
          </p:cNvPr>
          <p:cNvCxnSpPr>
            <a:cxnSpLocks/>
            <a:stCxn id="71" idx="3"/>
            <a:endCxn id="125" idx="1"/>
          </p:cNvCxnSpPr>
          <p:nvPr/>
        </p:nvCxnSpPr>
        <p:spPr>
          <a:xfrm>
            <a:off x="2343977" y="2984291"/>
            <a:ext cx="765530" cy="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B40A3C54-6F09-4425-8BD0-7EEBDFFAC015}"/>
              </a:ext>
            </a:extLst>
          </p:cNvPr>
          <p:cNvCxnSpPr>
            <a:cxnSpLocks/>
            <a:stCxn id="125" idx="3"/>
            <a:endCxn id="132" idx="1"/>
          </p:cNvCxnSpPr>
          <p:nvPr/>
        </p:nvCxnSpPr>
        <p:spPr>
          <a:xfrm flipV="1">
            <a:off x="4285527" y="2838849"/>
            <a:ext cx="904547" cy="14544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8C23A47A-8E5B-4485-BC03-150AAE2EA88B}"/>
              </a:ext>
            </a:extLst>
          </p:cNvPr>
          <p:cNvCxnSpPr>
            <a:cxnSpLocks/>
            <a:stCxn id="125" idx="3"/>
            <a:endCxn id="134" idx="1"/>
          </p:cNvCxnSpPr>
          <p:nvPr/>
        </p:nvCxnSpPr>
        <p:spPr>
          <a:xfrm>
            <a:off x="4285527" y="2984291"/>
            <a:ext cx="904547" cy="15523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도형 39">
            <a:extLst>
              <a:ext uri="{FF2B5EF4-FFF2-40B4-BE49-F238E27FC236}">
                <a16:creationId xmlns:a16="http://schemas.microsoft.com/office/drawing/2014/main" id="{5AA9EE65-D79B-46D0-A322-1EE995F1BF8A}"/>
              </a:ext>
            </a:extLst>
          </p:cNvPr>
          <p:cNvSpPr>
            <a:spLocks/>
          </p:cNvSpPr>
          <p:nvPr/>
        </p:nvSpPr>
        <p:spPr>
          <a:xfrm>
            <a:off x="5190074" y="269438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3" name="도형 39">
            <a:extLst>
              <a:ext uri="{FF2B5EF4-FFF2-40B4-BE49-F238E27FC236}">
                <a16:creationId xmlns:a16="http://schemas.microsoft.com/office/drawing/2014/main" id="{FFA95CA9-89D4-4B3B-9D2B-C629A9172171}"/>
              </a:ext>
            </a:extLst>
          </p:cNvPr>
          <p:cNvSpPr>
            <a:spLocks/>
          </p:cNvSpPr>
          <p:nvPr/>
        </p:nvSpPr>
        <p:spPr>
          <a:xfrm>
            <a:off x="7073583" y="2792508"/>
            <a:ext cx="1278375" cy="38356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4" name="도형 39">
            <a:extLst>
              <a:ext uri="{FF2B5EF4-FFF2-40B4-BE49-F238E27FC236}">
                <a16:creationId xmlns:a16="http://schemas.microsoft.com/office/drawing/2014/main" id="{C0B8FA66-4286-40DF-A92C-019142099A26}"/>
              </a:ext>
            </a:extLst>
          </p:cNvPr>
          <p:cNvSpPr>
            <a:spLocks/>
          </p:cNvSpPr>
          <p:nvPr/>
        </p:nvSpPr>
        <p:spPr>
          <a:xfrm>
            <a:off x="5190074" y="2995058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5" name="도형 39">
            <a:extLst>
              <a:ext uri="{FF2B5EF4-FFF2-40B4-BE49-F238E27FC236}">
                <a16:creationId xmlns:a16="http://schemas.microsoft.com/office/drawing/2014/main" id="{CCD17424-9DC3-4701-BC81-C1C01C504F1B}"/>
              </a:ext>
            </a:extLst>
          </p:cNvPr>
          <p:cNvSpPr>
            <a:spLocks/>
          </p:cNvSpPr>
          <p:nvPr/>
        </p:nvSpPr>
        <p:spPr>
          <a:xfrm>
            <a:off x="5190074" y="3300109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49993A14-48E7-4991-8C58-824DCFC9E58D}"/>
              </a:ext>
            </a:extLst>
          </p:cNvPr>
          <p:cNvCxnSpPr>
            <a:cxnSpLocks/>
            <a:stCxn id="134" idx="3"/>
            <a:endCxn id="133" idx="1"/>
          </p:cNvCxnSpPr>
          <p:nvPr/>
        </p:nvCxnSpPr>
        <p:spPr>
          <a:xfrm flipV="1">
            <a:off x="6366094" y="2984291"/>
            <a:ext cx="707489" cy="15523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35D7E3EB-A419-46BA-B40B-4661E11DC292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6366094" y="2984291"/>
            <a:ext cx="707489" cy="46028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도형 39">
            <a:extLst>
              <a:ext uri="{FF2B5EF4-FFF2-40B4-BE49-F238E27FC236}">
                <a16:creationId xmlns:a16="http://schemas.microsoft.com/office/drawing/2014/main" id="{A331EB32-E533-45D6-8E8F-427CC2B39F79}"/>
              </a:ext>
            </a:extLst>
          </p:cNvPr>
          <p:cNvSpPr>
            <a:spLocks/>
          </p:cNvSpPr>
          <p:nvPr/>
        </p:nvSpPr>
        <p:spPr>
          <a:xfrm>
            <a:off x="5190074" y="239270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1662B12E-716A-437E-8F5D-C284C3EAF588}"/>
              </a:ext>
            </a:extLst>
          </p:cNvPr>
          <p:cNvCxnSpPr>
            <a:cxnSpLocks/>
            <a:stCxn id="138" idx="3"/>
            <a:endCxn id="133" idx="1"/>
          </p:cNvCxnSpPr>
          <p:nvPr/>
        </p:nvCxnSpPr>
        <p:spPr>
          <a:xfrm>
            <a:off x="6366094" y="2537169"/>
            <a:ext cx="707489" cy="44712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40F4A339-2229-4472-8E17-96E7CD308DFC}"/>
              </a:ext>
            </a:extLst>
          </p:cNvPr>
          <p:cNvCxnSpPr>
            <a:cxnSpLocks/>
            <a:stCxn id="125" idx="3"/>
            <a:endCxn id="138" idx="1"/>
          </p:cNvCxnSpPr>
          <p:nvPr/>
        </p:nvCxnSpPr>
        <p:spPr>
          <a:xfrm flipV="1">
            <a:off x="4285527" y="2537169"/>
            <a:ext cx="904547" cy="44712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DAE289B6-795E-4F70-AC69-C00C65BD7886}"/>
              </a:ext>
            </a:extLst>
          </p:cNvPr>
          <p:cNvCxnSpPr>
            <a:cxnSpLocks/>
            <a:stCxn id="125" idx="3"/>
            <a:endCxn id="135" idx="1"/>
          </p:cNvCxnSpPr>
          <p:nvPr/>
        </p:nvCxnSpPr>
        <p:spPr>
          <a:xfrm>
            <a:off x="4285527" y="2984291"/>
            <a:ext cx="904547" cy="46028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829310" cy="294005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651016"/>
              </p:ext>
            </p:extLst>
          </p:nvPr>
        </p:nvGraphicFramePr>
        <p:xfrm>
          <a:off x="522287" y="570102"/>
          <a:ext cx="8099425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940">
                <a:tc gridSpan="5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문서개정이력표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문서명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 흐름도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승인자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최초 제정 및 내용 작성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 작성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 수정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CDC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711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516509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70545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대기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1566545" y="2679996"/>
            <a:ext cx="1508952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kern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 대기</a:t>
            </a:r>
          </a:p>
        </p:txBody>
      </p:sp>
      <p:sp>
        <p:nvSpPr>
          <p:cNvPr id="125" name="도형 39">
            <a:extLst>
              <a:ext uri="{FF2B5EF4-FFF2-40B4-BE49-F238E27FC236}">
                <a16:creationId xmlns:a16="http://schemas.microsoft.com/office/drawing/2014/main" id="{1DBE2906-961A-465C-94EF-323EAE1347BF}"/>
              </a:ext>
            </a:extLst>
          </p:cNvPr>
          <p:cNvSpPr>
            <a:spLocks/>
          </p:cNvSpPr>
          <p:nvPr/>
        </p:nvSpPr>
        <p:spPr>
          <a:xfrm>
            <a:off x="3841027" y="2517436"/>
            <a:ext cx="1176020" cy="614904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가입한 일반 회원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식당회원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7" name="도형 39">
            <a:extLst>
              <a:ext uri="{FF2B5EF4-FFF2-40B4-BE49-F238E27FC236}">
                <a16:creationId xmlns:a16="http://schemas.microsoft.com/office/drawing/2014/main" id="{E32FF1EC-5881-46E2-B9CE-E28B5BE6109B}"/>
              </a:ext>
            </a:extLst>
          </p:cNvPr>
          <p:cNvCxnSpPr>
            <a:cxnSpLocks/>
            <a:stCxn id="71" idx="3"/>
            <a:endCxn id="125" idx="1"/>
          </p:cNvCxnSpPr>
          <p:nvPr/>
        </p:nvCxnSpPr>
        <p:spPr>
          <a:xfrm>
            <a:off x="3075497" y="2824459"/>
            <a:ext cx="765530" cy="429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8C23A47A-8E5B-4485-BC03-150AAE2EA88B}"/>
              </a:ext>
            </a:extLst>
          </p:cNvPr>
          <p:cNvCxnSpPr>
            <a:cxnSpLocks/>
            <a:stCxn id="125" idx="3"/>
            <a:endCxn id="134" idx="1"/>
          </p:cNvCxnSpPr>
          <p:nvPr/>
        </p:nvCxnSpPr>
        <p:spPr>
          <a:xfrm>
            <a:off x="5017047" y="2824888"/>
            <a:ext cx="904547" cy="788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도형 39">
            <a:extLst>
              <a:ext uri="{FF2B5EF4-FFF2-40B4-BE49-F238E27FC236}">
                <a16:creationId xmlns:a16="http://schemas.microsoft.com/office/drawing/2014/main" id="{C0B8FA66-4286-40DF-A92C-019142099A26}"/>
              </a:ext>
            </a:extLst>
          </p:cNvPr>
          <p:cNvSpPr>
            <a:spLocks/>
          </p:cNvSpPr>
          <p:nvPr/>
        </p:nvSpPr>
        <p:spPr>
          <a:xfrm>
            <a:off x="5921594" y="2621866"/>
            <a:ext cx="1759366" cy="421817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대기중인 가입자 승인</a:t>
            </a:r>
          </a:p>
        </p:txBody>
      </p:sp>
      <p:sp>
        <p:nvSpPr>
          <p:cNvPr id="135" name="도형 39">
            <a:extLst>
              <a:ext uri="{FF2B5EF4-FFF2-40B4-BE49-F238E27FC236}">
                <a16:creationId xmlns:a16="http://schemas.microsoft.com/office/drawing/2014/main" id="{CCD17424-9DC3-4701-BC81-C1C01C504F1B}"/>
              </a:ext>
            </a:extLst>
          </p:cNvPr>
          <p:cNvSpPr>
            <a:spLocks/>
          </p:cNvSpPr>
          <p:nvPr/>
        </p:nvSpPr>
        <p:spPr>
          <a:xfrm>
            <a:off x="5921594" y="3140277"/>
            <a:ext cx="1759366" cy="421817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대기중인 가입자 거부</a:t>
            </a:r>
          </a:p>
        </p:txBody>
      </p:sp>
      <p:sp>
        <p:nvSpPr>
          <p:cNvPr id="138" name="도형 39">
            <a:extLst>
              <a:ext uri="{FF2B5EF4-FFF2-40B4-BE49-F238E27FC236}">
                <a16:creationId xmlns:a16="http://schemas.microsoft.com/office/drawing/2014/main" id="{A331EB32-E533-45D6-8E8F-427CC2B39F79}"/>
              </a:ext>
            </a:extLst>
          </p:cNvPr>
          <p:cNvSpPr>
            <a:spLocks/>
          </p:cNvSpPr>
          <p:nvPr/>
        </p:nvSpPr>
        <p:spPr>
          <a:xfrm>
            <a:off x="5921594" y="2100794"/>
            <a:ext cx="1759366" cy="421817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대기 목록 조회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40F4A339-2229-4472-8E17-96E7CD308DFC}"/>
              </a:ext>
            </a:extLst>
          </p:cNvPr>
          <p:cNvCxnSpPr>
            <a:cxnSpLocks/>
            <a:stCxn id="125" idx="3"/>
            <a:endCxn id="138" idx="1"/>
          </p:cNvCxnSpPr>
          <p:nvPr/>
        </p:nvCxnSpPr>
        <p:spPr>
          <a:xfrm flipV="1">
            <a:off x="5017047" y="2311703"/>
            <a:ext cx="904547" cy="513185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DAE289B6-795E-4F70-AC69-C00C65BD7886}"/>
              </a:ext>
            </a:extLst>
          </p:cNvPr>
          <p:cNvCxnSpPr>
            <a:cxnSpLocks/>
            <a:stCxn id="125" idx="3"/>
            <a:endCxn id="135" idx="1"/>
          </p:cNvCxnSpPr>
          <p:nvPr/>
        </p:nvCxnSpPr>
        <p:spPr>
          <a:xfrm>
            <a:off x="5017047" y="2824888"/>
            <a:ext cx="904547" cy="526298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516509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0247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식당회원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1566545" y="2679996"/>
            <a:ext cx="1508952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식당 </a:t>
            </a:r>
            <a:r>
              <a:rPr lang="ko-KR" altLang="en-US" sz="1000" b="0" strike="noStrike" kern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</a:t>
            </a:r>
          </a:p>
        </p:txBody>
      </p:sp>
      <p:sp>
        <p:nvSpPr>
          <p:cNvPr id="125" name="도형 39">
            <a:extLst>
              <a:ext uri="{FF2B5EF4-FFF2-40B4-BE49-F238E27FC236}">
                <a16:creationId xmlns:a16="http://schemas.microsoft.com/office/drawing/2014/main" id="{1DBE2906-961A-465C-94EF-323EAE1347BF}"/>
              </a:ext>
            </a:extLst>
          </p:cNvPr>
          <p:cNvSpPr>
            <a:spLocks/>
          </p:cNvSpPr>
          <p:nvPr/>
        </p:nvSpPr>
        <p:spPr>
          <a:xfrm>
            <a:off x="3718560" y="2517436"/>
            <a:ext cx="1298487" cy="614904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 고객정보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7" name="도형 39">
            <a:extLst>
              <a:ext uri="{FF2B5EF4-FFF2-40B4-BE49-F238E27FC236}">
                <a16:creationId xmlns:a16="http://schemas.microsoft.com/office/drawing/2014/main" id="{E32FF1EC-5881-46E2-B9CE-E28B5BE6109B}"/>
              </a:ext>
            </a:extLst>
          </p:cNvPr>
          <p:cNvCxnSpPr>
            <a:cxnSpLocks/>
            <a:stCxn id="71" idx="3"/>
            <a:endCxn id="125" idx="1"/>
          </p:cNvCxnSpPr>
          <p:nvPr/>
        </p:nvCxnSpPr>
        <p:spPr>
          <a:xfrm>
            <a:off x="3075497" y="2824459"/>
            <a:ext cx="643063" cy="429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8C23A47A-8E5B-4485-BC03-150AAE2EA88B}"/>
              </a:ext>
            </a:extLst>
          </p:cNvPr>
          <p:cNvCxnSpPr>
            <a:cxnSpLocks/>
            <a:stCxn id="125" idx="3"/>
            <a:endCxn id="18" idx="1"/>
          </p:cNvCxnSpPr>
          <p:nvPr/>
        </p:nvCxnSpPr>
        <p:spPr>
          <a:xfrm>
            <a:off x="5017047" y="2824888"/>
            <a:ext cx="1209347" cy="287076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40F4A339-2229-4472-8E17-96E7CD308DFC}"/>
              </a:ext>
            </a:extLst>
          </p:cNvPr>
          <p:cNvCxnSpPr>
            <a:cxnSpLocks/>
            <a:stCxn id="125" idx="3"/>
            <a:endCxn id="17" idx="1"/>
          </p:cNvCxnSpPr>
          <p:nvPr/>
        </p:nvCxnSpPr>
        <p:spPr>
          <a:xfrm flipV="1">
            <a:off x="5017047" y="2555795"/>
            <a:ext cx="1209347" cy="26909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DAE289B6-795E-4F70-AC69-C00C65BD7886}"/>
              </a:ext>
            </a:extLst>
          </p:cNvPr>
          <p:cNvCxnSpPr>
            <a:cxnSpLocks/>
            <a:stCxn id="125" idx="3"/>
            <a:endCxn id="20" idx="1"/>
          </p:cNvCxnSpPr>
          <p:nvPr/>
        </p:nvCxnSpPr>
        <p:spPr>
          <a:xfrm>
            <a:off x="5017047" y="2824888"/>
            <a:ext cx="1209347" cy="83859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39">
            <a:extLst>
              <a:ext uri="{FF2B5EF4-FFF2-40B4-BE49-F238E27FC236}">
                <a16:creationId xmlns:a16="http://schemas.microsoft.com/office/drawing/2014/main" id="{2E392F0B-9443-4849-B0FF-99FA5AFD986E}"/>
              </a:ext>
            </a:extLst>
          </p:cNvPr>
          <p:cNvSpPr>
            <a:spLocks/>
          </p:cNvSpPr>
          <p:nvPr/>
        </p:nvSpPr>
        <p:spPr>
          <a:xfrm>
            <a:off x="6226394" y="2299202"/>
            <a:ext cx="1176020" cy="51318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39">
            <a:extLst>
              <a:ext uri="{FF2B5EF4-FFF2-40B4-BE49-F238E27FC236}">
                <a16:creationId xmlns:a16="http://schemas.microsoft.com/office/drawing/2014/main" id="{5946FC99-66CD-4C6C-A9A6-8F8B7D3FF92A}"/>
              </a:ext>
            </a:extLst>
          </p:cNvPr>
          <p:cNvSpPr>
            <a:spLocks/>
          </p:cNvSpPr>
          <p:nvPr/>
        </p:nvSpPr>
        <p:spPr>
          <a:xfrm>
            <a:off x="6226394" y="2855371"/>
            <a:ext cx="1176020" cy="51318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39">
            <a:extLst>
              <a:ext uri="{FF2B5EF4-FFF2-40B4-BE49-F238E27FC236}">
                <a16:creationId xmlns:a16="http://schemas.microsoft.com/office/drawing/2014/main" id="{33AB77E7-D6D1-4AE0-BB8B-B5B13B92A1F7}"/>
              </a:ext>
            </a:extLst>
          </p:cNvPr>
          <p:cNvSpPr>
            <a:spLocks/>
          </p:cNvSpPr>
          <p:nvPr/>
        </p:nvSpPr>
        <p:spPr>
          <a:xfrm>
            <a:off x="6226394" y="3406885"/>
            <a:ext cx="1176020" cy="51318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39">
            <a:extLst>
              <a:ext uri="{FF2B5EF4-FFF2-40B4-BE49-F238E27FC236}">
                <a16:creationId xmlns:a16="http://schemas.microsoft.com/office/drawing/2014/main" id="{CF7B3964-5998-45FE-87E5-0F4511E8A90C}"/>
              </a:ext>
            </a:extLst>
          </p:cNvPr>
          <p:cNvSpPr>
            <a:spLocks/>
          </p:cNvSpPr>
          <p:nvPr/>
        </p:nvSpPr>
        <p:spPr>
          <a:xfrm>
            <a:off x="6226394" y="1737558"/>
            <a:ext cx="1176020" cy="51318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FEE69BD-D19C-4B7C-AD71-1F1F8D7A813D}"/>
              </a:ext>
            </a:extLst>
          </p:cNvPr>
          <p:cNvCxnSpPr>
            <a:cxnSpLocks/>
            <a:stCxn id="125" idx="3"/>
            <a:endCxn id="21" idx="1"/>
          </p:cNvCxnSpPr>
          <p:nvPr/>
        </p:nvCxnSpPr>
        <p:spPr>
          <a:xfrm flipV="1">
            <a:off x="5017047" y="1994151"/>
            <a:ext cx="1209347" cy="83073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5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516509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86235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블랙 리스트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도형 39">
            <a:extLst>
              <a:ext uri="{FF2B5EF4-FFF2-40B4-BE49-F238E27FC236}">
                <a16:creationId xmlns:a16="http://schemas.microsoft.com/office/drawing/2014/main" id="{D55B1CA0-E5A9-44CE-9699-0DCEA978A711}"/>
              </a:ext>
            </a:extLst>
          </p:cNvPr>
          <p:cNvSpPr>
            <a:spLocks/>
          </p:cNvSpPr>
          <p:nvPr/>
        </p:nvSpPr>
        <p:spPr>
          <a:xfrm>
            <a:off x="2672080" y="2547919"/>
            <a:ext cx="1298487" cy="614904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블랙리스트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56D4BA7-9EA9-42C8-8D52-F08CBA535277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3970567" y="2855371"/>
            <a:ext cx="1209347" cy="287076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120A6BE-E63C-46B0-8DDE-72225A6A8C98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3970567" y="2586278"/>
            <a:ext cx="1209347" cy="26909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3687ABD-BA60-4A18-8B55-55162F359304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970567" y="2855371"/>
            <a:ext cx="1209347" cy="83859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39">
            <a:extLst>
              <a:ext uri="{FF2B5EF4-FFF2-40B4-BE49-F238E27FC236}">
                <a16:creationId xmlns:a16="http://schemas.microsoft.com/office/drawing/2014/main" id="{FFE7AF01-8CAB-49DF-BFE3-48FC47D4FA9F}"/>
              </a:ext>
            </a:extLst>
          </p:cNvPr>
          <p:cNvSpPr>
            <a:spLocks/>
          </p:cNvSpPr>
          <p:nvPr/>
        </p:nvSpPr>
        <p:spPr>
          <a:xfrm>
            <a:off x="5179914" y="2329685"/>
            <a:ext cx="1176020" cy="51318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39">
            <a:extLst>
              <a:ext uri="{FF2B5EF4-FFF2-40B4-BE49-F238E27FC236}">
                <a16:creationId xmlns:a16="http://schemas.microsoft.com/office/drawing/2014/main" id="{2524AD0F-A750-4F80-8EA1-290EF4AFC7F9}"/>
              </a:ext>
            </a:extLst>
          </p:cNvPr>
          <p:cNvSpPr>
            <a:spLocks/>
          </p:cNvSpPr>
          <p:nvPr/>
        </p:nvSpPr>
        <p:spPr>
          <a:xfrm>
            <a:off x="5179914" y="2885854"/>
            <a:ext cx="1176020" cy="51318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39">
            <a:extLst>
              <a:ext uri="{FF2B5EF4-FFF2-40B4-BE49-F238E27FC236}">
                <a16:creationId xmlns:a16="http://schemas.microsoft.com/office/drawing/2014/main" id="{21AF2D59-8307-44A1-9C45-A68ACA08865B}"/>
              </a:ext>
            </a:extLst>
          </p:cNvPr>
          <p:cNvSpPr>
            <a:spLocks/>
          </p:cNvSpPr>
          <p:nvPr/>
        </p:nvSpPr>
        <p:spPr>
          <a:xfrm>
            <a:off x="5179914" y="3437368"/>
            <a:ext cx="1176020" cy="51318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9">
            <a:extLst>
              <a:ext uri="{FF2B5EF4-FFF2-40B4-BE49-F238E27FC236}">
                <a16:creationId xmlns:a16="http://schemas.microsoft.com/office/drawing/2014/main" id="{9F9C8497-A078-4848-9F75-12DA2BEA3656}"/>
              </a:ext>
            </a:extLst>
          </p:cNvPr>
          <p:cNvSpPr>
            <a:spLocks/>
          </p:cNvSpPr>
          <p:nvPr/>
        </p:nvSpPr>
        <p:spPr>
          <a:xfrm>
            <a:off x="5179914" y="1768041"/>
            <a:ext cx="1176020" cy="51318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A22682B-5E9F-4492-A531-6B708A7866BB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3970567" y="2024634"/>
            <a:ext cx="1209347" cy="83073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913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2204802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/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카드사 관리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1472477" y="277132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 페이지</a:t>
            </a:r>
          </a:p>
        </p:txBody>
      </p:sp>
      <p:sp>
        <p:nvSpPr>
          <p:cNvPr id="72" name="도형 39">
            <a:extLst>
              <a:ext uri="{FF2B5EF4-FFF2-40B4-BE49-F238E27FC236}">
                <a16:creationId xmlns:a16="http://schemas.microsoft.com/office/drawing/2014/main" id="{79248654-C0A3-486C-A298-0730CA588231}"/>
              </a:ext>
            </a:extLst>
          </p:cNvPr>
          <p:cNvSpPr>
            <a:spLocks/>
          </p:cNvSpPr>
          <p:nvPr/>
        </p:nvSpPr>
        <p:spPr>
          <a:xfrm>
            <a:off x="3530600" y="2771326"/>
            <a:ext cx="1336307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 상품 관리</a:t>
            </a:r>
          </a:p>
        </p:txBody>
      </p:sp>
      <p:cxnSp>
        <p:nvCxnSpPr>
          <p:cNvPr id="77" name="도형 39">
            <a:extLst>
              <a:ext uri="{FF2B5EF4-FFF2-40B4-BE49-F238E27FC236}">
                <a16:creationId xmlns:a16="http://schemas.microsoft.com/office/drawing/2014/main" id="{6F6E67D1-118A-48B4-85AE-1B0259A15182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2648497" y="2915789"/>
            <a:ext cx="882103" cy="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39">
            <a:extLst>
              <a:ext uri="{FF2B5EF4-FFF2-40B4-BE49-F238E27FC236}">
                <a16:creationId xmlns:a16="http://schemas.microsoft.com/office/drawing/2014/main" id="{018F41BE-3524-4D37-AA2B-62D85854AB63}"/>
              </a:ext>
            </a:extLst>
          </p:cNvPr>
          <p:cNvSpPr>
            <a:spLocks/>
          </p:cNvSpPr>
          <p:nvPr/>
        </p:nvSpPr>
        <p:spPr>
          <a:xfrm>
            <a:off x="6283086" y="1730674"/>
            <a:ext cx="1278375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 상품 조회</a:t>
            </a:r>
          </a:p>
        </p:txBody>
      </p:sp>
      <p:sp>
        <p:nvSpPr>
          <p:cNvPr id="50" name="도형 39">
            <a:extLst>
              <a:ext uri="{FF2B5EF4-FFF2-40B4-BE49-F238E27FC236}">
                <a16:creationId xmlns:a16="http://schemas.microsoft.com/office/drawing/2014/main" id="{842F1EC1-7F08-4D9C-9B7C-94CD8F2FB544}"/>
              </a:ext>
            </a:extLst>
          </p:cNvPr>
          <p:cNvSpPr>
            <a:spLocks/>
          </p:cNvSpPr>
          <p:nvPr/>
        </p:nvSpPr>
        <p:spPr>
          <a:xfrm>
            <a:off x="6283086" y="3735398"/>
            <a:ext cx="1278374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 상품 삭제</a:t>
            </a:r>
          </a:p>
        </p:txBody>
      </p:sp>
      <p:sp>
        <p:nvSpPr>
          <p:cNvPr id="51" name="도형 39">
            <a:extLst>
              <a:ext uri="{FF2B5EF4-FFF2-40B4-BE49-F238E27FC236}">
                <a16:creationId xmlns:a16="http://schemas.microsoft.com/office/drawing/2014/main" id="{A7FCBF69-644F-4FEC-94A1-1A7D8F02CA04}"/>
              </a:ext>
            </a:extLst>
          </p:cNvPr>
          <p:cNvSpPr>
            <a:spLocks/>
          </p:cNvSpPr>
          <p:nvPr/>
        </p:nvSpPr>
        <p:spPr>
          <a:xfrm>
            <a:off x="6283087" y="2398915"/>
            <a:ext cx="1278374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 상품 추가</a:t>
            </a:r>
          </a:p>
        </p:txBody>
      </p:sp>
      <p:sp>
        <p:nvSpPr>
          <p:cNvPr id="52" name="도형 39">
            <a:extLst>
              <a:ext uri="{FF2B5EF4-FFF2-40B4-BE49-F238E27FC236}">
                <a16:creationId xmlns:a16="http://schemas.microsoft.com/office/drawing/2014/main" id="{85E034B0-F5E0-479D-AA22-F9A8ECB38C9A}"/>
              </a:ext>
            </a:extLst>
          </p:cNvPr>
          <p:cNvSpPr>
            <a:spLocks/>
          </p:cNvSpPr>
          <p:nvPr/>
        </p:nvSpPr>
        <p:spPr>
          <a:xfrm>
            <a:off x="6283087" y="3067156"/>
            <a:ext cx="1278374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 상품 수정</a:t>
            </a:r>
          </a:p>
        </p:txBody>
      </p:sp>
      <p:cxnSp>
        <p:nvCxnSpPr>
          <p:cNvPr id="68" name="도형 39">
            <a:extLst>
              <a:ext uri="{FF2B5EF4-FFF2-40B4-BE49-F238E27FC236}">
                <a16:creationId xmlns:a16="http://schemas.microsoft.com/office/drawing/2014/main" id="{89E9C2DB-39F0-42F4-971E-4CDB031C401C}"/>
              </a:ext>
            </a:extLst>
          </p:cNvPr>
          <p:cNvCxnSpPr>
            <a:cxnSpLocks/>
            <a:stCxn id="72" idx="3"/>
            <a:endCxn id="51" idx="1"/>
          </p:cNvCxnSpPr>
          <p:nvPr/>
        </p:nvCxnSpPr>
        <p:spPr>
          <a:xfrm flipV="1">
            <a:off x="4866907" y="2543378"/>
            <a:ext cx="1416180" cy="372411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39">
            <a:extLst>
              <a:ext uri="{FF2B5EF4-FFF2-40B4-BE49-F238E27FC236}">
                <a16:creationId xmlns:a16="http://schemas.microsoft.com/office/drawing/2014/main" id="{475F0212-382E-47AF-ABA9-71B0135BC2EA}"/>
              </a:ext>
            </a:extLst>
          </p:cNvPr>
          <p:cNvCxnSpPr>
            <a:cxnSpLocks/>
            <a:stCxn id="72" idx="3"/>
            <a:endCxn id="42" idx="1"/>
          </p:cNvCxnSpPr>
          <p:nvPr/>
        </p:nvCxnSpPr>
        <p:spPr>
          <a:xfrm flipV="1">
            <a:off x="4866907" y="1875137"/>
            <a:ext cx="1416179" cy="1040652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39">
            <a:extLst>
              <a:ext uri="{FF2B5EF4-FFF2-40B4-BE49-F238E27FC236}">
                <a16:creationId xmlns:a16="http://schemas.microsoft.com/office/drawing/2014/main" id="{4ACB4D8B-EBCF-492C-AB4D-6BB397E40E76}"/>
              </a:ext>
            </a:extLst>
          </p:cNvPr>
          <p:cNvCxnSpPr>
            <a:cxnSpLocks/>
            <a:stCxn id="72" idx="3"/>
            <a:endCxn id="52" idx="1"/>
          </p:cNvCxnSpPr>
          <p:nvPr/>
        </p:nvCxnSpPr>
        <p:spPr>
          <a:xfrm>
            <a:off x="4866907" y="2915789"/>
            <a:ext cx="1416180" cy="29583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39">
            <a:extLst>
              <a:ext uri="{FF2B5EF4-FFF2-40B4-BE49-F238E27FC236}">
                <a16:creationId xmlns:a16="http://schemas.microsoft.com/office/drawing/2014/main" id="{2320BD70-BC5F-4568-87FF-D79EE4CA5DA6}"/>
              </a:ext>
            </a:extLst>
          </p:cNvPr>
          <p:cNvCxnSpPr>
            <a:cxnSpLocks/>
            <a:stCxn id="72" idx="3"/>
            <a:endCxn id="50" idx="1"/>
          </p:cNvCxnSpPr>
          <p:nvPr/>
        </p:nvCxnSpPr>
        <p:spPr>
          <a:xfrm>
            <a:off x="4866907" y="2915789"/>
            <a:ext cx="1416179" cy="964072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61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2204802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/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카드사 관리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1472477" y="277132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 페이지</a:t>
            </a:r>
          </a:p>
        </p:txBody>
      </p:sp>
      <p:sp>
        <p:nvSpPr>
          <p:cNvPr id="72" name="도형 39">
            <a:extLst>
              <a:ext uri="{FF2B5EF4-FFF2-40B4-BE49-F238E27FC236}">
                <a16:creationId xmlns:a16="http://schemas.microsoft.com/office/drawing/2014/main" id="{79248654-C0A3-486C-A298-0730CA588231}"/>
              </a:ext>
            </a:extLst>
          </p:cNvPr>
          <p:cNvSpPr>
            <a:spLocks/>
          </p:cNvSpPr>
          <p:nvPr/>
        </p:nvSpPr>
        <p:spPr>
          <a:xfrm>
            <a:off x="3690887" y="277132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카드사 관리</a:t>
            </a:r>
          </a:p>
        </p:txBody>
      </p:sp>
      <p:cxnSp>
        <p:nvCxnSpPr>
          <p:cNvPr id="77" name="도형 39">
            <a:extLst>
              <a:ext uri="{FF2B5EF4-FFF2-40B4-BE49-F238E27FC236}">
                <a16:creationId xmlns:a16="http://schemas.microsoft.com/office/drawing/2014/main" id="{6F6E67D1-118A-48B4-85AE-1B0259A15182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2648497" y="2915789"/>
            <a:ext cx="1042390" cy="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39">
            <a:extLst>
              <a:ext uri="{FF2B5EF4-FFF2-40B4-BE49-F238E27FC236}">
                <a16:creationId xmlns:a16="http://schemas.microsoft.com/office/drawing/2014/main" id="{018F41BE-3524-4D37-AA2B-62D85854AB63}"/>
              </a:ext>
            </a:extLst>
          </p:cNvPr>
          <p:cNvSpPr>
            <a:spLocks/>
          </p:cNvSpPr>
          <p:nvPr/>
        </p:nvSpPr>
        <p:spPr>
          <a:xfrm>
            <a:off x="6283086" y="1730674"/>
            <a:ext cx="1278375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카드사 조회</a:t>
            </a:r>
          </a:p>
        </p:txBody>
      </p:sp>
      <p:sp>
        <p:nvSpPr>
          <p:cNvPr id="50" name="도형 39">
            <a:extLst>
              <a:ext uri="{FF2B5EF4-FFF2-40B4-BE49-F238E27FC236}">
                <a16:creationId xmlns:a16="http://schemas.microsoft.com/office/drawing/2014/main" id="{842F1EC1-7F08-4D9C-9B7C-94CD8F2FB544}"/>
              </a:ext>
            </a:extLst>
          </p:cNvPr>
          <p:cNvSpPr>
            <a:spLocks/>
          </p:cNvSpPr>
          <p:nvPr/>
        </p:nvSpPr>
        <p:spPr>
          <a:xfrm>
            <a:off x="6283086" y="3735398"/>
            <a:ext cx="1278374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카드사 삭제</a:t>
            </a:r>
          </a:p>
        </p:txBody>
      </p:sp>
      <p:sp>
        <p:nvSpPr>
          <p:cNvPr id="51" name="도형 39">
            <a:extLst>
              <a:ext uri="{FF2B5EF4-FFF2-40B4-BE49-F238E27FC236}">
                <a16:creationId xmlns:a16="http://schemas.microsoft.com/office/drawing/2014/main" id="{A7FCBF69-644F-4FEC-94A1-1A7D8F02CA04}"/>
              </a:ext>
            </a:extLst>
          </p:cNvPr>
          <p:cNvSpPr>
            <a:spLocks/>
          </p:cNvSpPr>
          <p:nvPr/>
        </p:nvSpPr>
        <p:spPr>
          <a:xfrm>
            <a:off x="6283087" y="2398915"/>
            <a:ext cx="1278374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카드사 추가</a:t>
            </a:r>
          </a:p>
        </p:txBody>
      </p:sp>
      <p:sp>
        <p:nvSpPr>
          <p:cNvPr id="52" name="도형 39">
            <a:extLst>
              <a:ext uri="{FF2B5EF4-FFF2-40B4-BE49-F238E27FC236}">
                <a16:creationId xmlns:a16="http://schemas.microsoft.com/office/drawing/2014/main" id="{85E034B0-F5E0-479D-AA22-F9A8ECB38C9A}"/>
              </a:ext>
            </a:extLst>
          </p:cNvPr>
          <p:cNvSpPr>
            <a:spLocks/>
          </p:cNvSpPr>
          <p:nvPr/>
        </p:nvSpPr>
        <p:spPr>
          <a:xfrm>
            <a:off x="6283087" y="3067156"/>
            <a:ext cx="1278374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카드사 수정</a:t>
            </a:r>
          </a:p>
        </p:txBody>
      </p:sp>
      <p:cxnSp>
        <p:nvCxnSpPr>
          <p:cNvPr id="68" name="도형 39">
            <a:extLst>
              <a:ext uri="{FF2B5EF4-FFF2-40B4-BE49-F238E27FC236}">
                <a16:creationId xmlns:a16="http://schemas.microsoft.com/office/drawing/2014/main" id="{89E9C2DB-39F0-42F4-971E-4CDB031C401C}"/>
              </a:ext>
            </a:extLst>
          </p:cNvPr>
          <p:cNvCxnSpPr>
            <a:cxnSpLocks/>
            <a:stCxn id="72" idx="3"/>
            <a:endCxn id="51" idx="1"/>
          </p:cNvCxnSpPr>
          <p:nvPr/>
        </p:nvCxnSpPr>
        <p:spPr>
          <a:xfrm flipV="1">
            <a:off x="4866907" y="2543378"/>
            <a:ext cx="1416180" cy="372411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39">
            <a:extLst>
              <a:ext uri="{FF2B5EF4-FFF2-40B4-BE49-F238E27FC236}">
                <a16:creationId xmlns:a16="http://schemas.microsoft.com/office/drawing/2014/main" id="{475F0212-382E-47AF-ABA9-71B0135BC2EA}"/>
              </a:ext>
            </a:extLst>
          </p:cNvPr>
          <p:cNvCxnSpPr>
            <a:cxnSpLocks/>
            <a:stCxn id="72" idx="3"/>
            <a:endCxn id="42" idx="1"/>
          </p:cNvCxnSpPr>
          <p:nvPr/>
        </p:nvCxnSpPr>
        <p:spPr>
          <a:xfrm flipV="1">
            <a:off x="4866907" y="1875137"/>
            <a:ext cx="1416179" cy="1040652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39">
            <a:extLst>
              <a:ext uri="{FF2B5EF4-FFF2-40B4-BE49-F238E27FC236}">
                <a16:creationId xmlns:a16="http://schemas.microsoft.com/office/drawing/2014/main" id="{4ACB4D8B-EBCF-492C-AB4D-6BB397E40E76}"/>
              </a:ext>
            </a:extLst>
          </p:cNvPr>
          <p:cNvCxnSpPr>
            <a:cxnSpLocks/>
            <a:stCxn id="72" idx="3"/>
            <a:endCxn id="52" idx="1"/>
          </p:cNvCxnSpPr>
          <p:nvPr/>
        </p:nvCxnSpPr>
        <p:spPr>
          <a:xfrm>
            <a:off x="4866907" y="2915789"/>
            <a:ext cx="1416180" cy="29583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39">
            <a:extLst>
              <a:ext uri="{FF2B5EF4-FFF2-40B4-BE49-F238E27FC236}">
                <a16:creationId xmlns:a16="http://schemas.microsoft.com/office/drawing/2014/main" id="{2320BD70-BC5F-4568-87FF-D79EE4CA5DA6}"/>
              </a:ext>
            </a:extLst>
          </p:cNvPr>
          <p:cNvCxnSpPr>
            <a:cxnSpLocks/>
            <a:stCxn id="72" idx="3"/>
            <a:endCxn id="50" idx="1"/>
          </p:cNvCxnSpPr>
          <p:nvPr/>
        </p:nvCxnSpPr>
        <p:spPr>
          <a:xfrm>
            <a:off x="4866907" y="2915789"/>
            <a:ext cx="1416179" cy="964072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2204802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/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광고 관리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1018097" y="296060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 페이지</a:t>
            </a:r>
          </a:p>
        </p:txBody>
      </p:sp>
      <p:sp>
        <p:nvSpPr>
          <p:cNvPr id="72" name="도형 39">
            <a:extLst>
              <a:ext uri="{FF2B5EF4-FFF2-40B4-BE49-F238E27FC236}">
                <a16:creationId xmlns:a16="http://schemas.microsoft.com/office/drawing/2014/main" id="{79248654-C0A3-486C-A298-0730CA588231}"/>
              </a:ext>
            </a:extLst>
          </p:cNvPr>
          <p:cNvSpPr>
            <a:spLocks/>
          </p:cNvSpPr>
          <p:nvPr/>
        </p:nvSpPr>
        <p:spPr>
          <a:xfrm>
            <a:off x="2648497" y="296060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 관리</a:t>
            </a:r>
          </a:p>
        </p:txBody>
      </p:sp>
      <p:cxnSp>
        <p:nvCxnSpPr>
          <p:cNvPr id="77" name="도형 39">
            <a:extLst>
              <a:ext uri="{FF2B5EF4-FFF2-40B4-BE49-F238E27FC236}">
                <a16:creationId xmlns:a16="http://schemas.microsoft.com/office/drawing/2014/main" id="{6F6E67D1-118A-48B4-85AE-1B0259A15182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2194117" y="3105068"/>
            <a:ext cx="454380" cy="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39">
            <a:extLst>
              <a:ext uri="{FF2B5EF4-FFF2-40B4-BE49-F238E27FC236}">
                <a16:creationId xmlns:a16="http://schemas.microsoft.com/office/drawing/2014/main" id="{018F41BE-3524-4D37-AA2B-62D85854AB63}"/>
              </a:ext>
            </a:extLst>
          </p:cNvPr>
          <p:cNvSpPr>
            <a:spLocks/>
          </p:cNvSpPr>
          <p:nvPr/>
        </p:nvSpPr>
        <p:spPr>
          <a:xfrm>
            <a:off x="6546980" y="1715629"/>
            <a:ext cx="1278375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 식당 조회</a:t>
            </a:r>
          </a:p>
        </p:txBody>
      </p:sp>
      <p:sp>
        <p:nvSpPr>
          <p:cNvPr id="50" name="도형 39">
            <a:extLst>
              <a:ext uri="{FF2B5EF4-FFF2-40B4-BE49-F238E27FC236}">
                <a16:creationId xmlns:a16="http://schemas.microsoft.com/office/drawing/2014/main" id="{842F1EC1-7F08-4D9C-9B7C-94CD8F2FB544}"/>
              </a:ext>
            </a:extLst>
          </p:cNvPr>
          <p:cNvSpPr>
            <a:spLocks/>
          </p:cNvSpPr>
          <p:nvPr/>
        </p:nvSpPr>
        <p:spPr>
          <a:xfrm>
            <a:off x="6546980" y="3720353"/>
            <a:ext cx="1278374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 식당 추가</a:t>
            </a:r>
          </a:p>
        </p:txBody>
      </p:sp>
      <p:sp>
        <p:nvSpPr>
          <p:cNvPr id="51" name="도형 39">
            <a:extLst>
              <a:ext uri="{FF2B5EF4-FFF2-40B4-BE49-F238E27FC236}">
                <a16:creationId xmlns:a16="http://schemas.microsoft.com/office/drawing/2014/main" id="{A7FCBF69-644F-4FEC-94A1-1A7D8F02CA04}"/>
              </a:ext>
            </a:extLst>
          </p:cNvPr>
          <p:cNvSpPr>
            <a:spLocks/>
          </p:cNvSpPr>
          <p:nvPr/>
        </p:nvSpPr>
        <p:spPr>
          <a:xfrm>
            <a:off x="6546981" y="2224291"/>
            <a:ext cx="1278374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 식당 수정</a:t>
            </a:r>
          </a:p>
        </p:txBody>
      </p:sp>
      <p:sp>
        <p:nvSpPr>
          <p:cNvPr id="52" name="도형 39">
            <a:extLst>
              <a:ext uri="{FF2B5EF4-FFF2-40B4-BE49-F238E27FC236}">
                <a16:creationId xmlns:a16="http://schemas.microsoft.com/office/drawing/2014/main" id="{85E034B0-F5E0-479D-AA22-F9A8ECB38C9A}"/>
              </a:ext>
            </a:extLst>
          </p:cNvPr>
          <p:cNvSpPr>
            <a:spLocks/>
          </p:cNvSpPr>
          <p:nvPr/>
        </p:nvSpPr>
        <p:spPr>
          <a:xfrm>
            <a:off x="6546981" y="2748628"/>
            <a:ext cx="1278374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 식당 삭제</a:t>
            </a:r>
          </a:p>
        </p:txBody>
      </p:sp>
      <p:sp>
        <p:nvSpPr>
          <p:cNvPr id="53" name="도형 39">
            <a:extLst>
              <a:ext uri="{FF2B5EF4-FFF2-40B4-BE49-F238E27FC236}">
                <a16:creationId xmlns:a16="http://schemas.microsoft.com/office/drawing/2014/main" id="{C1F8B611-4C50-43AC-BBC2-8E3513A31949}"/>
              </a:ext>
            </a:extLst>
          </p:cNvPr>
          <p:cNvSpPr>
            <a:spLocks/>
          </p:cNvSpPr>
          <p:nvPr/>
        </p:nvSpPr>
        <p:spPr>
          <a:xfrm>
            <a:off x="4278897" y="2232128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 현황</a:t>
            </a:r>
          </a:p>
        </p:txBody>
      </p:sp>
      <p:cxnSp>
        <p:nvCxnSpPr>
          <p:cNvPr id="54" name="도형 39">
            <a:extLst>
              <a:ext uri="{FF2B5EF4-FFF2-40B4-BE49-F238E27FC236}">
                <a16:creationId xmlns:a16="http://schemas.microsoft.com/office/drawing/2014/main" id="{E9759FD1-65C1-4C83-AB40-94AD3F87E214}"/>
              </a:ext>
            </a:extLst>
          </p:cNvPr>
          <p:cNvCxnSpPr>
            <a:cxnSpLocks/>
            <a:stCxn id="72" idx="3"/>
            <a:endCxn id="53" idx="1"/>
          </p:cNvCxnSpPr>
          <p:nvPr/>
        </p:nvCxnSpPr>
        <p:spPr>
          <a:xfrm flipV="1">
            <a:off x="3824517" y="2376591"/>
            <a:ext cx="454380" cy="72847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39">
            <a:extLst>
              <a:ext uri="{FF2B5EF4-FFF2-40B4-BE49-F238E27FC236}">
                <a16:creationId xmlns:a16="http://schemas.microsoft.com/office/drawing/2014/main" id="{3E0DEF6D-6686-41A6-A669-AD1FD3360D8D}"/>
              </a:ext>
            </a:extLst>
          </p:cNvPr>
          <p:cNvSpPr>
            <a:spLocks/>
          </p:cNvSpPr>
          <p:nvPr/>
        </p:nvSpPr>
        <p:spPr>
          <a:xfrm>
            <a:off x="4278897" y="3720354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새로운 광고</a:t>
            </a:r>
          </a:p>
        </p:txBody>
      </p:sp>
      <p:cxnSp>
        <p:nvCxnSpPr>
          <p:cNvPr id="67" name="도형 39">
            <a:extLst>
              <a:ext uri="{FF2B5EF4-FFF2-40B4-BE49-F238E27FC236}">
                <a16:creationId xmlns:a16="http://schemas.microsoft.com/office/drawing/2014/main" id="{F402287D-04D6-43A1-B535-CF2A84A268B3}"/>
              </a:ext>
            </a:extLst>
          </p:cNvPr>
          <p:cNvCxnSpPr>
            <a:cxnSpLocks/>
            <a:stCxn id="72" idx="3"/>
            <a:endCxn id="55" idx="1"/>
          </p:cNvCxnSpPr>
          <p:nvPr/>
        </p:nvCxnSpPr>
        <p:spPr>
          <a:xfrm>
            <a:off x="3824517" y="3105068"/>
            <a:ext cx="454380" cy="759749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39">
            <a:extLst>
              <a:ext uri="{FF2B5EF4-FFF2-40B4-BE49-F238E27FC236}">
                <a16:creationId xmlns:a16="http://schemas.microsoft.com/office/drawing/2014/main" id="{89E9C2DB-39F0-42F4-971E-4CDB031C401C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5454917" y="2368754"/>
            <a:ext cx="1092064" cy="783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39">
            <a:extLst>
              <a:ext uri="{FF2B5EF4-FFF2-40B4-BE49-F238E27FC236}">
                <a16:creationId xmlns:a16="http://schemas.microsoft.com/office/drawing/2014/main" id="{475F0212-382E-47AF-ABA9-71B0135BC2EA}"/>
              </a:ext>
            </a:extLst>
          </p:cNvPr>
          <p:cNvCxnSpPr>
            <a:cxnSpLocks/>
            <a:stCxn id="53" idx="3"/>
            <a:endCxn id="42" idx="1"/>
          </p:cNvCxnSpPr>
          <p:nvPr/>
        </p:nvCxnSpPr>
        <p:spPr>
          <a:xfrm flipV="1">
            <a:off x="5454917" y="1860092"/>
            <a:ext cx="1092063" cy="516499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39">
            <a:extLst>
              <a:ext uri="{FF2B5EF4-FFF2-40B4-BE49-F238E27FC236}">
                <a16:creationId xmlns:a16="http://schemas.microsoft.com/office/drawing/2014/main" id="{4ACB4D8B-EBCF-492C-AB4D-6BB397E40E76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5454917" y="2376591"/>
            <a:ext cx="1092064" cy="51650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39">
            <a:extLst>
              <a:ext uri="{FF2B5EF4-FFF2-40B4-BE49-F238E27FC236}">
                <a16:creationId xmlns:a16="http://schemas.microsoft.com/office/drawing/2014/main" id="{2320BD70-BC5F-4568-87FF-D79EE4CA5DA6}"/>
              </a:ext>
            </a:extLst>
          </p:cNvPr>
          <p:cNvCxnSpPr>
            <a:cxnSpLocks/>
            <a:stCxn id="55" idx="3"/>
            <a:endCxn id="50" idx="1"/>
          </p:cNvCxnSpPr>
          <p:nvPr/>
        </p:nvCxnSpPr>
        <p:spPr>
          <a:xfrm flipV="1">
            <a:off x="5454917" y="3864816"/>
            <a:ext cx="1092063" cy="1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28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2204802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/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상품 결제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932815" y="1695937"/>
            <a:ext cx="1508952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228600" indent="-22860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 상품 페이지</a:t>
            </a:r>
            <a:endParaRPr lang="en-US" altLang="ko-KR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7" name="도형 39">
            <a:extLst>
              <a:ext uri="{FF2B5EF4-FFF2-40B4-BE49-F238E27FC236}">
                <a16:creationId xmlns:a16="http://schemas.microsoft.com/office/drawing/2014/main" id="{6F6E67D1-118A-48B4-85AE-1B0259A15182}"/>
              </a:ext>
            </a:extLst>
          </p:cNvPr>
          <p:cNvCxnSpPr>
            <a:cxnSpLocks/>
            <a:stCxn id="71" idx="2"/>
            <a:endCxn id="45" idx="0"/>
          </p:cNvCxnSpPr>
          <p:nvPr/>
        </p:nvCxnSpPr>
        <p:spPr>
          <a:xfrm>
            <a:off x="1687291" y="1984862"/>
            <a:ext cx="0" cy="671314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4FCAD765-549A-441A-A95E-94F1FA11C288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234109" y="2757138"/>
            <a:ext cx="1073799" cy="100299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3454F269-D925-40AE-89EC-188B814B169A}"/>
              </a:ext>
            </a:extLst>
          </p:cNvPr>
          <p:cNvCxnSpPr>
            <a:cxnSpLocks/>
          </p:cNvCxnSpPr>
          <p:nvPr/>
        </p:nvCxnSpPr>
        <p:spPr>
          <a:xfrm flipV="1">
            <a:off x="4483928" y="2757140"/>
            <a:ext cx="633074" cy="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9">
            <a:extLst>
              <a:ext uri="{FF2B5EF4-FFF2-40B4-BE49-F238E27FC236}">
                <a16:creationId xmlns:a16="http://schemas.microsoft.com/office/drawing/2014/main" id="{DCC61A4F-1915-47D6-AA7F-D66FCCA42D2C}"/>
              </a:ext>
            </a:extLst>
          </p:cNvPr>
          <p:cNvSpPr>
            <a:spLocks/>
          </p:cNvSpPr>
          <p:nvPr/>
        </p:nvSpPr>
        <p:spPr>
          <a:xfrm>
            <a:off x="3307908" y="26126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카드사 선택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9">
            <a:extLst>
              <a:ext uri="{FF2B5EF4-FFF2-40B4-BE49-F238E27FC236}">
                <a16:creationId xmlns:a16="http://schemas.microsoft.com/office/drawing/2014/main" id="{335D3F29-826C-4BD2-95E3-44956D721B30}"/>
              </a:ext>
            </a:extLst>
          </p:cNvPr>
          <p:cNvSpPr>
            <a:spLocks/>
          </p:cNvSpPr>
          <p:nvPr/>
        </p:nvSpPr>
        <p:spPr>
          <a:xfrm>
            <a:off x="5117002" y="26126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결제 진행</a:t>
            </a:r>
          </a:p>
        </p:txBody>
      </p:sp>
      <p:sp>
        <p:nvSpPr>
          <p:cNvPr id="39" name="도형 39">
            <a:extLst>
              <a:ext uri="{FF2B5EF4-FFF2-40B4-BE49-F238E27FC236}">
                <a16:creationId xmlns:a16="http://schemas.microsoft.com/office/drawing/2014/main" id="{4B5E6778-3762-40C6-B30B-968F06E65496}"/>
              </a:ext>
            </a:extLst>
          </p:cNvPr>
          <p:cNvSpPr>
            <a:spLocks/>
          </p:cNvSpPr>
          <p:nvPr/>
        </p:nvSpPr>
        <p:spPr>
          <a:xfrm>
            <a:off x="6926096" y="2612678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광고내용 추가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39">
            <a:extLst>
              <a:ext uri="{FF2B5EF4-FFF2-40B4-BE49-F238E27FC236}">
                <a16:creationId xmlns:a16="http://schemas.microsoft.com/office/drawing/2014/main" id="{018F41BE-3524-4D37-AA2B-62D85854AB63}"/>
              </a:ext>
            </a:extLst>
          </p:cNvPr>
          <p:cNvSpPr>
            <a:spLocks/>
          </p:cNvSpPr>
          <p:nvPr/>
        </p:nvSpPr>
        <p:spPr>
          <a:xfrm>
            <a:off x="1099281" y="361641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 선택</a:t>
            </a:r>
          </a:p>
        </p:txBody>
      </p:sp>
      <p:sp>
        <p:nvSpPr>
          <p:cNvPr id="45" name="도형 39">
            <a:extLst>
              <a:ext uri="{FF2B5EF4-FFF2-40B4-BE49-F238E27FC236}">
                <a16:creationId xmlns:a16="http://schemas.microsoft.com/office/drawing/2014/main" id="{BCB12207-B278-43FE-93A0-24AA1B2DB402}"/>
              </a:ext>
            </a:extLst>
          </p:cNvPr>
          <p:cNvSpPr>
            <a:spLocks/>
          </p:cNvSpPr>
          <p:nvPr/>
        </p:nvSpPr>
        <p:spPr>
          <a:xfrm>
            <a:off x="1099281" y="265617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 조회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39">
            <a:extLst>
              <a:ext uri="{FF2B5EF4-FFF2-40B4-BE49-F238E27FC236}">
                <a16:creationId xmlns:a16="http://schemas.microsoft.com/office/drawing/2014/main" id="{3809DE89-F5B7-4BA8-A99F-33B1BE15DD49}"/>
              </a:ext>
            </a:extLst>
          </p:cNvPr>
          <p:cNvCxnSpPr>
            <a:cxnSpLocks/>
          </p:cNvCxnSpPr>
          <p:nvPr/>
        </p:nvCxnSpPr>
        <p:spPr>
          <a:xfrm>
            <a:off x="1687291" y="2945101"/>
            <a:ext cx="0" cy="671314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60DDAC4-2C42-4E6F-BE3F-D10075AF7511}"/>
              </a:ext>
            </a:extLst>
          </p:cNvPr>
          <p:cNvCxnSpPr>
            <a:cxnSpLocks/>
          </p:cNvCxnSpPr>
          <p:nvPr/>
        </p:nvCxnSpPr>
        <p:spPr>
          <a:xfrm flipV="1">
            <a:off x="6293022" y="2757140"/>
            <a:ext cx="633074" cy="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0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2204802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/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매출 현황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802197" y="281614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 페이지</a:t>
            </a:r>
          </a:p>
        </p:txBody>
      </p:sp>
      <p:sp>
        <p:nvSpPr>
          <p:cNvPr id="72" name="도형 39">
            <a:extLst>
              <a:ext uri="{FF2B5EF4-FFF2-40B4-BE49-F238E27FC236}">
                <a16:creationId xmlns:a16="http://schemas.microsoft.com/office/drawing/2014/main" id="{79248654-C0A3-486C-A298-0730CA588231}"/>
              </a:ext>
            </a:extLst>
          </p:cNvPr>
          <p:cNvSpPr>
            <a:spLocks/>
          </p:cNvSpPr>
          <p:nvPr/>
        </p:nvSpPr>
        <p:spPr>
          <a:xfrm>
            <a:off x="2743747" y="19219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식당 통계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39">
            <a:extLst>
              <a:ext uri="{FF2B5EF4-FFF2-40B4-BE49-F238E27FC236}">
                <a16:creationId xmlns:a16="http://schemas.microsoft.com/office/drawing/2014/main" id="{AB9E4B38-B87D-4FB5-9716-27029C90A247}"/>
              </a:ext>
            </a:extLst>
          </p:cNvPr>
          <p:cNvSpPr>
            <a:spLocks/>
          </p:cNvSpPr>
          <p:nvPr/>
        </p:nvSpPr>
        <p:spPr>
          <a:xfrm>
            <a:off x="2743747" y="364875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 수익</a:t>
            </a:r>
          </a:p>
        </p:txBody>
      </p:sp>
      <p:cxnSp>
        <p:nvCxnSpPr>
          <p:cNvPr id="77" name="도형 39">
            <a:extLst>
              <a:ext uri="{FF2B5EF4-FFF2-40B4-BE49-F238E27FC236}">
                <a16:creationId xmlns:a16="http://schemas.microsoft.com/office/drawing/2014/main" id="{6F6E67D1-118A-48B4-85AE-1B0259A15182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1978217" y="2066438"/>
            <a:ext cx="765530" cy="89416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39">
            <a:extLst>
              <a:ext uri="{FF2B5EF4-FFF2-40B4-BE49-F238E27FC236}">
                <a16:creationId xmlns:a16="http://schemas.microsoft.com/office/drawing/2014/main" id="{B0454C4B-0F37-4E61-BBC8-E7B6141D4EDD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>
            <a:off x="1978217" y="2960605"/>
            <a:ext cx="765530" cy="83260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4FCAD765-549A-441A-A95E-94F1FA11C288}"/>
              </a:ext>
            </a:extLst>
          </p:cNvPr>
          <p:cNvCxnSpPr>
            <a:cxnSpLocks/>
            <a:stCxn id="72" idx="3"/>
            <a:endCxn id="35" idx="1"/>
          </p:cNvCxnSpPr>
          <p:nvPr/>
        </p:nvCxnSpPr>
        <p:spPr>
          <a:xfrm flipV="1">
            <a:off x="3919767" y="1920996"/>
            <a:ext cx="904547" cy="14544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3454F269-D925-40AE-89EC-188B814B169A}"/>
              </a:ext>
            </a:extLst>
          </p:cNvPr>
          <p:cNvCxnSpPr>
            <a:cxnSpLocks/>
            <a:stCxn id="72" idx="3"/>
            <a:endCxn id="38" idx="1"/>
          </p:cNvCxnSpPr>
          <p:nvPr/>
        </p:nvCxnSpPr>
        <p:spPr>
          <a:xfrm>
            <a:off x="3919767" y="2066438"/>
            <a:ext cx="904547" cy="15523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도형 39">
            <a:extLst>
              <a:ext uri="{FF2B5EF4-FFF2-40B4-BE49-F238E27FC236}">
                <a16:creationId xmlns:a16="http://schemas.microsoft.com/office/drawing/2014/main" id="{F3549966-C85B-4F2E-B64F-792F1DE53D8A}"/>
              </a:ext>
            </a:extLst>
          </p:cNvPr>
          <p:cNvSpPr>
            <a:spLocks/>
          </p:cNvSpPr>
          <p:nvPr/>
        </p:nvSpPr>
        <p:spPr>
          <a:xfrm>
            <a:off x="6707822" y="3608382"/>
            <a:ext cx="1278375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조회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9">
            <a:extLst>
              <a:ext uri="{FF2B5EF4-FFF2-40B4-BE49-F238E27FC236}">
                <a16:creationId xmlns:a16="http://schemas.microsoft.com/office/drawing/2014/main" id="{DCC61A4F-1915-47D6-AA7F-D66FCCA42D2C}"/>
              </a:ext>
            </a:extLst>
          </p:cNvPr>
          <p:cNvSpPr>
            <a:spLocks/>
          </p:cNvSpPr>
          <p:nvPr/>
        </p:nvSpPr>
        <p:spPr>
          <a:xfrm>
            <a:off x="4824314" y="177653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식당 순위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9">
            <a:extLst>
              <a:ext uri="{FF2B5EF4-FFF2-40B4-BE49-F238E27FC236}">
                <a16:creationId xmlns:a16="http://schemas.microsoft.com/office/drawing/2014/main" id="{8E2FFF98-126A-472D-909A-43BC310F9425}"/>
              </a:ext>
            </a:extLst>
          </p:cNvPr>
          <p:cNvSpPr>
            <a:spLocks/>
          </p:cNvSpPr>
          <p:nvPr/>
        </p:nvSpPr>
        <p:spPr>
          <a:xfrm>
            <a:off x="6707823" y="1858418"/>
            <a:ext cx="1278375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조회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9">
            <a:extLst>
              <a:ext uri="{FF2B5EF4-FFF2-40B4-BE49-F238E27FC236}">
                <a16:creationId xmlns:a16="http://schemas.microsoft.com/office/drawing/2014/main" id="{335D3F29-826C-4BD2-95E3-44956D721B30}"/>
              </a:ext>
            </a:extLst>
          </p:cNvPr>
          <p:cNvSpPr>
            <a:spLocks/>
          </p:cNvSpPr>
          <p:nvPr/>
        </p:nvSpPr>
        <p:spPr>
          <a:xfrm>
            <a:off x="4824314" y="207720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분류 별 통계</a:t>
            </a:r>
          </a:p>
        </p:txBody>
      </p:sp>
      <p:sp>
        <p:nvSpPr>
          <p:cNvPr id="39" name="도형 39">
            <a:extLst>
              <a:ext uri="{FF2B5EF4-FFF2-40B4-BE49-F238E27FC236}">
                <a16:creationId xmlns:a16="http://schemas.microsoft.com/office/drawing/2014/main" id="{4B5E6778-3762-40C6-B30B-968F06E65496}"/>
              </a:ext>
            </a:extLst>
          </p:cNvPr>
          <p:cNvSpPr>
            <a:spLocks/>
          </p:cNvSpPr>
          <p:nvPr/>
        </p:nvSpPr>
        <p:spPr>
          <a:xfrm>
            <a:off x="4824314" y="238225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찜 통계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32D18B9-3B58-4927-95DA-B11E993F6683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6000334" y="2002881"/>
            <a:ext cx="707489" cy="21878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D37A3AAC-4FB2-432D-9C3A-81A196AFC839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 flipV="1">
            <a:off x="6000334" y="2002881"/>
            <a:ext cx="707489" cy="523838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39">
            <a:extLst>
              <a:ext uri="{FF2B5EF4-FFF2-40B4-BE49-F238E27FC236}">
                <a16:creationId xmlns:a16="http://schemas.microsoft.com/office/drawing/2014/main" id="{018F41BE-3524-4D37-AA2B-62D85854AB63}"/>
              </a:ext>
            </a:extLst>
          </p:cNvPr>
          <p:cNvSpPr>
            <a:spLocks/>
          </p:cNvSpPr>
          <p:nvPr/>
        </p:nvSpPr>
        <p:spPr>
          <a:xfrm>
            <a:off x="4824314" y="147485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 통계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991CB5C-A2E7-44F0-8E4D-14F003E851FB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>
            <a:off x="6000334" y="1619316"/>
            <a:ext cx="707489" cy="383565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1E875BF-144E-4C36-8558-4C4499141F42}"/>
              </a:ext>
            </a:extLst>
          </p:cNvPr>
          <p:cNvCxnSpPr>
            <a:cxnSpLocks/>
            <a:stCxn id="72" idx="3"/>
            <a:endCxn id="42" idx="1"/>
          </p:cNvCxnSpPr>
          <p:nvPr/>
        </p:nvCxnSpPr>
        <p:spPr>
          <a:xfrm flipV="1">
            <a:off x="3919767" y="1619316"/>
            <a:ext cx="904547" cy="44712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25C3FBF-36DF-4DCE-88E5-08F5A68FC6C6}"/>
              </a:ext>
            </a:extLst>
          </p:cNvPr>
          <p:cNvCxnSpPr>
            <a:cxnSpLocks/>
            <a:stCxn id="72" idx="3"/>
            <a:endCxn id="39" idx="1"/>
          </p:cNvCxnSpPr>
          <p:nvPr/>
        </p:nvCxnSpPr>
        <p:spPr>
          <a:xfrm>
            <a:off x="3919767" y="2066438"/>
            <a:ext cx="904547" cy="46028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E0C9A322-7B39-4616-B19F-57CFC2F070CD}"/>
              </a:ext>
            </a:extLst>
          </p:cNvPr>
          <p:cNvCxnSpPr>
            <a:cxnSpLocks/>
            <a:stCxn id="76" idx="3"/>
            <a:endCxn id="58" idx="1"/>
          </p:cNvCxnSpPr>
          <p:nvPr/>
        </p:nvCxnSpPr>
        <p:spPr>
          <a:xfrm flipV="1">
            <a:off x="3919767" y="3660803"/>
            <a:ext cx="904547" cy="13241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119896A2-42A0-41C6-8A78-32476A1A3374}"/>
              </a:ext>
            </a:extLst>
          </p:cNvPr>
          <p:cNvCxnSpPr>
            <a:cxnSpLocks/>
            <a:stCxn id="76" idx="3"/>
            <a:endCxn id="59" idx="1"/>
          </p:cNvCxnSpPr>
          <p:nvPr/>
        </p:nvCxnSpPr>
        <p:spPr>
          <a:xfrm>
            <a:off x="3919767" y="3793213"/>
            <a:ext cx="904547" cy="16826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39">
            <a:extLst>
              <a:ext uri="{FF2B5EF4-FFF2-40B4-BE49-F238E27FC236}">
                <a16:creationId xmlns:a16="http://schemas.microsoft.com/office/drawing/2014/main" id="{D0712374-2A5D-491C-935D-8C3864E61FE4}"/>
              </a:ext>
            </a:extLst>
          </p:cNvPr>
          <p:cNvSpPr>
            <a:spLocks/>
          </p:cNvSpPr>
          <p:nvPr/>
        </p:nvSpPr>
        <p:spPr>
          <a:xfrm>
            <a:off x="4824314" y="351634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일별 통계</a:t>
            </a:r>
          </a:p>
        </p:txBody>
      </p:sp>
      <p:sp>
        <p:nvSpPr>
          <p:cNvPr id="59" name="도형 39">
            <a:extLst>
              <a:ext uri="{FF2B5EF4-FFF2-40B4-BE49-F238E27FC236}">
                <a16:creationId xmlns:a16="http://schemas.microsoft.com/office/drawing/2014/main" id="{E5C69BBB-DEF5-4078-9884-FA408A04ED03}"/>
              </a:ext>
            </a:extLst>
          </p:cNvPr>
          <p:cNvSpPr>
            <a:spLocks/>
          </p:cNvSpPr>
          <p:nvPr/>
        </p:nvSpPr>
        <p:spPr>
          <a:xfrm>
            <a:off x="4824314" y="381701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수익 변화량</a:t>
            </a:r>
          </a:p>
        </p:txBody>
      </p:sp>
      <p:sp>
        <p:nvSpPr>
          <p:cNvPr id="60" name="도형 39">
            <a:extLst>
              <a:ext uri="{FF2B5EF4-FFF2-40B4-BE49-F238E27FC236}">
                <a16:creationId xmlns:a16="http://schemas.microsoft.com/office/drawing/2014/main" id="{A56A20E3-61BB-4C16-AA41-CC034B4BBF2E}"/>
              </a:ext>
            </a:extLst>
          </p:cNvPr>
          <p:cNvSpPr>
            <a:spLocks/>
          </p:cNvSpPr>
          <p:nvPr/>
        </p:nvSpPr>
        <p:spPr>
          <a:xfrm>
            <a:off x="4824314" y="412206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그래프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통계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C0AC61C-6887-4CD1-8C45-D49A55D23167}"/>
              </a:ext>
            </a:extLst>
          </p:cNvPr>
          <p:cNvCxnSpPr>
            <a:cxnSpLocks/>
            <a:stCxn id="59" idx="3"/>
            <a:endCxn id="87" idx="1"/>
          </p:cNvCxnSpPr>
          <p:nvPr/>
        </p:nvCxnSpPr>
        <p:spPr>
          <a:xfrm flipV="1">
            <a:off x="6000334" y="3752845"/>
            <a:ext cx="707488" cy="20863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CB0D851-6872-4217-AE49-507DFC80E03F}"/>
              </a:ext>
            </a:extLst>
          </p:cNvPr>
          <p:cNvCxnSpPr>
            <a:cxnSpLocks/>
            <a:stCxn id="60" idx="3"/>
            <a:endCxn id="87" idx="1"/>
          </p:cNvCxnSpPr>
          <p:nvPr/>
        </p:nvCxnSpPr>
        <p:spPr>
          <a:xfrm flipV="1">
            <a:off x="6000334" y="3752845"/>
            <a:ext cx="707488" cy="51368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도형 39">
            <a:extLst>
              <a:ext uri="{FF2B5EF4-FFF2-40B4-BE49-F238E27FC236}">
                <a16:creationId xmlns:a16="http://schemas.microsoft.com/office/drawing/2014/main" id="{A4449D77-A776-4A11-9C0E-29C2560A4B08}"/>
              </a:ext>
            </a:extLst>
          </p:cNvPr>
          <p:cNvSpPr>
            <a:spLocks/>
          </p:cNvSpPr>
          <p:nvPr/>
        </p:nvSpPr>
        <p:spPr>
          <a:xfrm>
            <a:off x="4824314" y="321466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월별 통계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8EA83F9-2455-4F79-8206-6012902530EE}"/>
              </a:ext>
            </a:extLst>
          </p:cNvPr>
          <p:cNvCxnSpPr>
            <a:cxnSpLocks/>
            <a:stCxn id="63" idx="3"/>
            <a:endCxn id="87" idx="1"/>
          </p:cNvCxnSpPr>
          <p:nvPr/>
        </p:nvCxnSpPr>
        <p:spPr>
          <a:xfrm>
            <a:off x="6000334" y="3359123"/>
            <a:ext cx="707488" cy="39372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4830EF3-B72B-41E3-B9A0-FA878336E58B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3919767" y="3359123"/>
            <a:ext cx="904547" cy="43409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1C7D7010-52A1-42B3-B73A-A98BF6E687D2}"/>
              </a:ext>
            </a:extLst>
          </p:cNvPr>
          <p:cNvCxnSpPr>
            <a:cxnSpLocks/>
            <a:stCxn id="76" idx="3"/>
            <a:endCxn id="60" idx="1"/>
          </p:cNvCxnSpPr>
          <p:nvPr/>
        </p:nvCxnSpPr>
        <p:spPr>
          <a:xfrm>
            <a:off x="3919767" y="3793213"/>
            <a:ext cx="904547" cy="47331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091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38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4099386" cy="294640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일반회원 </a:t>
            </a: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식당회원 </a:t>
            </a: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</a:p>
        </p:txBody>
      </p:sp>
      <p:sp>
        <p:nvSpPr>
          <p:cNvPr id="82" name="도형 81"/>
          <p:cNvSpPr>
            <a:spLocks/>
          </p:cNvSpPr>
          <p:nvPr/>
        </p:nvSpPr>
        <p:spPr>
          <a:xfrm>
            <a:off x="1727139" y="2843436"/>
            <a:ext cx="1449705" cy="33464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찾기 선택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도형 83"/>
          <p:cNvSpPr>
            <a:spLocks/>
          </p:cNvSpPr>
          <p:nvPr/>
        </p:nvSpPr>
        <p:spPr>
          <a:xfrm>
            <a:off x="3529921" y="2843435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찾기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도형 84"/>
          <p:cNvSpPr>
            <a:spLocks/>
          </p:cNvSpPr>
          <p:nvPr/>
        </p:nvSpPr>
        <p:spPr>
          <a:xfrm>
            <a:off x="5242182" y="2845694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이름, 전화번호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7304027" y="2843434"/>
            <a:ext cx="1485900" cy="33464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일부분 출력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1703010" y="4148172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찾기 선택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>
            <a:off x="3565261" y="4148171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찾기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>
            <a:off x="5242817" y="4140265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아이디, 전화번호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>
            <a:off x="7300534" y="4146573"/>
            <a:ext cx="1470660" cy="33464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lang="en-US" altLang="ko-KR" sz="95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</a:t>
            </a:r>
            <a:endParaRPr lang="ko-KR" altLang="en-US" sz="95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이메일로 전송</a:t>
            </a:r>
            <a:endParaRPr lang="ko-KR" altLang="en-US" sz="95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2" name="도형 91"/>
          <p:cNvCxnSpPr>
            <a:cxnSpLocks/>
            <a:stCxn id="96" idx="3"/>
            <a:endCxn id="97" idx="1"/>
          </p:cNvCxnSpPr>
          <p:nvPr/>
        </p:nvCxnSpPr>
        <p:spPr>
          <a:xfrm flipV="1">
            <a:off x="3030160" y="1706021"/>
            <a:ext cx="657973" cy="2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도형 92"/>
          <p:cNvCxnSpPr>
            <a:cxnSpLocks/>
            <a:stCxn id="97" idx="3"/>
            <a:endCxn id="98" idx="1"/>
          </p:cNvCxnSpPr>
          <p:nvPr/>
        </p:nvCxnSpPr>
        <p:spPr>
          <a:xfrm flipV="1">
            <a:off x="4864153" y="1701974"/>
            <a:ext cx="456769" cy="404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도형 94"/>
          <p:cNvSpPr>
            <a:spLocks/>
          </p:cNvSpPr>
          <p:nvPr/>
        </p:nvSpPr>
        <p:spPr>
          <a:xfrm>
            <a:off x="321310" y="2843437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로그인 화면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>
            <a:off x="1854140" y="1538700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/ 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도형 96"/>
          <p:cNvSpPr>
            <a:spLocks/>
          </p:cNvSpPr>
          <p:nvPr/>
        </p:nvSpPr>
        <p:spPr>
          <a:xfrm>
            <a:off x="3688133" y="1538698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로그인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도형 97"/>
          <p:cNvSpPr>
            <a:spLocks/>
          </p:cNvSpPr>
          <p:nvPr/>
        </p:nvSpPr>
        <p:spPr>
          <a:xfrm>
            <a:off x="5320922" y="1534651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메인화면 출력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9" name="도형 98"/>
          <p:cNvCxnSpPr>
            <a:cxnSpLocks/>
            <a:stCxn id="82" idx="3"/>
            <a:endCxn id="84" idx="1"/>
          </p:cNvCxnSpPr>
          <p:nvPr/>
        </p:nvCxnSpPr>
        <p:spPr>
          <a:xfrm flipV="1">
            <a:off x="3176844" y="3010758"/>
            <a:ext cx="353077" cy="1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도형 99"/>
          <p:cNvCxnSpPr>
            <a:cxnSpLocks/>
            <a:stCxn id="84" idx="3"/>
            <a:endCxn id="85" idx="1"/>
          </p:cNvCxnSpPr>
          <p:nvPr/>
        </p:nvCxnSpPr>
        <p:spPr>
          <a:xfrm>
            <a:off x="4951686" y="3010758"/>
            <a:ext cx="290496" cy="2259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도형 100"/>
          <p:cNvCxnSpPr>
            <a:cxnSpLocks/>
            <a:stCxn id="85" idx="3"/>
            <a:endCxn id="86" idx="1"/>
          </p:cNvCxnSpPr>
          <p:nvPr/>
        </p:nvCxnSpPr>
        <p:spPr>
          <a:xfrm flipV="1">
            <a:off x="6663947" y="3010757"/>
            <a:ext cx="640080" cy="226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도형 101"/>
          <p:cNvCxnSpPr>
            <a:cxnSpLocks/>
            <a:stCxn id="95" idx="2"/>
            <a:endCxn id="87" idx="1"/>
          </p:cNvCxnSpPr>
          <p:nvPr/>
        </p:nvCxnSpPr>
        <p:spPr>
          <a:xfrm rot="16200000" flipH="1">
            <a:off x="737459" y="3349943"/>
            <a:ext cx="1137413" cy="793690"/>
          </a:xfrm>
          <a:prstGeom prst="bentConnector2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102"/>
          <p:cNvCxnSpPr>
            <a:stCxn id="87" idx="3"/>
            <a:endCxn id="88" idx="1"/>
          </p:cNvCxnSpPr>
          <p:nvPr/>
        </p:nvCxnSpPr>
        <p:spPr>
          <a:xfrm flipV="1">
            <a:off x="3181290" y="4315494"/>
            <a:ext cx="383971" cy="1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103"/>
          <p:cNvCxnSpPr>
            <a:stCxn id="88" idx="3"/>
            <a:endCxn id="89" idx="1"/>
          </p:cNvCxnSpPr>
          <p:nvPr/>
        </p:nvCxnSpPr>
        <p:spPr>
          <a:xfrm flipV="1">
            <a:off x="4987026" y="4307588"/>
            <a:ext cx="255791" cy="7906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도형 104"/>
          <p:cNvCxnSpPr>
            <a:cxnSpLocks/>
            <a:stCxn id="89" idx="3"/>
            <a:endCxn id="90" idx="1"/>
          </p:cNvCxnSpPr>
          <p:nvPr/>
        </p:nvCxnSpPr>
        <p:spPr>
          <a:xfrm>
            <a:off x="6664582" y="4307588"/>
            <a:ext cx="635952" cy="630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도형 105"/>
          <p:cNvCxnSpPr>
            <a:cxnSpLocks/>
            <a:stCxn id="95" idx="3"/>
            <a:endCxn id="82" idx="1"/>
          </p:cNvCxnSpPr>
          <p:nvPr/>
        </p:nvCxnSpPr>
        <p:spPr>
          <a:xfrm flipV="1">
            <a:off x="1497330" y="3010759"/>
            <a:ext cx="229809" cy="1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101">
            <a:extLst>
              <a:ext uri="{FF2B5EF4-FFF2-40B4-BE49-F238E27FC236}">
                <a16:creationId xmlns:a16="http://schemas.microsoft.com/office/drawing/2014/main" id="{CADA767F-EF78-4DF4-8B93-4A1814D6F66E}"/>
              </a:ext>
            </a:extLst>
          </p:cNvPr>
          <p:cNvCxnSpPr>
            <a:cxnSpLocks/>
            <a:stCxn id="95" idx="0"/>
            <a:endCxn id="96" idx="1"/>
          </p:cNvCxnSpPr>
          <p:nvPr/>
        </p:nvCxnSpPr>
        <p:spPr>
          <a:xfrm rot="5400000" flipH="1" flipV="1">
            <a:off x="813023" y="1802320"/>
            <a:ext cx="1137414" cy="944820"/>
          </a:xfrm>
          <a:prstGeom prst="bentConnector2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B4966F7E-7C5D-484D-B743-77E9F8D02A20}"/>
              </a:ext>
            </a:extLst>
          </p:cNvPr>
          <p:cNvSpPr/>
          <p:nvPr/>
        </p:nvSpPr>
        <p:spPr>
          <a:xfrm>
            <a:off x="3638996" y="2099477"/>
            <a:ext cx="1312690" cy="403119"/>
          </a:xfrm>
          <a:prstGeom prst="wedgeRectCallout">
            <a:avLst>
              <a:gd name="adj1" fmla="val -11698"/>
              <a:gd name="adj2" fmla="val -97398"/>
            </a:avLst>
          </a:prstGeom>
          <a:solidFill>
            <a:srgbClr val="CDC7A7"/>
          </a:solidFill>
          <a:ln>
            <a:solidFill>
              <a:srgbClr val="776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>
                <a:latin typeface="맑은 고딕" charset="0"/>
                <a:ea typeface="맑은 고딕" charset="0"/>
              </a:rPr>
              <a:t>아이디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/ </a:t>
            </a:r>
            <a:r>
              <a:rPr lang="en-US" altLang="ko-KR" sz="1000" b="0" strike="noStrike" cap="none" dirty="0" err="1">
                <a:latin typeface="맑은 고딕" charset="0"/>
                <a:ea typeface="맑은 고딕" charset="0"/>
              </a:rPr>
              <a:t>비밀번호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>
                <a:latin typeface="맑은 고딕" charset="0"/>
                <a:ea typeface="맑은 고딕" charset="0"/>
              </a:rPr>
              <a:t>오류시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>
                <a:latin typeface="맑은 고딕" charset="0"/>
                <a:ea typeface="맑은 고딕" charset="0"/>
              </a:rPr>
              <a:t>경고창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8" name="설명선: 왼쪽/오른쪽 화살표 67">
            <a:extLst>
              <a:ext uri="{FF2B5EF4-FFF2-40B4-BE49-F238E27FC236}">
                <a16:creationId xmlns:a16="http://schemas.microsoft.com/office/drawing/2014/main" id="{1CB9F435-7191-476C-B262-F2C87378F23F}"/>
              </a:ext>
            </a:extLst>
          </p:cNvPr>
          <p:cNvSpPr/>
          <p:nvPr/>
        </p:nvSpPr>
        <p:spPr>
          <a:xfrm rot="5400000">
            <a:off x="5496350" y="3022925"/>
            <a:ext cx="923897" cy="1274752"/>
          </a:xfrm>
          <a:prstGeom prst="leftRightArrowCallout">
            <a:avLst>
              <a:gd name="adj1" fmla="val 22856"/>
              <a:gd name="adj2" fmla="val 11428"/>
              <a:gd name="adj3" fmla="val 17756"/>
              <a:gd name="adj4" fmla="val 64488"/>
            </a:avLst>
          </a:prstGeom>
          <a:solidFill>
            <a:srgbClr val="CDC7A7"/>
          </a:solidFill>
          <a:ln>
            <a:solidFill>
              <a:srgbClr val="776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C87140-5C93-4958-9AAA-D12F21B4EF75}"/>
              </a:ext>
            </a:extLst>
          </p:cNvPr>
          <p:cNvSpPr txBox="1"/>
          <p:nvPr/>
        </p:nvSpPr>
        <p:spPr>
          <a:xfrm>
            <a:off x="5320922" y="3359366"/>
            <a:ext cx="1274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오류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시 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경고창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0FD917D4-4010-4260-BD3B-D49C478B6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925612"/>
              </p:ext>
            </p:extLst>
          </p:nvPr>
        </p:nvGraphicFramePr>
        <p:xfrm>
          <a:off x="469265" y="37909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(ID,PW</a:t>
                      </a: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3125781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일반회원 </a:t>
            </a: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식당회원</a:t>
            </a: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424815" y="170116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메인 페이지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>
            <a:off x="425450" y="280860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회원가입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7700964" y="2578100"/>
            <a:ext cx="1303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가입 완료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>
            <a:off x="2101850" y="229616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 회원</a:t>
            </a: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2100580" y="331152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식당 회원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7828599" y="426339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생년월일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4402773" y="426339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식당정보 입력</a:t>
            </a: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5919789" y="1372870"/>
            <a:ext cx="1750060" cy="238760"/>
          </a:xfrm>
          <a:prstGeom prst="wedgeRectCallout">
            <a:avLst>
              <a:gd name="adj1" fmla="val -68514"/>
              <a:gd name="adj2" fmla="val -5102"/>
            </a:avLst>
          </a:prstGeom>
          <a:solidFill>
            <a:srgbClr val="CDC7A7"/>
          </a:solidFill>
          <a:ln w="12700">
            <a:solidFill>
              <a:srgbClr val="776F45"/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 존재시 경고창 출력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5943284" y="4350385"/>
            <a:ext cx="1750060" cy="393065"/>
          </a:xfrm>
          <a:prstGeom prst="wedgeRectCallout">
            <a:avLst>
              <a:gd name="adj1" fmla="val -71671"/>
              <a:gd name="adj2" fmla="val -6884"/>
            </a:avLst>
          </a:prstGeom>
          <a:solidFill>
            <a:srgbClr val="CDC7A7"/>
          </a:solidFill>
          <a:ln w="12700">
            <a:solidFill>
              <a:srgbClr val="776F45"/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불일치시 경고창 출력 및 새 보안이미지 출력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8" name="도형 77"/>
          <p:cNvCxnSpPr>
            <a:cxnSpLocks/>
            <a:stCxn id="40" idx="2"/>
            <a:endCxn id="41" idx="0"/>
          </p:cNvCxnSpPr>
          <p:nvPr/>
        </p:nvCxnSpPr>
        <p:spPr>
          <a:xfrm>
            <a:off x="1012508" y="1989455"/>
            <a:ext cx="635" cy="81915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>
            <a:cxnSpLocks/>
            <a:stCxn id="41" idx="3"/>
            <a:endCxn id="43" idx="1"/>
          </p:cNvCxnSpPr>
          <p:nvPr/>
        </p:nvCxnSpPr>
        <p:spPr>
          <a:xfrm flipV="1">
            <a:off x="1600835" y="2440305"/>
            <a:ext cx="501015" cy="512445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79"/>
          <p:cNvCxnSpPr>
            <a:cxnSpLocks/>
            <a:stCxn id="41" idx="3"/>
            <a:endCxn id="44" idx="1"/>
          </p:cNvCxnSpPr>
          <p:nvPr/>
        </p:nvCxnSpPr>
        <p:spPr>
          <a:xfrm>
            <a:off x="1600835" y="2952750"/>
            <a:ext cx="499745" cy="50323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도형 80"/>
          <p:cNvCxnSpPr>
            <a:cxnSpLocks/>
            <a:stCxn id="38" idx="1"/>
            <a:endCxn id="30" idx="1"/>
          </p:cNvCxnSpPr>
          <p:nvPr/>
        </p:nvCxnSpPr>
        <p:spPr>
          <a:xfrm rot="10800000" flipV="1">
            <a:off x="4402773" y="1699124"/>
            <a:ext cx="12700" cy="2371778"/>
          </a:xfrm>
          <a:prstGeom prst="curvedConnector3">
            <a:avLst>
              <a:gd name="adj1" fmla="val 1800000"/>
            </a:avLst>
          </a:prstGeom>
          <a:ln w="9525" cap="flat" cmpd="sng">
            <a:solidFill>
              <a:srgbClr val="776F45"/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도형 81"/>
          <p:cNvCxnSpPr>
            <a:cxnSpLocks/>
            <a:stCxn id="43" idx="3"/>
          </p:cNvCxnSpPr>
          <p:nvPr/>
        </p:nvCxnSpPr>
        <p:spPr>
          <a:xfrm>
            <a:off x="3277235" y="2440305"/>
            <a:ext cx="845820" cy="54673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도형 82"/>
          <p:cNvCxnSpPr>
            <a:cxnSpLocks/>
            <a:stCxn id="44" idx="3"/>
          </p:cNvCxnSpPr>
          <p:nvPr/>
        </p:nvCxnSpPr>
        <p:spPr>
          <a:xfrm flipV="1">
            <a:off x="3276600" y="2987042"/>
            <a:ext cx="829311" cy="468946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도형 83"/>
          <p:cNvCxnSpPr>
            <a:cxnSpLocks/>
            <a:stCxn id="38" idx="3"/>
            <a:endCxn id="30" idx="3"/>
          </p:cNvCxnSpPr>
          <p:nvPr/>
        </p:nvCxnSpPr>
        <p:spPr>
          <a:xfrm>
            <a:off x="5578158" y="1699124"/>
            <a:ext cx="12700" cy="2371778"/>
          </a:xfrm>
          <a:prstGeom prst="curvedConnector3">
            <a:avLst>
              <a:gd name="adj1" fmla="val 1800000"/>
            </a:avLst>
          </a:prstGeom>
          <a:ln w="9525" cap="flat" cmpd="sng">
            <a:solidFill>
              <a:srgbClr val="776F45"/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84"/>
          <p:cNvCxnSpPr>
            <a:endCxn id="42" idx="1"/>
          </p:cNvCxnSpPr>
          <p:nvPr/>
        </p:nvCxnSpPr>
        <p:spPr>
          <a:xfrm flipV="1">
            <a:off x="5782629" y="2722245"/>
            <a:ext cx="1918970" cy="3683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E09694B7-468A-4B7E-9A6A-D8012A47FA2E}"/>
              </a:ext>
            </a:extLst>
          </p:cNvPr>
          <p:cNvSpPr/>
          <p:nvPr/>
        </p:nvSpPr>
        <p:spPr>
          <a:xfrm>
            <a:off x="6081959" y="3378890"/>
            <a:ext cx="1312690" cy="403119"/>
          </a:xfrm>
          <a:prstGeom prst="wedgeRectCallout">
            <a:avLst>
              <a:gd name="adj1" fmla="val -74505"/>
              <a:gd name="adj2" fmla="val 14158"/>
            </a:avLst>
          </a:prstGeom>
          <a:solidFill>
            <a:srgbClr val="CDC7A7"/>
          </a:solidFill>
          <a:ln w="12700">
            <a:solidFill>
              <a:srgbClr val="776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필수항목 </a:t>
            </a:r>
            <a:r>
              <a:rPr lang="ko-KR" altLang="en-US" sz="1000" b="0" strike="noStrike" cap="none" dirty="0" err="1">
                <a:latin typeface="맑은 고딕" charset="0"/>
                <a:ea typeface="맑은 고딕" charset="0"/>
              </a:rPr>
              <a:t>미입력시</a:t>
            </a: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 err="1">
                <a:latin typeface="맑은 고딕" charset="0"/>
                <a:ea typeface="맑은 고딕" charset="0"/>
              </a:rPr>
              <a:t>경고창</a:t>
            </a: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 출력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3D09656-3B9C-4372-BF4A-38922F886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323"/>
              </p:ext>
            </p:extLst>
          </p:nvPr>
        </p:nvGraphicFramePr>
        <p:xfrm>
          <a:off x="469265" y="37909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도형 72">
            <a:extLst>
              <a:ext uri="{FF2B5EF4-FFF2-40B4-BE49-F238E27FC236}">
                <a16:creationId xmlns:a16="http://schemas.microsoft.com/office/drawing/2014/main" id="{AAE7E349-89C5-42C8-A741-20FDA1F04801}"/>
              </a:ext>
            </a:extLst>
          </p:cNvPr>
          <p:cNvSpPr>
            <a:spLocks/>
          </p:cNvSpPr>
          <p:nvPr/>
        </p:nvSpPr>
        <p:spPr>
          <a:xfrm>
            <a:off x="4402773" y="3926757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0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보안문자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72">
            <a:extLst>
              <a:ext uri="{FF2B5EF4-FFF2-40B4-BE49-F238E27FC236}">
                <a16:creationId xmlns:a16="http://schemas.microsoft.com/office/drawing/2014/main" id="{F130620E-2247-4083-8F31-3BB09D55E9F8}"/>
              </a:ext>
            </a:extLst>
          </p:cNvPr>
          <p:cNvSpPr>
            <a:spLocks/>
          </p:cNvSpPr>
          <p:nvPr/>
        </p:nvSpPr>
        <p:spPr>
          <a:xfrm>
            <a:off x="4402773" y="3590124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생년월일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72">
            <a:extLst>
              <a:ext uri="{FF2B5EF4-FFF2-40B4-BE49-F238E27FC236}">
                <a16:creationId xmlns:a16="http://schemas.microsoft.com/office/drawing/2014/main" id="{54D75D2A-9B2E-4F0F-BEDF-705736C6FF62}"/>
              </a:ext>
            </a:extLst>
          </p:cNvPr>
          <p:cNvSpPr>
            <a:spLocks/>
          </p:cNvSpPr>
          <p:nvPr/>
        </p:nvSpPr>
        <p:spPr>
          <a:xfrm>
            <a:off x="4402773" y="3253491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이메일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72">
            <a:extLst>
              <a:ext uri="{FF2B5EF4-FFF2-40B4-BE49-F238E27FC236}">
                <a16:creationId xmlns:a16="http://schemas.microsoft.com/office/drawing/2014/main" id="{793E7D0B-3CD6-42CB-AFE6-2C0B73223D2D}"/>
              </a:ext>
            </a:extLst>
          </p:cNvPr>
          <p:cNvSpPr>
            <a:spLocks/>
          </p:cNvSpPr>
          <p:nvPr/>
        </p:nvSpPr>
        <p:spPr>
          <a:xfrm>
            <a:off x="4402773" y="2912119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성별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72">
            <a:extLst>
              <a:ext uri="{FF2B5EF4-FFF2-40B4-BE49-F238E27FC236}">
                <a16:creationId xmlns:a16="http://schemas.microsoft.com/office/drawing/2014/main" id="{09CB4447-0781-4308-AAE8-357DEF1E7436}"/>
              </a:ext>
            </a:extLst>
          </p:cNvPr>
          <p:cNvSpPr>
            <a:spLocks/>
          </p:cNvSpPr>
          <p:nvPr/>
        </p:nvSpPr>
        <p:spPr>
          <a:xfrm>
            <a:off x="4402773" y="2576448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전화번호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72">
            <a:extLst>
              <a:ext uri="{FF2B5EF4-FFF2-40B4-BE49-F238E27FC236}">
                <a16:creationId xmlns:a16="http://schemas.microsoft.com/office/drawing/2014/main" id="{257FECF9-886E-48EC-BBCA-283A0AB21750}"/>
              </a:ext>
            </a:extLst>
          </p:cNvPr>
          <p:cNvSpPr>
            <a:spLocks/>
          </p:cNvSpPr>
          <p:nvPr/>
        </p:nvSpPr>
        <p:spPr>
          <a:xfrm>
            <a:off x="4402773" y="2236863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이름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72">
            <a:extLst>
              <a:ext uri="{FF2B5EF4-FFF2-40B4-BE49-F238E27FC236}">
                <a16:creationId xmlns:a16="http://schemas.microsoft.com/office/drawing/2014/main" id="{667BF84A-B718-44A5-8161-4BC8070F0A62}"/>
              </a:ext>
            </a:extLst>
          </p:cNvPr>
          <p:cNvSpPr>
            <a:spLocks/>
          </p:cNvSpPr>
          <p:nvPr/>
        </p:nvSpPr>
        <p:spPr>
          <a:xfrm>
            <a:off x="4402773" y="1896892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72">
            <a:extLst>
              <a:ext uri="{FF2B5EF4-FFF2-40B4-BE49-F238E27FC236}">
                <a16:creationId xmlns:a16="http://schemas.microsoft.com/office/drawing/2014/main" id="{AE27CD1A-5E6A-43F3-92D4-C4C9D9DE0532}"/>
              </a:ext>
            </a:extLst>
          </p:cNvPr>
          <p:cNvSpPr>
            <a:spLocks/>
          </p:cNvSpPr>
          <p:nvPr/>
        </p:nvSpPr>
        <p:spPr>
          <a:xfrm>
            <a:off x="4402773" y="1554979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72">
            <a:extLst>
              <a:ext uri="{FF2B5EF4-FFF2-40B4-BE49-F238E27FC236}">
                <a16:creationId xmlns:a16="http://schemas.microsoft.com/office/drawing/2014/main" id="{BBF82B2D-9792-48DD-8480-254683B9F580}"/>
              </a:ext>
            </a:extLst>
          </p:cNvPr>
          <p:cNvSpPr>
            <a:spLocks/>
          </p:cNvSpPr>
          <p:nvPr/>
        </p:nvSpPr>
        <p:spPr>
          <a:xfrm>
            <a:off x="4402773" y="1217597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소속반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선택</a:t>
            </a: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3980FEC-5F26-4C75-9076-E455333F6360}"/>
              </a:ext>
            </a:extLst>
          </p:cNvPr>
          <p:cNvCxnSpPr>
            <a:stCxn id="43" idx="0"/>
            <a:endCxn id="49" idx="1"/>
          </p:cNvCxnSpPr>
          <p:nvPr/>
        </p:nvCxnSpPr>
        <p:spPr>
          <a:xfrm rot="5400000" flipH="1" flipV="1">
            <a:off x="3078949" y="972336"/>
            <a:ext cx="934418" cy="1713230"/>
          </a:xfrm>
          <a:prstGeom prst="curvedConnector2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A25C49D7-D7FA-4663-B3B6-277B4114C730}"/>
              </a:ext>
            </a:extLst>
          </p:cNvPr>
          <p:cNvCxnSpPr>
            <a:cxnSpLocks/>
            <a:stCxn id="44" idx="2"/>
            <a:endCxn id="73" idx="1"/>
          </p:cNvCxnSpPr>
          <p:nvPr/>
        </p:nvCxnSpPr>
        <p:spPr>
          <a:xfrm rot="16200000" flipH="1">
            <a:off x="3142139" y="3146900"/>
            <a:ext cx="807085" cy="1714183"/>
          </a:xfrm>
          <a:prstGeom prst="curvedConnector2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6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2204802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</a:t>
            </a:r>
            <a:r>
              <a:rPr lang="en-US" altLang="ko-KR" sz="1600" b="1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일반회원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>
            <a:off x="802197" y="281614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마이 페이지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>
            <a:off x="2743747" y="1512329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회원정보 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4" name="도형 43"/>
          <p:cNvCxnSpPr>
            <a:cxnSpLocks/>
            <a:stCxn id="7" idx="3"/>
            <a:endCxn id="51" idx="1"/>
          </p:cNvCxnSpPr>
          <p:nvPr/>
        </p:nvCxnSpPr>
        <p:spPr>
          <a:xfrm>
            <a:off x="3919767" y="1656792"/>
            <a:ext cx="177520" cy="4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27494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도형 39">
            <a:extLst>
              <a:ext uri="{FF2B5EF4-FFF2-40B4-BE49-F238E27FC236}">
                <a16:creationId xmlns:a16="http://schemas.microsoft.com/office/drawing/2014/main" id="{3728796C-551A-4C48-AA43-1376BF871AB8}"/>
              </a:ext>
            </a:extLst>
          </p:cNvPr>
          <p:cNvSpPr>
            <a:spLocks/>
          </p:cNvSpPr>
          <p:nvPr/>
        </p:nvSpPr>
        <p:spPr>
          <a:xfrm>
            <a:off x="5522779" y="1512328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수정내용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9">
            <a:extLst>
              <a:ext uri="{FF2B5EF4-FFF2-40B4-BE49-F238E27FC236}">
                <a16:creationId xmlns:a16="http://schemas.microsoft.com/office/drawing/2014/main" id="{EBCC5536-00F8-4367-9679-077891AC0FFC}"/>
              </a:ext>
            </a:extLst>
          </p:cNvPr>
          <p:cNvSpPr>
            <a:spLocks/>
          </p:cNvSpPr>
          <p:nvPr/>
        </p:nvSpPr>
        <p:spPr>
          <a:xfrm>
            <a:off x="2743747" y="4072299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매칭 성공한 파티</a:t>
            </a:r>
          </a:p>
        </p:txBody>
      </p:sp>
      <p:cxnSp>
        <p:nvCxnSpPr>
          <p:cNvPr id="42" name="도형 39">
            <a:extLst>
              <a:ext uri="{FF2B5EF4-FFF2-40B4-BE49-F238E27FC236}">
                <a16:creationId xmlns:a16="http://schemas.microsoft.com/office/drawing/2014/main" id="{5CE51F97-0F77-4EE5-A794-2427683D140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978217" y="1656792"/>
            <a:ext cx="765530" cy="1303813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39">
            <a:extLst>
              <a:ext uri="{FF2B5EF4-FFF2-40B4-BE49-F238E27FC236}">
                <a16:creationId xmlns:a16="http://schemas.microsoft.com/office/drawing/2014/main" id="{7E5E89CF-C049-4E6E-BD6C-B04B1097E825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1978217" y="2960605"/>
            <a:ext cx="765530" cy="125615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39">
            <a:extLst>
              <a:ext uri="{FF2B5EF4-FFF2-40B4-BE49-F238E27FC236}">
                <a16:creationId xmlns:a16="http://schemas.microsoft.com/office/drawing/2014/main" id="{252CA96B-CEF1-4175-BBA6-4AFBC34C5A32}"/>
              </a:ext>
            </a:extLst>
          </p:cNvPr>
          <p:cNvSpPr>
            <a:spLocks/>
          </p:cNvSpPr>
          <p:nvPr/>
        </p:nvSpPr>
        <p:spPr>
          <a:xfrm>
            <a:off x="4097287" y="151233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8" name="도형 43">
            <a:extLst>
              <a:ext uri="{FF2B5EF4-FFF2-40B4-BE49-F238E27FC236}">
                <a16:creationId xmlns:a16="http://schemas.microsoft.com/office/drawing/2014/main" id="{A9FD7265-2CAA-451D-9F85-1B3DEBEDE930}"/>
              </a:ext>
            </a:extLst>
          </p:cNvPr>
          <p:cNvCxnSpPr>
            <a:cxnSpLocks/>
            <a:stCxn id="32" idx="3"/>
            <a:endCxn id="100" idx="1"/>
          </p:cNvCxnSpPr>
          <p:nvPr/>
        </p:nvCxnSpPr>
        <p:spPr>
          <a:xfrm flipV="1">
            <a:off x="3919767" y="4213863"/>
            <a:ext cx="226811" cy="2899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도형 39">
            <a:extLst>
              <a:ext uri="{FF2B5EF4-FFF2-40B4-BE49-F238E27FC236}">
                <a16:creationId xmlns:a16="http://schemas.microsoft.com/office/drawing/2014/main" id="{919E0E52-D6EC-41B6-A9FD-D3F196CA6739}"/>
              </a:ext>
            </a:extLst>
          </p:cNvPr>
          <p:cNvSpPr>
            <a:spLocks/>
          </p:cNvSpPr>
          <p:nvPr/>
        </p:nvSpPr>
        <p:spPr>
          <a:xfrm>
            <a:off x="4146578" y="406940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3">
            <a:extLst>
              <a:ext uri="{FF2B5EF4-FFF2-40B4-BE49-F238E27FC236}">
                <a16:creationId xmlns:a16="http://schemas.microsoft.com/office/drawing/2014/main" id="{D38F9926-7B02-424E-8AEB-6B3A25C3E263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5273307" y="1656791"/>
            <a:ext cx="249472" cy="5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39">
            <a:extLst>
              <a:ext uri="{FF2B5EF4-FFF2-40B4-BE49-F238E27FC236}">
                <a16:creationId xmlns:a16="http://schemas.microsoft.com/office/drawing/2014/main" id="{10294534-5CC1-44D6-B07C-7651247B1B91}"/>
              </a:ext>
            </a:extLst>
          </p:cNvPr>
          <p:cNvSpPr>
            <a:spLocks/>
          </p:cNvSpPr>
          <p:nvPr/>
        </p:nvSpPr>
        <p:spPr>
          <a:xfrm>
            <a:off x="6948271" y="1512328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5.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수정내용 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8" name="도형 43">
            <a:extLst>
              <a:ext uri="{FF2B5EF4-FFF2-40B4-BE49-F238E27FC236}">
                <a16:creationId xmlns:a16="http://schemas.microsoft.com/office/drawing/2014/main" id="{2C128369-1AA9-4E16-90B8-AA9657C6E9CC}"/>
              </a:ext>
            </a:extLst>
          </p:cNvPr>
          <p:cNvCxnSpPr>
            <a:cxnSpLocks/>
            <a:stCxn id="23" idx="3"/>
            <a:endCxn id="45" idx="1"/>
          </p:cNvCxnSpPr>
          <p:nvPr/>
        </p:nvCxnSpPr>
        <p:spPr>
          <a:xfrm>
            <a:off x="6698799" y="1656791"/>
            <a:ext cx="249472" cy="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도형 39">
            <a:extLst>
              <a:ext uri="{FF2B5EF4-FFF2-40B4-BE49-F238E27FC236}">
                <a16:creationId xmlns:a16="http://schemas.microsoft.com/office/drawing/2014/main" id="{0E0628BE-91AA-4EE6-8043-08B0DC69CDE3}"/>
              </a:ext>
            </a:extLst>
          </p:cNvPr>
          <p:cNvSpPr>
            <a:spLocks/>
          </p:cNvSpPr>
          <p:nvPr/>
        </p:nvSpPr>
        <p:spPr>
          <a:xfrm>
            <a:off x="2743747" y="235628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 탈퇴</a:t>
            </a:r>
          </a:p>
        </p:txBody>
      </p:sp>
      <p:cxnSp>
        <p:nvCxnSpPr>
          <p:cNvPr id="64" name="도형 39">
            <a:extLst>
              <a:ext uri="{FF2B5EF4-FFF2-40B4-BE49-F238E27FC236}">
                <a16:creationId xmlns:a16="http://schemas.microsoft.com/office/drawing/2014/main" id="{21417AE4-9AC8-4CFB-958A-C78CCDB658B6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 flipV="1">
            <a:off x="1978217" y="2500750"/>
            <a:ext cx="765530" cy="459855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43">
            <a:extLst>
              <a:ext uri="{FF2B5EF4-FFF2-40B4-BE49-F238E27FC236}">
                <a16:creationId xmlns:a16="http://schemas.microsoft.com/office/drawing/2014/main" id="{690FFA01-FFA7-4F95-8CA0-B0D5BD436431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3919767" y="2497851"/>
            <a:ext cx="226811" cy="2899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39">
            <a:extLst>
              <a:ext uri="{FF2B5EF4-FFF2-40B4-BE49-F238E27FC236}">
                <a16:creationId xmlns:a16="http://schemas.microsoft.com/office/drawing/2014/main" id="{6F29493B-7B24-4F45-AA56-8DF1A8B5D5AE}"/>
              </a:ext>
            </a:extLst>
          </p:cNvPr>
          <p:cNvSpPr>
            <a:spLocks/>
          </p:cNvSpPr>
          <p:nvPr/>
        </p:nvSpPr>
        <p:spPr>
          <a:xfrm>
            <a:off x="5549409" y="2353388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알림 출력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39">
            <a:extLst>
              <a:ext uri="{FF2B5EF4-FFF2-40B4-BE49-F238E27FC236}">
                <a16:creationId xmlns:a16="http://schemas.microsoft.com/office/drawing/2014/main" id="{D593A40E-C9F8-4D82-8703-BB1929363CBB}"/>
              </a:ext>
            </a:extLst>
          </p:cNvPr>
          <p:cNvSpPr>
            <a:spLocks/>
          </p:cNvSpPr>
          <p:nvPr/>
        </p:nvSpPr>
        <p:spPr>
          <a:xfrm>
            <a:off x="4146578" y="2353388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8" name="도형 43">
            <a:extLst>
              <a:ext uri="{FF2B5EF4-FFF2-40B4-BE49-F238E27FC236}">
                <a16:creationId xmlns:a16="http://schemas.microsoft.com/office/drawing/2014/main" id="{3C74728C-FE2E-4F83-8745-08ED19DB2895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>
            <a:off x="5322598" y="2497851"/>
            <a:ext cx="226811" cy="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도형 39">
            <a:extLst>
              <a:ext uri="{FF2B5EF4-FFF2-40B4-BE49-F238E27FC236}">
                <a16:creationId xmlns:a16="http://schemas.microsoft.com/office/drawing/2014/main" id="{856ADD0F-D0F7-4542-9524-8F1ED35AB9F8}"/>
              </a:ext>
            </a:extLst>
          </p:cNvPr>
          <p:cNvSpPr>
            <a:spLocks/>
          </p:cNvSpPr>
          <p:nvPr/>
        </p:nvSpPr>
        <p:spPr>
          <a:xfrm>
            <a:off x="6948271" y="2356287"/>
            <a:ext cx="1268583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5.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회원 탈퇴 완료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2" name="도형 43">
            <a:extLst>
              <a:ext uri="{FF2B5EF4-FFF2-40B4-BE49-F238E27FC236}">
                <a16:creationId xmlns:a16="http://schemas.microsoft.com/office/drawing/2014/main" id="{F32827B4-2430-4471-ACDC-989C3DEB8B78}"/>
              </a:ext>
            </a:extLst>
          </p:cNvPr>
          <p:cNvCxnSpPr>
            <a:cxnSpLocks/>
            <a:stCxn id="66" idx="3"/>
            <a:endCxn id="71" idx="1"/>
          </p:cNvCxnSpPr>
          <p:nvPr/>
        </p:nvCxnSpPr>
        <p:spPr>
          <a:xfrm>
            <a:off x="6725429" y="2497851"/>
            <a:ext cx="222842" cy="2899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도형 39">
            <a:extLst>
              <a:ext uri="{FF2B5EF4-FFF2-40B4-BE49-F238E27FC236}">
                <a16:creationId xmlns:a16="http://schemas.microsoft.com/office/drawing/2014/main" id="{2AB29CAF-6758-430F-AE84-7D35CF43D044}"/>
              </a:ext>
            </a:extLst>
          </p:cNvPr>
          <p:cNvSpPr>
            <a:spLocks/>
          </p:cNvSpPr>
          <p:nvPr/>
        </p:nvSpPr>
        <p:spPr>
          <a:xfrm>
            <a:off x="2743747" y="319662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모집시도한 파티</a:t>
            </a:r>
          </a:p>
        </p:txBody>
      </p:sp>
      <p:cxnSp>
        <p:nvCxnSpPr>
          <p:cNvPr id="74" name="도형 39">
            <a:extLst>
              <a:ext uri="{FF2B5EF4-FFF2-40B4-BE49-F238E27FC236}">
                <a16:creationId xmlns:a16="http://schemas.microsoft.com/office/drawing/2014/main" id="{70F0DCF8-6F61-4F19-8137-B83745887BBF}"/>
              </a:ext>
            </a:extLst>
          </p:cNvPr>
          <p:cNvCxnSpPr>
            <a:cxnSpLocks/>
            <a:stCxn id="4" idx="3"/>
            <a:endCxn id="73" idx="1"/>
          </p:cNvCxnSpPr>
          <p:nvPr/>
        </p:nvCxnSpPr>
        <p:spPr>
          <a:xfrm>
            <a:off x="1978217" y="2960605"/>
            <a:ext cx="765530" cy="380481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도형 43">
            <a:extLst>
              <a:ext uri="{FF2B5EF4-FFF2-40B4-BE49-F238E27FC236}">
                <a16:creationId xmlns:a16="http://schemas.microsoft.com/office/drawing/2014/main" id="{4549FFE5-2577-40F0-A78D-C2811543B2ED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 flipV="1">
            <a:off x="3919767" y="3338187"/>
            <a:ext cx="226811" cy="2899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39">
            <a:extLst>
              <a:ext uri="{FF2B5EF4-FFF2-40B4-BE49-F238E27FC236}">
                <a16:creationId xmlns:a16="http://schemas.microsoft.com/office/drawing/2014/main" id="{F9298FC5-B057-428B-9D62-DA9F9CD68B67}"/>
              </a:ext>
            </a:extLst>
          </p:cNvPr>
          <p:cNvSpPr>
            <a:spLocks/>
          </p:cNvSpPr>
          <p:nvPr/>
        </p:nvSpPr>
        <p:spPr>
          <a:xfrm>
            <a:off x="4146578" y="3193724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말풍선: 사각형 84">
            <a:extLst>
              <a:ext uri="{FF2B5EF4-FFF2-40B4-BE49-F238E27FC236}">
                <a16:creationId xmlns:a16="http://schemas.microsoft.com/office/drawing/2014/main" id="{BF3B2606-89DB-47AD-9069-A0556A05EC48}"/>
              </a:ext>
            </a:extLst>
          </p:cNvPr>
          <p:cNvSpPr/>
          <p:nvPr/>
        </p:nvSpPr>
        <p:spPr>
          <a:xfrm>
            <a:off x="4033172" y="1873955"/>
            <a:ext cx="1312690" cy="403119"/>
          </a:xfrm>
          <a:prstGeom prst="wedgeRectCallout">
            <a:avLst>
              <a:gd name="adj1" fmla="val -33913"/>
              <a:gd name="adj2" fmla="val 30477"/>
            </a:avLst>
          </a:prstGeom>
          <a:solidFill>
            <a:srgbClr val="CDC7A7"/>
          </a:solidFill>
          <a:ln w="12700">
            <a:solidFill>
              <a:srgbClr val="776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비밀번호 불일치 시 </a:t>
            </a:r>
            <a:r>
              <a:rPr lang="ko-KR" altLang="en-US" sz="1000" b="0" strike="noStrike" cap="none" dirty="0" err="1">
                <a:latin typeface="맑은 고딕" charset="0"/>
                <a:ea typeface="맑은 고딕" charset="0"/>
              </a:rPr>
              <a:t>경고창</a:t>
            </a: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356952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2204802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</a:t>
            </a:r>
            <a:r>
              <a:rPr lang="en-US" altLang="ko-KR" sz="1600" b="1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일반회원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>
            <a:off x="802197" y="281614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마이 페이지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>
            <a:off x="2743747" y="157332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본인 작성 게시글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9"/>
          <p:cNvSpPr>
            <a:spLocks/>
          </p:cNvSpPr>
          <p:nvPr/>
        </p:nvSpPr>
        <p:spPr>
          <a:xfrm>
            <a:off x="4823997" y="127265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4" name="도형 43"/>
          <p:cNvCxnSpPr>
            <a:cxnSpLocks/>
            <a:stCxn id="7" idx="3"/>
            <a:endCxn id="51" idx="1"/>
          </p:cNvCxnSpPr>
          <p:nvPr/>
        </p:nvCxnSpPr>
        <p:spPr>
          <a:xfrm>
            <a:off x="3919767" y="1717786"/>
            <a:ext cx="904230" cy="4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20871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도형 39">
            <a:extLst>
              <a:ext uri="{FF2B5EF4-FFF2-40B4-BE49-F238E27FC236}">
                <a16:creationId xmlns:a16="http://schemas.microsoft.com/office/drawing/2014/main" id="{EE85CBA0-8C9F-4E59-A1A2-DCB186AE97CE}"/>
              </a:ext>
            </a:extLst>
          </p:cNvPr>
          <p:cNvSpPr>
            <a:spLocks/>
          </p:cNvSpPr>
          <p:nvPr/>
        </p:nvSpPr>
        <p:spPr>
          <a:xfrm>
            <a:off x="2743747" y="281911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본인 작성 댓글</a:t>
            </a:r>
          </a:p>
        </p:txBody>
      </p:sp>
      <p:sp>
        <p:nvSpPr>
          <p:cNvPr id="23" name="도형 39">
            <a:extLst>
              <a:ext uri="{FF2B5EF4-FFF2-40B4-BE49-F238E27FC236}">
                <a16:creationId xmlns:a16="http://schemas.microsoft.com/office/drawing/2014/main" id="{3728796C-551A-4C48-AA43-1376BF871AB8}"/>
              </a:ext>
            </a:extLst>
          </p:cNvPr>
          <p:cNvSpPr>
            <a:spLocks/>
          </p:cNvSpPr>
          <p:nvPr/>
        </p:nvSpPr>
        <p:spPr>
          <a:xfrm>
            <a:off x="6904247" y="1722504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9">
            <a:extLst>
              <a:ext uri="{FF2B5EF4-FFF2-40B4-BE49-F238E27FC236}">
                <a16:creationId xmlns:a16="http://schemas.microsoft.com/office/drawing/2014/main" id="{EBCC5536-00F8-4367-9679-077891AC0FFC}"/>
              </a:ext>
            </a:extLst>
          </p:cNvPr>
          <p:cNvSpPr>
            <a:spLocks/>
          </p:cNvSpPr>
          <p:nvPr/>
        </p:nvSpPr>
        <p:spPr>
          <a:xfrm>
            <a:off x="2743747" y="4069769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본인 작성 리뷰</a:t>
            </a:r>
          </a:p>
        </p:txBody>
      </p:sp>
      <p:cxnSp>
        <p:nvCxnSpPr>
          <p:cNvPr id="42" name="도형 39">
            <a:extLst>
              <a:ext uri="{FF2B5EF4-FFF2-40B4-BE49-F238E27FC236}">
                <a16:creationId xmlns:a16="http://schemas.microsoft.com/office/drawing/2014/main" id="{5CE51F97-0F77-4EE5-A794-2427683D140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978217" y="1717786"/>
            <a:ext cx="765530" cy="1242819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39">
            <a:extLst>
              <a:ext uri="{FF2B5EF4-FFF2-40B4-BE49-F238E27FC236}">
                <a16:creationId xmlns:a16="http://schemas.microsoft.com/office/drawing/2014/main" id="{BF8EDC52-C43E-40A3-BD05-1295E1546CD7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1978217" y="2960605"/>
            <a:ext cx="765530" cy="2975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39">
            <a:extLst>
              <a:ext uri="{FF2B5EF4-FFF2-40B4-BE49-F238E27FC236}">
                <a16:creationId xmlns:a16="http://schemas.microsoft.com/office/drawing/2014/main" id="{7E5E89CF-C049-4E6E-BD6C-B04B1097E825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1978217" y="2960605"/>
            <a:ext cx="765530" cy="125362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39">
            <a:extLst>
              <a:ext uri="{FF2B5EF4-FFF2-40B4-BE49-F238E27FC236}">
                <a16:creationId xmlns:a16="http://schemas.microsoft.com/office/drawing/2014/main" id="{252CA96B-CEF1-4175-BBA6-4AFBC34C5A32}"/>
              </a:ext>
            </a:extLst>
          </p:cNvPr>
          <p:cNvSpPr>
            <a:spLocks/>
          </p:cNvSpPr>
          <p:nvPr/>
        </p:nvSpPr>
        <p:spPr>
          <a:xfrm>
            <a:off x="4823997" y="157332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39">
            <a:extLst>
              <a:ext uri="{FF2B5EF4-FFF2-40B4-BE49-F238E27FC236}">
                <a16:creationId xmlns:a16="http://schemas.microsoft.com/office/drawing/2014/main" id="{736844E0-F2D7-4919-8B98-EE1BF4437402}"/>
              </a:ext>
            </a:extLst>
          </p:cNvPr>
          <p:cNvSpPr>
            <a:spLocks/>
          </p:cNvSpPr>
          <p:nvPr/>
        </p:nvSpPr>
        <p:spPr>
          <a:xfrm>
            <a:off x="4823997" y="1878378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3230A06-3505-448F-BD79-7DCF03A2B6B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919767" y="1417118"/>
            <a:ext cx="904230" cy="300668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8309BD3-7B92-41D5-A116-ED729734617E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>
            <a:off x="3919767" y="1717786"/>
            <a:ext cx="904230" cy="305055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D0EF5000-5856-41FC-A21A-B686D3D50DFA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>
            <a:off x="6000017" y="1717790"/>
            <a:ext cx="904230" cy="14917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F7EC95D-6619-42C7-ADB8-8397A347AB14}"/>
              </a:ext>
            </a:extLst>
          </p:cNvPr>
          <p:cNvCxnSpPr>
            <a:cxnSpLocks/>
            <a:stCxn id="52" idx="3"/>
            <a:endCxn id="23" idx="1"/>
          </p:cNvCxnSpPr>
          <p:nvPr/>
        </p:nvCxnSpPr>
        <p:spPr>
          <a:xfrm flipV="1">
            <a:off x="6000017" y="1866967"/>
            <a:ext cx="904230" cy="155874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도형 39">
            <a:extLst>
              <a:ext uri="{FF2B5EF4-FFF2-40B4-BE49-F238E27FC236}">
                <a16:creationId xmlns:a16="http://schemas.microsoft.com/office/drawing/2014/main" id="{0B96D4A8-1086-4B7E-BC16-7817F732D45F}"/>
              </a:ext>
            </a:extLst>
          </p:cNvPr>
          <p:cNvSpPr>
            <a:spLocks/>
          </p:cNvSpPr>
          <p:nvPr/>
        </p:nvSpPr>
        <p:spPr>
          <a:xfrm>
            <a:off x="4824314" y="252330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9" name="도형 43">
            <a:extLst>
              <a:ext uri="{FF2B5EF4-FFF2-40B4-BE49-F238E27FC236}">
                <a16:creationId xmlns:a16="http://schemas.microsoft.com/office/drawing/2014/main" id="{61BDC1E8-7337-46FA-AD79-3D85B015D270}"/>
              </a:ext>
            </a:extLst>
          </p:cNvPr>
          <p:cNvCxnSpPr>
            <a:cxnSpLocks/>
            <a:stCxn id="22" idx="3"/>
            <a:endCxn id="91" idx="1"/>
          </p:cNvCxnSpPr>
          <p:nvPr/>
        </p:nvCxnSpPr>
        <p:spPr>
          <a:xfrm>
            <a:off x="3919767" y="2963580"/>
            <a:ext cx="904547" cy="4862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도형 39">
            <a:extLst>
              <a:ext uri="{FF2B5EF4-FFF2-40B4-BE49-F238E27FC236}">
                <a16:creationId xmlns:a16="http://schemas.microsoft.com/office/drawing/2014/main" id="{5EEBC0FE-E5F4-47EB-9F42-B30DC4E1EAE5}"/>
              </a:ext>
            </a:extLst>
          </p:cNvPr>
          <p:cNvSpPr>
            <a:spLocks/>
          </p:cNvSpPr>
          <p:nvPr/>
        </p:nvSpPr>
        <p:spPr>
          <a:xfrm>
            <a:off x="6904564" y="297315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도형 39">
            <a:extLst>
              <a:ext uri="{FF2B5EF4-FFF2-40B4-BE49-F238E27FC236}">
                <a16:creationId xmlns:a16="http://schemas.microsoft.com/office/drawing/2014/main" id="{930265CE-A016-48E7-93A8-C2CD3501943A}"/>
              </a:ext>
            </a:extLst>
          </p:cNvPr>
          <p:cNvSpPr>
            <a:spLocks/>
          </p:cNvSpPr>
          <p:nvPr/>
        </p:nvSpPr>
        <p:spPr>
          <a:xfrm>
            <a:off x="4824314" y="2823979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" name="도형 39">
            <a:extLst>
              <a:ext uri="{FF2B5EF4-FFF2-40B4-BE49-F238E27FC236}">
                <a16:creationId xmlns:a16="http://schemas.microsoft.com/office/drawing/2014/main" id="{D4F31874-A82E-4233-822C-54AA5DD7B5DE}"/>
              </a:ext>
            </a:extLst>
          </p:cNvPr>
          <p:cNvSpPr>
            <a:spLocks/>
          </p:cNvSpPr>
          <p:nvPr/>
        </p:nvSpPr>
        <p:spPr>
          <a:xfrm>
            <a:off x="4824314" y="312903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0384D50F-EEB1-4F4A-9738-469E626947DB}"/>
              </a:ext>
            </a:extLst>
          </p:cNvPr>
          <p:cNvCxnSpPr>
            <a:cxnSpLocks/>
            <a:stCxn id="22" idx="3"/>
            <a:endCxn id="88" idx="1"/>
          </p:cNvCxnSpPr>
          <p:nvPr/>
        </p:nvCxnSpPr>
        <p:spPr>
          <a:xfrm flipV="1">
            <a:off x="3919767" y="2667770"/>
            <a:ext cx="904547" cy="29581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5D03C20-7913-4138-8D6F-96F8FB7A3683}"/>
              </a:ext>
            </a:extLst>
          </p:cNvPr>
          <p:cNvCxnSpPr>
            <a:cxnSpLocks/>
            <a:stCxn id="22" idx="3"/>
            <a:endCxn id="92" idx="1"/>
          </p:cNvCxnSpPr>
          <p:nvPr/>
        </p:nvCxnSpPr>
        <p:spPr>
          <a:xfrm>
            <a:off x="3919767" y="2963580"/>
            <a:ext cx="904547" cy="30991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399339D0-ADCD-4B99-80CD-4FF0202617BB}"/>
              </a:ext>
            </a:extLst>
          </p:cNvPr>
          <p:cNvCxnSpPr>
            <a:cxnSpLocks/>
            <a:stCxn id="91" idx="3"/>
            <a:endCxn id="90" idx="1"/>
          </p:cNvCxnSpPr>
          <p:nvPr/>
        </p:nvCxnSpPr>
        <p:spPr>
          <a:xfrm>
            <a:off x="6000334" y="2968442"/>
            <a:ext cx="904230" cy="14917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EE2D5697-4D35-4A02-B103-60DD560DC935}"/>
              </a:ext>
            </a:extLst>
          </p:cNvPr>
          <p:cNvCxnSpPr>
            <a:cxnSpLocks/>
            <a:stCxn id="92" idx="3"/>
            <a:endCxn id="90" idx="1"/>
          </p:cNvCxnSpPr>
          <p:nvPr/>
        </p:nvCxnSpPr>
        <p:spPr>
          <a:xfrm flipV="1">
            <a:off x="6000334" y="3117619"/>
            <a:ext cx="904230" cy="155874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도형 39">
            <a:extLst>
              <a:ext uri="{FF2B5EF4-FFF2-40B4-BE49-F238E27FC236}">
                <a16:creationId xmlns:a16="http://schemas.microsoft.com/office/drawing/2014/main" id="{CFCA696A-95FB-45C7-9E48-BA3C4B6D7394}"/>
              </a:ext>
            </a:extLst>
          </p:cNvPr>
          <p:cNvSpPr>
            <a:spLocks/>
          </p:cNvSpPr>
          <p:nvPr/>
        </p:nvSpPr>
        <p:spPr>
          <a:xfrm>
            <a:off x="4824314" y="3768469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8" name="도형 43">
            <a:extLst>
              <a:ext uri="{FF2B5EF4-FFF2-40B4-BE49-F238E27FC236}">
                <a16:creationId xmlns:a16="http://schemas.microsoft.com/office/drawing/2014/main" id="{A9FD7265-2CAA-451D-9F85-1B3DEBEDE930}"/>
              </a:ext>
            </a:extLst>
          </p:cNvPr>
          <p:cNvCxnSpPr>
            <a:cxnSpLocks/>
            <a:stCxn id="32" idx="3"/>
            <a:endCxn id="100" idx="1"/>
          </p:cNvCxnSpPr>
          <p:nvPr/>
        </p:nvCxnSpPr>
        <p:spPr>
          <a:xfrm flipV="1">
            <a:off x="3919767" y="4213604"/>
            <a:ext cx="904547" cy="62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도형 39">
            <a:extLst>
              <a:ext uri="{FF2B5EF4-FFF2-40B4-BE49-F238E27FC236}">
                <a16:creationId xmlns:a16="http://schemas.microsoft.com/office/drawing/2014/main" id="{06213C91-F2D6-43C4-B7D2-AD3CC754A4B8}"/>
              </a:ext>
            </a:extLst>
          </p:cNvPr>
          <p:cNvSpPr>
            <a:spLocks/>
          </p:cNvSpPr>
          <p:nvPr/>
        </p:nvSpPr>
        <p:spPr>
          <a:xfrm>
            <a:off x="6904564" y="4218318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" name="도형 39">
            <a:extLst>
              <a:ext uri="{FF2B5EF4-FFF2-40B4-BE49-F238E27FC236}">
                <a16:creationId xmlns:a16="http://schemas.microsoft.com/office/drawing/2014/main" id="{919E0E52-D6EC-41B6-A9FD-D3F196CA6739}"/>
              </a:ext>
            </a:extLst>
          </p:cNvPr>
          <p:cNvSpPr>
            <a:spLocks/>
          </p:cNvSpPr>
          <p:nvPr/>
        </p:nvSpPr>
        <p:spPr>
          <a:xfrm>
            <a:off x="4824314" y="4069141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1" name="도형 39">
            <a:extLst>
              <a:ext uri="{FF2B5EF4-FFF2-40B4-BE49-F238E27FC236}">
                <a16:creationId xmlns:a16="http://schemas.microsoft.com/office/drawing/2014/main" id="{97DBB49F-52BF-43FF-A030-13E8F29055D1}"/>
              </a:ext>
            </a:extLst>
          </p:cNvPr>
          <p:cNvSpPr>
            <a:spLocks/>
          </p:cNvSpPr>
          <p:nvPr/>
        </p:nvSpPr>
        <p:spPr>
          <a:xfrm>
            <a:off x="4824314" y="437419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EF8C8D29-A037-4F30-8E4A-A4490A42983E}"/>
              </a:ext>
            </a:extLst>
          </p:cNvPr>
          <p:cNvCxnSpPr>
            <a:cxnSpLocks/>
            <a:stCxn id="32" idx="3"/>
            <a:endCxn id="97" idx="1"/>
          </p:cNvCxnSpPr>
          <p:nvPr/>
        </p:nvCxnSpPr>
        <p:spPr>
          <a:xfrm flipV="1">
            <a:off x="3919767" y="3912932"/>
            <a:ext cx="904547" cy="30130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CE49BE4B-7D64-4958-9344-A2A283277EA3}"/>
              </a:ext>
            </a:extLst>
          </p:cNvPr>
          <p:cNvCxnSpPr>
            <a:cxnSpLocks/>
            <a:stCxn id="32" idx="3"/>
            <a:endCxn id="101" idx="1"/>
          </p:cNvCxnSpPr>
          <p:nvPr/>
        </p:nvCxnSpPr>
        <p:spPr>
          <a:xfrm>
            <a:off x="3919767" y="4214232"/>
            <a:ext cx="904547" cy="30442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BE689752-9B51-4082-8FDE-BD3B28A16C17}"/>
              </a:ext>
            </a:extLst>
          </p:cNvPr>
          <p:cNvCxnSpPr>
            <a:cxnSpLocks/>
            <a:stCxn id="100" idx="3"/>
            <a:endCxn id="99" idx="1"/>
          </p:cNvCxnSpPr>
          <p:nvPr/>
        </p:nvCxnSpPr>
        <p:spPr>
          <a:xfrm>
            <a:off x="6000334" y="4213604"/>
            <a:ext cx="904230" cy="14917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581691B-59C1-412F-89D1-089B80A2031F}"/>
              </a:ext>
            </a:extLst>
          </p:cNvPr>
          <p:cNvCxnSpPr>
            <a:cxnSpLocks/>
            <a:stCxn id="101" idx="3"/>
            <a:endCxn id="99" idx="1"/>
          </p:cNvCxnSpPr>
          <p:nvPr/>
        </p:nvCxnSpPr>
        <p:spPr>
          <a:xfrm flipV="1">
            <a:off x="6000334" y="4362781"/>
            <a:ext cx="904230" cy="155874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2204802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식당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>
            <a:off x="644324" y="281614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마이 페이지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>
            <a:off x="2585874" y="129244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회원정보 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4" name="도형 43"/>
          <p:cNvCxnSpPr>
            <a:cxnSpLocks/>
            <a:stCxn id="7" idx="3"/>
            <a:endCxn id="51" idx="1"/>
          </p:cNvCxnSpPr>
          <p:nvPr/>
        </p:nvCxnSpPr>
        <p:spPr>
          <a:xfrm>
            <a:off x="3761894" y="1436909"/>
            <a:ext cx="177520" cy="4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03302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도형 39">
            <a:extLst>
              <a:ext uri="{FF2B5EF4-FFF2-40B4-BE49-F238E27FC236}">
                <a16:creationId xmlns:a16="http://schemas.microsoft.com/office/drawing/2014/main" id="{3728796C-551A-4C48-AA43-1376BF871AB8}"/>
              </a:ext>
            </a:extLst>
          </p:cNvPr>
          <p:cNvSpPr>
            <a:spLocks/>
          </p:cNvSpPr>
          <p:nvPr/>
        </p:nvSpPr>
        <p:spPr>
          <a:xfrm>
            <a:off x="5364906" y="129244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수정내용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9">
            <a:extLst>
              <a:ext uri="{FF2B5EF4-FFF2-40B4-BE49-F238E27FC236}">
                <a16:creationId xmlns:a16="http://schemas.microsoft.com/office/drawing/2014/main" id="{EBCC5536-00F8-4367-9679-077891AC0FFC}"/>
              </a:ext>
            </a:extLst>
          </p:cNvPr>
          <p:cNvSpPr>
            <a:spLocks/>
          </p:cNvSpPr>
          <p:nvPr/>
        </p:nvSpPr>
        <p:spPr>
          <a:xfrm>
            <a:off x="2585874" y="448295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 탈퇴</a:t>
            </a:r>
          </a:p>
        </p:txBody>
      </p:sp>
      <p:cxnSp>
        <p:nvCxnSpPr>
          <p:cNvPr id="42" name="도형 39">
            <a:extLst>
              <a:ext uri="{FF2B5EF4-FFF2-40B4-BE49-F238E27FC236}">
                <a16:creationId xmlns:a16="http://schemas.microsoft.com/office/drawing/2014/main" id="{5CE51F97-0F77-4EE5-A794-2427683D140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820344" y="1436909"/>
            <a:ext cx="765530" cy="1523696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39">
            <a:extLst>
              <a:ext uri="{FF2B5EF4-FFF2-40B4-BE49-F238E27FC236}">
                <a16:creationId xmlns:a16="http://schemas.microsoft.com/office/drawing/2014/main" id="{7E5E89CF-C049-4E6E-BD6C-B04B1097E825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1820344" y="2960605"/>
            <a:ext cx="765530" cy="166680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39">
            <a:extLst>
              <a:ext uri="{FF2B5EF4-FFF2-40B4-BE49-F238E27FC236}">
                <a16:creationId xmlns:a16="http://schemas.microsoft.com/office/drawing/2014/main" id="{252CA96B-CEF1-4175-BBA6-4AFBC34C5A32}"/>
              </a:ext>
            </a:extLst>
          </p:cNvPr>
          <p:cNvSpPr>
            <a:spLocks/>
          </p:cNvSpPr>
          <p:nvPr/>
        </p:nvSpPr>
        <p:spPr>
          <a:xfrm>
            <a:off x="3939414" y="129245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8" name="도형 43">
            <a:extLst>
              <a:ext uri="{FF2B5EF4-FFF2-40B4-BE49-F238E27FC236}">
                <a16:creationId xmlns:a16="http://schemas.microsoft.com/office/drawing/2014/main" id="{A9FD7265-2CAA-451D-9F85-1B3DEBEDE930}"/>
              </a:ext>
            </a:extLst>
          </p:cNvPr>
          <p:cNvCxnSpPr>
            <a:cxnSpLocks/>
            <a:stCxn id="32" idx="3"/>
            <a:endCxn id="100" idx="1"/>
          </p:cNvCxnSpPr>
          <p:nvPr/>
        </p:nvCxnSpPr>
        <p:spPr>
          <a:xfrm flipV="1">
            <a:off x="3761894" y="4624514"/>
            <a:ext cx="226811" cy="2899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도형 39">
            <a:extLst>
              <a:ext uri="{FF2B5EF4-FFF2-40B4-BE49-F238E27FC236}">
                <a16:creationId xmlns:a16="http://schemas.microsoft.com/office/drawing/2014/main" id="{06213C91-F2D6-43C4-B7D2-AD3CC754A4B8}"/>
              </a:ext>
            </a:extLst>
          </p:cNvPr>
          <p:cNvSpPr>
            <a:spLocks/>
          </p:cNvSpPr>
          <p:nvPr/>
        </p:nvSpPr>
        <p:spPr>
          <a:xfrm>
            <a:off x="5391536" y="4480051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알림 출력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" name="도형 39">
            <a:extLst>
              <a:ext uri="{FF2B5EF4-FFF2-40B4-BE49-F238E27FC236}">
                <a16:creationId xmlns:a16="http://schemas.microsoft.com/office/drawing/2014/main" id="{919E0E52-D6EC-41B6-A9FD-D3F196CA6739}"/>
              </a:ext>
            </a:extLst>
          </p:cNvPr>
          <p:cNvSpPr>
            <a:spLocks/>
          </p:cNvSpPr>
          <p:nvPr/>
        </p:nvSpPr>
        <p:spPr>
          <a:xfrm>
            <a:off x="3988705" y="4480051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3">
            <a:extLst>
              <a:ext uri="{FF2B5EF4-FFF2-40B4-BE49-F238E27FC236}">
                <a16:creationId xmlns:a16="http://schemas.microsoft.com/office/drawing/2014/main" id="{D38F9926-7B02-424E-8AEB-6B3A25C3E263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5115434" y="1436908"/>
            <a:ext cx="249472" cy="5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39">
            <a:extLst>
              <a:ext uri="{FF2B5EF4-FFF2-40B4-BE49-F238E27FC236}">
                <a16:creationId xmlns:a16="http://schemas.microsoft.com/office/drawing/2014/main" id="{10294534-5CC1-44D6-B07C-7651247B1B91}"/>
              </a:ext>
            </a:extLst>
          </p:cNvPr>
          <p:cNvSpPr>
            <a:spLocks/>
          </p:cNvSpPr>
          <p:nvPr/>
        </p:nvSpPr>
        <p:spPr>
          <a:xfrm>
            <a:off x="6790398" y="129244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5.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수정내용 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8" name="도형 43">
            <a:extLst>
              <a:ext uri="{FF2B5EF4-FFF2-40B4-BE49-F238E27FC236}">
                <a16:creationId xmlns:a16="http://schemas.microsoft.com/office/drawing/2014/main" id="{2C128369-1AA9-4E16-90B8-AA9657C6E9CC}"/>
              </a:ext>
            </a:extLst>
          </p:cNvPr>
          <p:cNvCxnSpPr>
            <a:cxnSpLocks/>
            <a:stCxn id="23" idx="3"/>
            <a:endCxn id="45" idx="1"/>
          </p:cNvCxnSpPr>
          <p:nvPr/>
        </p:nvCxnSpPr>
        <p:spPr>
          <a:xfrm>
            <a:off x="6540926" y="1436908"/>
            <a:ext cx="249472" cy="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43">
            <a:extLst>
              <a:ext uri="{FF2B5EF4-FFF2-40B4-BE49-F238E27FC236}">
                <a16:creationId xmlns:a16="http://schemas.microsoft.com/office/drawing/2014/main" id="{33804861-4F9B-4A98-B273-52BDB88FA5B1}"/>
              </a:ext>
            </a:extLst>
          </p:cNvPr>
          <p:cNvCxnSpPr>
            <a:cxnSpLocks/>
            <a:stCxn id="100" idx="3"/>
            <a:endCxn id="99" idx="1"/>
          </p:cNvCxnSpPr>
          <p:nvPr/>
        </p:nvCxnSpPr>
        <p:spPr>
          <a:xfrm>
            <a:off x="5164725" y="4624514"/>
            <a:ext cx="226811" cy="0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도형 39">
            <a:extLst>
              <a:ext uri="{FF2B5EF4-FFF2-40B4-BE49-F238E27FC236}">
                <a16:creationId xmlns:a16="http://schemas.microsoft.com/office/drawing/2014/main" id="{8C46D10D-3589-4947-AAD5-8D6609BA23F3}"/>
              </a:ext>
            </a:extLst>
          </p:cNvPr>
          <p:cNvSpPr>
            <a:spLocks/>
          </p:cNvSpPr>
          <p:nvPr/>
        </p:nvSpPr>
        <p:spPr>
          <a:xfrm>
            <a:off x="6790398" y="4482950"/>
            <a:ext cx="1268583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5.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회원 탈퇴 완료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43">
            <a:extLst>
              <a:ext uri="{FF2B5EF4-FFF2-40B4-BE49-F238E27FC236}">
                <a16:creationId xmlns:a16="http://schemas.microsoft.com/office/drawing/2014/main" id="{3FF3BA43-C4B9-4447-8DD8-0B5BFF01C5B6}"/>
              </a:ext>
            </a:extLst>
          </p:cNvPr>
          <p:cNvCxnSpPr>
            <a:cxnSpLocks/>
            <a:stCxn id="99" idx="3"/>
            <a:endCxn id="56" idx="1"/>
          </p:cNvCxnSpPr>
          <p:nvPr/>
        </p:nvCxnSpPr>
        <p:spPr>
          <a:xfrm>
            <a:off x="6567556" y="4624514"/>
            <a:ext cx="222842" cy="2899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39">
            <a:extLst>
              <a:ext uri="{FF2B5EF4-FFF2-40B4-BE49-F238E27FC236}">
                <a16:creationId xmlns:a16="http://schemas.microsoft.com/office/drawing/2014/main" id="{69CBA47F-8667-46E7-8A29-D08B4BB2B7DB}"/>
              </a:ext>
            </a:extLst>
          </p:cNvPr>
          <p:cNvSpPr>
            <a:spLocks/>
          </p:cNvSpPr>
          <p:nvPr/>
        </p:nvSpPr>
        <p:spPr>
          <a:xfrm>
            <a:off x="2585874" y="3603639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 식당</a:t>
            </a:r>
          </a:p>
        </p:txBody>
      </p:sp>
      <p:cxnSp>
        <p:nvCxnSpPr>
          <p:cNvPr id="22" name="도형 39">
            <a:extLst>
              <a:ext uri="{FF2B5EF4-FFF2-40B4-BE49-F238E27FC236}">
                <a16:creationId xmlns:a16="http://schemas.microsoft.com/office/drawing/2014/main" id="{602273F7-EBE4-4DDA-B406-E5ACEF997661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820344" y="2960605"/>
            <a:ext cx="765530" cy="78749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9">
            <a:extLst>
              <a:ext uri="{FF2B5EF4-FFF2-40B4-BE49-F238E27FC236}">
                <a16:creationId xmlns:a16="http://schemas.microsoft.com/office/drawing/2014/main" id="{85E98265-1CD1-4F67-AAAE-490D1A5AB5FA}"/>
              </a:ext>
            </a:extLst>
          </p:cNvPr>
          <p:cNvSpPr>
            <a:spLocks/>
          </p:cNvSpPr>
          <p:nvPr/>
        </p:nvSpPr>
        <p:spPr>
          <a:xfrm>
            <a:off x="5877309" y="345652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39">
            <a:extLst>
              <a:ext uri="{FF2B5EF4-FFF2-40B4-BE49-F238E27FC236}">
                <a16:creationId xmlns:a16="http://schemas.microsoft.com/office/drawing/2014/main" id="{E78DC996-F5CC-44CA-8282-430652081D71}"/>
              </a:ext>
            </a:extLst>
          </p:cNvPr>
          <p:cNvSpPr>
            <a:spLocks/>
          </p:cNvSpPr>
          <p:nvPr/>
        </p:nvSpPr>
        <p:spPr>
          <a:xfrm>
            <a:off x="7760819" y="353840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5.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39">
            <a:extLst>
              <a:ext uri="{FF2B5EF4-FFF2-40B4-BE49-F238E27FC236}">
                <a16:creationId xmlns:a16="http://schemas.microsoft.com/office/drawing/2014/main" id="{31DA2382-E5BA-495C-94B8-9A2AC8734B82}"/>
              </a:ext>
            </a:extLst>
          </p:cNvPr>
          <p:cNvSpPr>
            <a:spLocks/>
          </p:cNvSpPr>
          <p:nvPr/>
        </p:nvSpPr>
        <p:spPr>
          <a:xfrm>
            <a:off x="5877309" y="375719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39">
            <a:extLst>
              <a:ext uri="{FF2B5EF4-FFF2-40B4-BE49-F238E27FC236}">
                <a16:creationId xmlns:a16="http://schemas.microsoft.com/office/drawing/2014/main" id="{3743738F-2D91-4709-A3AE-FC7749097CF5}"/>
              </a:ext>
            </a:extLst>
          </p:cNvPr>
          <p:cNvSpPr>
            <a:spLocks/>
          </p:cNvSpPr>
          <p:nvPr/>
        </p:nvSpPr>
        <p:spPr>
          <a:xfrm>
            <a:off x="5877309" y="406224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592E50B-8FA6-4FAC-9A13-4EBC5B6A02A9}"/>
              </a:ext>
            </a:extLst>
          </p:cNvPr>
          <p:cNvCxnSpPr>
            <a:cxnSpLocks/>
            <a:stCxn id="37" idx="3"/>
            <a:endCxn id="24" idx="1"/>
          </p:cNvCxnSpPr>
          <p:nvPr/>
        </p:nvCxnSpPr>
        <p:spPr>
          <a:xfrm flipV="1">
            <a:off x="5182285" y="3600983"/>
            <a:ext cx="695024" cy="15202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E88EF5E-2357-4D57-BA40-50331B24BF11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>
            <a:off x="5182285" y="3753005"/>
            <a:ext cx="695024" cy="45370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412B40E-C6CD-44C3-A435-69416AEF83DE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7053329" y="3682868"/>
            <a:ext cx="707490" cy="21878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710B857-4B92-4583-BE30-E3464C296714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 flipV="1">
            <a:off x="7053329" y="3682868"/>
            <a:ext cx="707490" cy="523838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43">
            <a:extLst>
              <a:ext uri="{FF2B5EF4-FFF2-40B4-BE49-F238E27FC236}">
                <a16:creationId xmlns:a16="http://schemas.microsoft.com/office/drawing/2014/main" id="{01C7F7C0-84CB-475E-B4B7-EB469D1312AC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>
            <a:off x="3761894" y="3748102"/>
            <a:ext cx="244371" cy="4903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9">
            <a:extLst>
              <a:ext uri="{FF2B5EF4-FFF2-40B4-BE49-F238E27FC236}">
                <a16:creationId xmlns:a16="http://schemas.microsoft.com/office/drawing/2014/main" id="{FEF0EADA-B47B-42CA-9E8C-84E2F2427793}"/>
              </a:ext>
            </a:extLst>
          </p:cNvPr>
          <p:cNvSpPr>
            <a:spLocks/>
          </p:cNvSpPr>
          <p:nvPr/>
        </p:nvSpPr>
        <p:spPr>
          <a:xfrm>
            <a:off x="4006265" y="360854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39">
            <a:extLst>
              <a:ext uri="{FF2B5EF4-FFF2-40B4-BE49-F238E27FC236}">
                <a16:creationId xmlns:a16="http://schemas.microsoft.com/office/drawing/2014/main" id="{1C148519-7DF2-46D9-B366-D426BC6759BE}"/>
              </a:ext>
            </a:extLst>
          </p:cNvPr>
          <p:cNvSpPr>
            <a:spLocks/>
          </p:cNvSpPr>
          <p:nvPr/>
        </p:nvSpPr>
        <p:spPr>
          <a:xfrm>
            <a:off x="2568314" y="200044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 식당</a:t>
            </a:r>
          </a:p>
        </p:txBody>
      </p:sp>
      <p:sp>
        <p:nvSpPr>
          <p:cNvPr id="53" name="도형 39">
            <a:extLst>
              <a:ext uri="{FF2B5EF4-FFF2-40B4-BE49-F238E27FC236}">
                <a16:creationId xmlns:a16="http://schemas.microsoft.com/office/drawing/2014/main" id="{D5D9524B-ED52-4E0B-9C03-D4A3B1E90550}"/>
              </a:ext>
            </a:extLst>
          </p:cNvPr>
          <p:cNvSpPr>
            <a:spLocks/>
          </p:cNvSpPr>
          <p:nvPr/>
        </p:nvSpPr>
        <p:spPr>
          <a:xfrm>
            <a:off x="5877309" y="170170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43">
            <a:extLst>
              <a:ext uri="{FF2B5EF4-FFF2-40B4-BE49-F238E27FC236}">
                <a16:creationId xmlns:a16="http://schemas.microsoft.com/office/drawing/2014/main" id="{1D9B7379-B3B5-4E9F-AB08-0F97A27606AF}"/>
              </a:ext>
            </a:extLst>
          </p:cNvPr>
          <p:cNvCxnSpPr>
            <a:cxnSpLocks/>
            <a:stCxn id="65" idx="3"/>
            <a:endCxn id="58" idx="1"/>
          </p:cNvCxnSpPr>
          <p:nvPr/>
        </p:nvCxnSpPr>
        <p:spPr>
          <a:xfrm>
            <a:off x="5164725" y="2149812"/>
            <a:ext cx="712584" cy="360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39">
            <a:extLst>
              <a:ext uri="{FF2B5EF4-FFF2-40B4-BE49-F238E27FC236}">
                <a16:creationId xmlns:a16="http://schemas.microsoft.com/office/drawing/2014/main" id="{B09F798E-581F-4D45-A71A-F1B10AB039C2}"/>
              </a:ext>
            </a:extLst>
          </p:cNvPr>
          <p:cNvSpPr>
            <a:spLocks/>
          </p:cNvSpPr>
          <p:nvPr/>
        </p:nvSpPr>
        <p:spPr>
          <a:xfrm>
            <a:off x="7760819" y="214665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5.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39">
            <a:extLst>
              <a:ext uri="{FF2B5EF4-FFF2-40B4-BE49-F238E27FC236}">
                <a16:creationId xmlns:a16="http://schemas.microsoft.com/office/drawing/2014/main" id="{3D0B28C6-DA23-4DB7-B860-6FD6F68FCF2D}"/>
              </a:ext>
            </a:extLst>
          </p:cNvPr>
          <p:cNvSpPr>
            <a:spLocks/>
          </p:cNvSpPr>
          <p:nvPr/>
        </p:nvSpPr>
        <p:spPr>
          <a:xfrm>
            <a:off x="5877309" y="200895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39">
            <a:extLst>
              <a:ext uri="{FF2B5EF4-FFF2-40B4-BE49-F238E27FC236}">
                <a16:creationId xmlns:a16="http://schemas.microsoft.com/office/drawing/2014/main" id="{462445DE-1921-4A21-9C5A-5D5EF8619BB3}"/>
              </a:ext>
            </a:extLst>
          </p:cNvPr>
          <p:cNvSpPr>
            <a:spLocks/>
          </p:cNvSpPr>
          <p:nvPr/>
        </p:nvSpPr>
        <p:spPr>
          <a:xfrm>
            <a:off x="5877309" y="230743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63D5E31-1979-433A-B5CF-1889F3D6FC64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5164725" y="1846170"/>
            <a:ext cx="712584" cy="30364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3407543-7DDF-4563-ACA9-55E1CF8DB9DC}"/>
              </a:ext>
            </a:extLst>
          </p:cNvPr>
          <p:cNvCxnSpPr>
            <a:cxnSpLocks/>
            <a:stCxn id="65" idx="3"/>
            <a:endCxn id="59" idx="1"/>
          </p:cNvCxnSpPr>
          <p:nvPr/>
        </p:nvCxnSpPr>
        <p:spPr>
          <a:xfrm>
            <a:off x="5164725" y="2149812"/>
            <a:ext cx="712584" cy="302081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876004E-0D79-4CA9-99DB-7A0F7634F050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>
            <a:off x="7053329" y="2153420"/>
            <a:ext cx="707490" cy="137696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13DA98F3-431B-454B-AEEF-C6C94B699496}"/>
              </a:ext>
            </a:extLst>
          </p:cNvPr>
          <p:cNvCxnSpPr>
            <a:cxnSpLocks/>
            <a:stCxn id="59" idx="3"/>
            <a:endCxn id="55" idx="1"/>
          </p:cNvCxnSpPr>
          <p:nvPr/>
        </p:nvCxnSpPr>
        <p:spPr>
          <a:xfrm flipV="1">
            <a:off x="7053329" y="2291116"/>
            <a:ext cx="707490" cy="16077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43">
            <a:extLst>
              <a:ext uri="{FF2B5EF4-FFF2-40B4-BE49-F238E27FC236}">
                <a16:creationId xmlns:a16="http://schemas.microsoft.com/office/drawing/2014/main" id="{10618F48-F96C-41FD-B467-EAE821705E37}"/>
              </a:ext>
            </a:extLst>
          </p:cNvPr>
          <p:cNvCxnSpPr>
            <a:cxnSpLocks/>
            <a:stCxn id="52" idx="3"/>
            <a:endCxn id="65" idx="1"/>
          </p:cNvCxnSpPr>
          <p:nvPr/>
        </p:nvCxnSpPr>
        <p:spPr>
          <a:xfrm>
            <a:off x="3744334" y="2144909"/>
            <a:ext cx="244371" cy="4903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도형 39">
            <a:extLst>
              <a:ext uri="{FF2B5EF4-FFF2-40B4-BE49-F238E27FC236}">
                <a16:creationId xmlns:a16="http://schemas.microsoft.com/office/drawing/2014/main" id="{571DF28F-FCCF-46FB-BA16-D9698A1066A3}"/>
              </a:ext>
            </a:extLst>
          </p:cNvPr>
          <p:cNvSpPr>
            <a:spLocks/>
          </p:cNvSpPr>
          <p:nvPr/>
        </p:nvSpPr>
        <p:spPr>
          <a:xfrm>
            <a:off x="3988705" y="2005349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6" name="도형 39">
            <a:extLst>
              <a:ext uri="{FF2B5EF4-FFF2-40B4-BE49-F238E27FC236}">
                <a16:creationId xmlns:a16="http://schemas.microsoft.com/office/drawing/2014/main" id="{26D2CF6A-7030-44AB-B797-0C401A7800E3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 flipV="1">
            <a:off x="1820344" y="2144909"/>
            <a:ext cx="747970" cy="815696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도형 39">
            <a:extLst>
              <a:ext uri="{FF2B5EF4-FFF2-40B4-BE49-F238E27FC236}">
                <a16:creationId xmlns:a16="http://schemas.microsoft.com/office/drawing/2014/main" id="{FD8C9A9E-7D79-4A58-B22E-574ED8A506BB}"/>
              </a:ext>
            </a:extLst>
          </p:cNvPr>
          <p:cNvSpPr>
            <a:spLocks/>
          </p:cNvSpPr>
          <p:nvPr/>
        </p:nvSpPr>
        <p:spPr>
          <a:xfrm>
            <a:off x="2585874" y="2706728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등록한 식당 리뷰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8" name="도형 43">
            <a:extLst>
              <a:ext uri="{FF2B5EF4-FFF2-40B4-BE49-F238E27FC236}">
                <a16:creationId xmlns:a16="http://schemas.microsoft.com/office/drawing/2014/main" id="{05ABD73F-22B1-4695-8687-CE197F5BD63D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3761894" y="2851191"/>
            <a:ext cx="177520" cy="4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도형 39">
            <a:extLst>
              <a:ext uri="{FF2B5EF4-FFF2-40B4-BE49-F238E27FC236}">
                <a16:creationId xmlns:a16="http://schemas.microsoft.com/office/drawing/2014/main" id="{507030A3-1F19-4522-BA37-270E339A6377}"/>
              </a:ext>
            </a:extLst>
          </p:cNvPr>
          <p:cNvSpPr>
            <a:spLocks/>
          </p:cNvSpPr>
          <p:nvPr/>
        </p:nvSpPr>
        <p:spPr>
          <a:xfrm>
            <a:off x="5364906" y="270672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출력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39">
            <a:extLst>
              <a:ext uri="{FF2B5EF4-FFF2-40B4-BE49-F238E27FC236}">
                <a16:creationId xmlns:a16="http://schemas.microsoft.com/office/drawing/2014/main" id="{9E2FC0FE-A891-4A06-83FB-59D0D7FAE2C6}"/>
              </a:ext>
            </a:extLst>
          </p:cNvPr>
          <p:cNvSpPr>
            <a:spLocks/>
          </p:cNvSpPr>
          <p:nvPr/>
        </p:nvSpPr>
        <p:spPr>
          <a:xfrm>
            <a:off x="3939414" y="270673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1" name="도형 43">
            <a:extLst>
              <a:ext uri="{FF2B5EF4-FFF2-40B4-BE49-F238E27FC236}">
                <a16:creationId xmlns:a16="http://schemas.microsoft.com/office/drawing/2014/main" id="{BD25AEC3-6902-4F6E-886D-6322AD1E70A6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 flipV="1">
            <a:off x="5115434" y="2851190"/>
            <a:ext cx="249472" cy="5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A513612-54FD-42E1-8E89-1CD25BF6A036}"/>
              </a:ext>
            </a:extLst>
          </p:cNvPr>
          <p:cNvCxnSpPr>
            <a:cxnSpLocks/>
            <a:stCxn id="37" idx="3"/>
            <a:endCxn id="27" idx="1"/>
          </p:cNvCxnSpPr>
          <p:nvPr/>
        </p:nvCxnSpPr>
        <p:spPr>
          <a:xfrm>
            <a:off x="5182285" y="3753005"/>
            <a:ext cx="695024" cy="14865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9121A22C-0BAF-4000-80B4-F003E11466FE}"/>
              </a:ext>
            </a:extLst>
          </p:cNvPr>
          <p:cNvCxnSpPr>
            <a:cxnSpLocks/>
            <a:stCxn id="37" idx="3"/>
            <a:endCxn id="88" idx="1"/>
          </p:cNvCxnSpPr>
          <p:nvPr/>
        </p:nvCxnSpPr>
        <p:spPr>
          <a:xfrm flipV="1">
            <a:off x="5182285" y="3299303"/>
            <a:ext cx="695024" cy="453702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도형 39">
            <a:extLst>
              <a:ext uri="{FF2B5EF4-FFF2-40B4-BE49-F238E27FC236}">
                <a16:creationId xmlns:a16="http://schemas.microsoft.com/office/drawing/2014/main" id="{03A8436E-5EE3-4DE0-A9AD-32B7C2573524}"/>
              </a:ext>
            </a:extLst>
          </p:cNvPr>
          <p:cNvSpPr>
            <a:spLocks/>
          </p:cNvSpPr>
          <p:nvPr/>
        </p:nvSpPr>
        <p:spPr>
          <a:xfrm>
            <a:off x="5877309" y="315484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05F6254B-0F62-4677-9602-4CCC405E6015}"/>
              </a:ext>
            </a:extLst>
          </p:cNvPr>
          <p:cNvCxnSpPr>
            <a:cxnSpLocks/>
            <a:stCxn id="88" idx="3"/>
            <a:endCxn id="26" idx="1"/>
          </p:cNvCxnSpPr>
          <p:nvPr/>
        </p:nvCxnSpPr>
        <p:spPr>
          <a:xfrm>
            <a:off x="7053329" y="3299303"/>
            <a:ext cx="707490" cy="383565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말풍선: 사각형 100">
            <a:extLst>
              <a:ext uri="{FF2B5EF4-FFF2-40B4-BE49-F238E27FC236}">
                <a16:creationId xmlns:a16="http://schemas.microsoft.com/office/drawing/2014/main" id="{1D92BF74-63F8-437C-B014-8882F5554473}"/>
              </a:ext>
            </a:extLst>
          </p:cNvPr>
          <p:cNvSpPr/>
          <p:nvPr/>
        </p:nvSpPr>
        <p:spPr>
          <a:xfrm>
            <a:off x="3884079" y="1614402"/>
            <a:ext cx="1312690" cy="359636"/>
          </a:xfrm>
          <a:prstGeom prst="wedgeRectCallout">
            <a:avLst>
              <a:gd name="adj1" fmla="val -33913"/>
              <a:gd name="adj2" fmla="val 30477"/>
            </a:avLst>
          </a:prstGeom>
          <a:solidFill>
            <a:srgbClr val="CDC7A7"/>
          </a:solidFill>
          <a:ln w="12700">
            <a:solidFill>
              <a:srgbClr val="776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비밀번호 불일치 시 </a:t>
            </a:r>
            <a:r>
              <a:rPr lang="ko-KR" altLang="en-US" sz="1000" b="0" strike="noStrike" cap="none" dirty="0" err="1">
                <a:latin typeface="맑은 고딕" charset="0"/>
                <a:ea typeface="맑은 고딕" charset="0"/>
              </a:rPr>
              <a:t>경고창</a:t>
            </a: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 출력</a:t>
            </a:r>
          </a:p>
        </p:txBody>
      </p:sp>
      <p:sp>
        <p:nvSpPr>
          <p:cNvPr id="102" name="말풍선: 사각형 101">
            <a:extLst>
              <a:ext uri="{FF2B5EF4-FFF2-40B4-BE49-F238E27FC236}">
                <a16:creationId xmlns:a16="http://schemas.microsoft.com/office/drawing/2014/main" id="{5A7DFAB1-1D88-4E90-AF52-3A0BD76F837B}"/>
              </a:ext>
            </a:extLst>
          </p:cNvPr>
          <p:cNvSpPr/>
          <p:nvPr/>
        </p:nvSpPr>
        <p:spPr>
          <a:xfrm>
            <a:off x="3884079" y="4001265"/>
            <a:ext cx="1312690" cy="359636"/>
          </a:xfrm>
          <a:prstGeom prst="wedgeRectCallout">
            <a:avLst>
              <a:gd name="adj1" fmla="val -33913"/>
              <a:gd name="adj2" fmla="val 30477"/>
            </a:avLst>
          </a:prstGeom>
          <a:solidFill>
            <a:srgbClr val="CDC7A7"/>
          </a:solidFill>
          <a:ln w="12700">
            <a:solidFill>
              <a:srgbClr val="776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비밀번호 불일치 시 </a:t>
            </a:r>
            <a:r>
              <a:rPr lang="ko-KR" altLang="en-US" sz="1000" b="0" strike="noStrike" cap="none" dirty="0" err="1">
                <a:latin typeface="맑은 고딕" charset="0"/>
                <a:ea typeface="맑은 고딕" charset="0"/>
              </a:rPr>
              <a:t>경고창</a:t>
            </a: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269391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2204802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>
            <a:off x="802197" y="281614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 게시판</a:t>
            </a:r>
          </a:p>
        </p:txBody>
      </p:sp>
      <p:sp>
        <p:nvSpPr>
          <p:cNvPr id="7" name="도형 39"/>
          <p:cNvSpPr>
            <a:spLocks/>
          </p:cNvSpPr>
          <p:nvPr/>
        </p:nvSpPr>
        <p:spPr>
          <a:xfrm>
            <a:off x="2743747" y="19219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게시글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9"/>
          <p:cNvSpPr>
            <a:spLocks/>
          </p:cNvSpPr>
          <p:nvPr/>
        </p:nvSpPr>
        <p:spPr>
          <a:xfrm>
            <a:off x="4823997" y="162130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4" name="도형 43"/>
          <p:cNvCxnSpPr>
            <a:cxnSpLocks/>
            <a:stCxn id="7" idx="3"/>
            <a:endCxn id="51" idx="1"/>
          </p:cNvCxnSpPr>
          <p:nvPr/>
        </p:nvCxnSpPr>
        <p:spPr>
          <a:xfrm>
            <a:off x="3919767" y="2066438"/>
            <a:ext cx="904230" cy="4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66847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문의게시판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도형 39">
            <a:extLst>
              <a:ext uri="{FF2B5EF4-FFF2-40B4-BE49-F238E27FC236}">
                <a16:creationId xmlns:a16="http://schemas.microsoft.com/office/drawing/2014/main" id="{3728796C-551A-4C48-AA43-1376BF871AB8}"/>
              </a:ext>
            </a:extLst>
          </p:cNvPr>
          <p:cNvSpPr>
            <a:spLocks/>
          </p:cNvSpPr>
          <p:nvPr/>
        </p:nvSpPr>
        <p:spPr>
          <a:xfrm>
            <a:off x="6904247" y="207115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9">
            <a:extLst>
              <a:ext uri="{FF2B5EF4-FFF2-40B4-BE49-F238E27FC236}">
                <a16:creationId xmlns:a16="http://schemas.microsoft.com/office/drawing/2014/main" id="{EBCC5536-00F8-4367-9679-077891AC0FFC}"/>
              </a:ext>
            </a:extLst>
          </p:cNvPr>
          <p:cNvSpPr>
            <a:spLocks/>
          </p:cNvSpPr>
          <p:nvPr/>
        </p:nvSpPr>
        <p:spPr>
          <a:xfrm>
            <a:off x="2743747" y="364875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 댓글</a:t>
            </a:r>
          </a:p>
        </p:txBody>
      </p:sp>
      <p:cxnSp>
        <p:nvCxnSpPr>
          <p:cNvPr id="42" name="도형 39">
            <a:extLst>
              <a:ext uri="{FF2B5EF4-FFF2-40B4-BE49-F238E27FC236}">
                <a16:creationId xmlns:a16="http://schemas.microsoft.com/office/drawing/2014/main" id="{5CE51F97-0F77-4EE5-A794-2427683D140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978217" y="2066438"/>
            <a:ext cx="765530" cy="89416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39">
            <a:extLst>
              <a:ext uri="{FF2B5EF4-FFF2-40B4-BE49-F238E27FC236}">
                <a16:creationId xmlns:a16="http://schemas.microsoft.com/office/drawing/2014/main" id="{7E5E89CF-C049-4E6E-BD6C-B04B1097E825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1978217" y="2960605"/>
            <a:ext cx="765530" cy="83260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39">
            <a:extLst>
              <a:ext uri="{FF2B5EF4-FFF2-40B4-BE49-F238E27FC236}">
                <a16:creationId xmlns:a16="http://schemas.microsoft.com/office/drawing/2014/main" id="{252CA96B-CEF1-4175-BBA6-4AFBC34C5A32}"/>
              </a:ext>
            </a:extLst>
          </p:cNvPr>
          <p:cNvSpPr>
            <a:spLocks/>
          </p:cNvSpPr>
          <p:nvPr/>
        </p:nvSpPr>
        <p:spPr>
          <a:xfrm>
            <a:off x="4823997" y="1921979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39">
            <a:extLst>
              <a:ext uri="{FF2B5EF4-FFF2-40B4-BE49-F238E27FC236}">
                <a16:creationId xmlns:a16="http://schemas.microsoft.com/office/drawing/2014/main" id="{736844E0-F2D7-4919-8B98-EE1BF4437402}"/>
              </a:ext>
            </a:extLst>
          </p:cNvPr>
          <p:cNvSpPr>
            <a:spLocks/>
          </p:cNvSpPr>
          <p:nvPr/>
        </p:nvSpPr>
        <p:spPr>
          <a:xfrm>
            <a:off x="4823997" y="222703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3230A06-3505-448F-BD79-7DCF03A2B6B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919767" y="1765770"/>
            <a:ext cx="904230" cy="300668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8309BD3-7B92-41D5-A116-ED729734617E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>
            <a:off x="3919767" y="2066438"/>
            <a:ext cx="904230" cy="305055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D0EF5000-5856-41FC-A21A-B686D3D50DFA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>
            <a:off x="6000017" y="2066442"/>
            <a:ext cx="904230" cy="14917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F7EC95D-6619-42C7-ADB8-8397A347AB14}"/>
              </a:ext>
            </a:extLst>
          </p:cNvPr>
          <p:cNvCxnSpPr>
            <a:cxnSpLocks/>
            <a:stCxn id="52" idx="3"/>
            <a:endCxn id="23" idx="1"/>
          </p:cNvCxnSpPr>
          <p:nvPr/>
        </p:nvCxnSpPr>
        <p:spPr>
          <a:xfrm flipV="1">
            <a:off x="6000017" y="2215619"/>
            <a:ext cx="904230" cy="155874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도형 39">
            <a:extLst>
              <a:ext uri="{FF2B5EF4-FFF2-40B4-BE49-F238E27FC236}">
                <a16:creationId xmlns:a16="http://schemas.microsoft.com/office/drawing/2014/main" id="{CFCA696A-95FB-45C7-9E48-BA3C4B6D7394}"/>
              </a:ext>
            </a:extLst>
          </p:cNvPr>
          <p:cNvSpPr>
            <a:spLocks/>
          </p:cNvSpPr>
          <p:nvPr/>
        </p:nvSpPr>
        <p:spPr>
          <a:xfrm>
            <a:off x="4824314" y="334745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8" name="도형 43">
            <a:extLst>
              <a:ext uri="{FF2B5EF4-FFF2-40B4-BE49-F238E27FC236}">
                <a16:creationId xmlns:a16="http://schemas.microsoft.com/office/drawing/2014/main" id="{A9FD7265-2CAA-451D-9F85-1B3DEBEDE930}"/>
              </a:ext>
            </a:extLst>
          </p:cNvPr>
          <p:cNvCxnSpPr>
            <a:cxnSpLocks/>
            <a:stCxn id="32" idx="3"/>
            <a:endCxn id="100" idx="1"/>
          </p:cNvCxnSpPr>
          <p:nvPr/>
        </p:nvCxnSpPr>
        <p:spPr>
          <a:xfrm flipV="1">
            <a:off x="3919767" y="3792585"/>
            <a:ext cx="904547" cy="62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도형 39">
            <a:extLst>
              <a:ext uri="{FF2B5EF4-FFF2-40B4-BE49-F238E27FC236}">
                <a16:creationId xmlns:a16="http://schemas.microsoft.com/office/drawing/2014/main" id="{06213C91-F2D6-43C4-B7D2-AD3CC754A4B8}"/>
              </a:ext>
            </a:extLst>
          </p:cNvPr>
          <p:cNvSpPr>
            <a:spLocks/>
          </p:cNvSpPr>
          <p:nvPr/>
        </p:nvSpPr>
        <p:spPr>
          <a:xfrm>
            <a:off x="6904564" y="3797299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" name="도형 39">
            <a:extLst>
              <a:ext uri="{FF2B5EF4-FFF2-40B4-BE49-F238E27FC236}">
                <a16:creationId xmlns:a16="http://schemas.microsoft.com/office/drawing/2014/main" id="{919E0E52-D6EC-41B6-A9FD-D3F196CA6739}"/>
              </a:ext>
            </a:extLst>
          </p:cNvPr>
          <p:cNvSpPr>
            <a:spLocks/>
          </p:cNvSpPr>
          <p:nvPr/>
        </p:nvSpPr>
        <p:spPr>
          <a:xfrm>
            <a:off x="4824314" y="364812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1" name="도형 39">
            <a:extLst>
              <a:ext uri="{FF2B5EF4-FFF2-40B4-BE49-F238E27FC236}">
                <a16:creationId xmlns:a16="http://schemas.microsoft.com/office/drawing/2014/main" id="{97DBB49F-52BF-43FF-A030-13E8F29055D1}"/>
              </a:ext>
            </a:extLst>
          </p:cNvPr>
          <p:cNvSpPr>
            <a:spLocks/>
          </p:cNvSpPr>
          <p:nvPr/>
        </p:nvSpPr>
        <p:spPr>
          <a:xfrm>
            <a:off x="4824314" y="395317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EF8C8D29-A037-4F30-8E4A-A4490A42983E}"/>
              </a:ext>
            </a:extLst>
          </p:cNvPr>
          <p:cNvCxnSpPr>
            <a:cxnSpLocks/>
            <a:stCxn id="32" idx="3"/>
            <a:endCxn id="97" idx="1"/>
          </p:cNvCxnSpPr>
          <p:nvPr/>
        </p:nvCxnSpPr>
        <p:spPr>
          <a:xfrm flipV="1">
            <a:off x="3919767" y="3491913"/>
            <a:ext cx="904547" cy="30130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CE49BE4B-7D64-4958-9344-A2A283277EA3}"/>
              </a:ext>
            </a:extLst>
          </p:cNvPr>
          <p:cNvCxnSpPr>
            <a:cxnSpLocks/>
            <a:stCxn id="32" idx="3"/>
            <a:endCxn id="101" idx="1"/>
          </p:cNvCxnSpPr>
          <p:nvPr/>
        </p:nvCxnSpPr>
        <p:spPr>
          <a:xfrm>
            <a:off x="3919767" y="3793213"/>
            <a:ext cx="904547" cy="30442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BE689752-9B51-4082-8FDE-BD3B28A16C17}"/>
              </a:ext>
            </a:extLst>
          </p:cNvPr>
          <p:cNvCxnSpPr>
            <a:cxnSpLocks/>
            <a:stCxn id="100" idx="3"/>
            <a:endCxn id="99" idx="1"/>
          </p:cNvCxnSpPr>
          <p:nvPr/>
        </p:nvCxnSpPr>
        <p:spPr>
          <a:xfrm>
            <a:off x="6000334" y="3792585"/>
            <a:ext cx="904230" cy="14917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581691B-59C1-412F-89D1-089B80A2031F}"/>
              </a:ext>
            </a:extLst>
          </p:cNvPr>
          <p:cNvCxnSpPr>
            <a:cxnSpLocks/>
            <a:stCxn id="101" idx="3"/>
            <a:endCxn id="99" idx="1"/>
          </p:cNvCxnSpPr>
          <p:nvPr/>
        </p:nvCxnSpPr>
        <p:spPr>
          <a:xfrm flipV="1">
            <a:off x="6000334" y="3941762"/>
            <a:ext cx="904230" cy="155874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61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2204802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: </a:t>
            </a:r>
            <a:r>
              <a:rPr lang="ko-KR" altLang="en-US" sz="16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식당</a:t>
            </a:r>
            <a:r>
              <a:rPr lang="ko-KR" altLang="en-US" sz="1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6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B4769-3449-49A4-A3F7-91BD6FB6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93226"/>
              </p:ext>
            </p:extLst>
          </p:nvPr>
        </p:nvGraphicFramePr>
        <p:xfrm>
          <a:off x="469265" y="37274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문의 게시판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2021.04.19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박예진</a:t>
                      </a:r>
                    </a:p>
                  </a:txBody>
                  <a:tcPr marL="90170" marR="90170" marT="46990" marB="46990" anchor="ctr">
                    <a:solidFill>
                      <a:srgbClr val="BCB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도형 39">
            <a:extLst>
              <a:ext uri="{FF2B5EF4-FFF2-40B4-BE49-F238E27FC236}">
                <a16:creationId xmlns:a16="http://schemas.microsoft.com/office/drawing/2014/main" id="{FFB3BE85-928C-41DB-A2AA-95A25B676CC0}"/>
              </a:ext>
            </a:extLst>
          </p:cNvPr>
          <p:cNvSpPr>
            <a:spLocks/>
          </p:cNvSpPr>
          <p:nvPr/>
        </p:nvSpPr>
        <p:spPr>
          <a:xfrm>
            <a:off x="802197" y="281614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 게시판</a:t>
            </a:r>
          </a:p>
        </p:txBody>
      </p:sp>
      <p:sp>
        <p:nvSpPr>
          <p:cNvPr id="72" name="도형 39">
            <a:extLst>
              <a:ext uri="{FF2B5EF4-FFF2-40B4-BE49-F238E27FC236}">
                <a16:creationId xmlns:a16="http://schemas.microsoft.com/office/drawing/2014/main" id="{79248654-C0A3-486C-A298-0730CA588231}"/>
              </a:ext>
            </a:extLst>
          </p:cNvPr>
          <p:cNvSpPr>
            <a:spLocks/>
          </p:cNvSpPr>
          <p:nvPr/>
        </p:nvSpPr>
        <p:spPr>
          <a:xfrm>
            <a:off x="2743747" y="19219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게시글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39">
            <a:extLst>
              <a:ext uri="{FF2B5EF4-FFF2-40B4-BE49-F238E27FC236}">
                <a16:creationId xmlns:a16="http://schemas.microsoft.com/office/drawing/2014/main" id="{E560C966-E70C-4678-B324-FF546F7A53E8}"/>
              </a:ext>
            </a:extLst>
          </p:cNvPr>
          <p:cNvSpPr>
            <a:spLocks/>
          </p:cNvSpPr>
          <p:nvPr/>
        </p:nvSpPr>
        <p:spPr>
          <a:xfrm>
            <a:off x="4823997" y="162130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4" name="도형 43">
            <a:extLst>
              <a:ext uri="{FF2B5EF4-FFF2-40B4-BE49-F238E27FC236}">
                <a16:creationId xmlns:a16="http://schemas.microsoft.com/office/drawing/2014/main" id="{BBC0A77F-9B4A-4393-9510-D22FF65B9D20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>
            <a:off x="3919767" y="2066438"/>
            <a:ext cx="904230" cy="4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도형 39">
            <a:extLst>
              <a:ext uri="{FF2B5EF4-FFF2-40B4-BE49-F238E27FC236}">
                <a16:creationId xmlns:a16="http://schemas.microsoft.com/office/drawing/2014/main" id="{83A7EE50-C022-4293-AF17-488ABB1CE2E6}"/>
              </a:ext>
            </a:extLst>
          </p:cNvPr>
          <p:cNvSpPr>
            <a:spLocks/>
          </p:cNvSpPr>
          <p:nvPr/>
        </p:nvSpPr>
        <p:spPr>
          <a:xfrm>
            <a:off x="6904247" y="207115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39">
            <a:extLst>
              <a:ext uri="{FF2B5EF4-FFF2-40B4-BE49-F238E27FC236}">
                <a16:creationId xmlns:a16="http://schemas.microsoft.com/office/drawing/2014/main" id="{AB9E4B38-B87D-4FB5-9716-27029C90A247}"/>
              </a:ext>
            </a:extLst>
          </p:cNvPr>
          <p:cNvSpPr>
            <a:spLocks/>
          </p:cNvSpPr>
          <p:nvPr/>
        </p:nvSpPr>
        <p:spPr>
          <a:xfrm>
            <a:off x="2743747" y="364875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 댓글</a:t>
            </a:r>
          </a:p>
        </p:txBody>
      </p:sp>
      <p:cxnSp>
        <p:nvCxnSpPr>
          <p:cNvPr id="77" name="도형 39">
            <a:extLst>
              <a:ext uri="{FF2B5EF4-FFF2-40B4-BE49-F238E27FC236}">
                <a16:creationId xmlns:a16="http://schemas.microsoft.com/office/drawing/2014/main" id="{6F6E67D1-118A-48B4-85AE-1B0259A15182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1978217" y="2066438"/>
            <a:ext cx="765530" cy="894167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39">
            <a:extLst>
              <a:ext uri="{FF2B5EF4-FFF2-40B4-BE49-F238E27FC236}">
                <a16:creationId xmlns:a16="http://schemas.microsoft.com/office/drawing/2014/main" id="{B0454C4B-0F37-4E61-BBC8-E7B6141D4EDD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>
            <a:off x="1978217" y="2960605"/>
            <a:ext cx="765530" cy="83260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도형 39">
            <a:extLst>
              <a:ext uri="{FF2B5EF4-FFF2-40B4-BE49-F238E27FC236}">
                <a16:creationId xmlns:a16="http://schemas.microsoft.com/office/drawing/2014/main" id="{3D2AD70A-77A2-4CFA-A02D-30005396CA1D}"/>
              </a:ext>
            </a:extLst>
          </p:cNvPr>
          <p:cNvSpPr>
            <a:spLocks/>
          </p:cNvSpPr>
          <p:nvPr/>
        </p:nvSpPr>
        <p:spPr>
          <a:xfrm>
            <a:off x="4823997" y="1921979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도형 39">
            <a:extLst>
              <a:ext uri="{FF2B5EF4-FFF2-40B4-BE49-F238E27FC236}">
                <a16:creationId xmlns:a16="http://schemas.microsoft.com/office/drawing/2014/main" id="{E4DE11CD-C3CB-45F1-9883-3B2FD49E7683}"/>
              </a:ext>
            </a:extLst>
          </p:cNvPr>
          <p:cNvSpPr>
            <a:spLocks/>
          </p:cNvSpPr>
          <p:nvPr/>
        </p:nvSpPr>
        <p:spPr>
          <a:xfrm>
            <a:off x="4823997" y="222703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4FCAD765-549A-441A-A95E-94F1FA11C288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 flipV="1">
            <a:off x="3919767" y="1765770"/>
            <a:ext cx="904230" cy="300668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3454F269-D925-40AE-89EC-188B814B169A}"/>
              </a:ext>
            </a:extLst>
          </p:cNvPr>
          <p:cNvCxnSpPr>
            <a:cxnSpLocks/>
            <a:stCxn id="72" idx="3"/>
            <a:endCxn id="80" idx="1"/>
          </p:cNvCxnSpPr>
          <p:nvPr/>
        </p:nvCxnSpPr>
        <p:spPr>
          <a:xfrm>
            <a:off x="3919767" y="2066438"/>
            <a:ext cx="904230" cy="305055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B53BA7DC-2767-446D-A87C-1C4C4A487469}"/>
              </a:ext>
            </a:extLst>
          </p:cNvPr>
          <p:cNvCxnSpPr>
            <a:cxnSpLocks/>
            <a:stCxn id="79" idx="3"/>
            <a:endCxn id="75" idx="1"/>
          </p:cNvCxnSpPr>
          <p:nvPr/>
        </p:nvCxnSpPr>
        <p:spPr>
          <a:xfrm>
            <a:off x="6000017" y="2066442"/>
            <a:ext cx="904230" cy="14917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E12DA4CA-FE6C-4AB7-B3E6-0BB89BAABF59}"/>
              </a:ext>
            </a:extLst>
          </p:cNvPr>
          <p:cNvCxnSpPr>
            <a:cxnSpLocks/>
            <a:stCxn id="80" idx="3"/>
            <a:endCxn id="75" idx="1"/>
          </p:cNvCxnSpPr>
          <p:nvPr/>
        </p:nvCxnSpPr>
        <p:spPr>
          <a:xfrm flipV="1">
            <a:off x="6000017" y="2215619"/>
            <a:ext cx="904230" cy="155874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도형 39">
            <a:extLst>
              <a:ext uri="{FF2B5EF4-FFF2-40B4-BE49-F238E27FC236}">
                <a16:creationId xmlns:a16="http://schemas.microsoft.com/office/drawing/2014/main" id="{C2FEB8C3-EB5A-4618-B855-E5A67CF4E325}"/>
              </a:ext>
            </a:extLst>
          </p:cNvPr>
          <p:cNvSpPr>
            <a:spLocks/>
          </p:cNvSpPr>
          <p:nvPr/>
        </p:nvSpPr>
        <p:spPr>
          <a:xfrm>
            <a:off x="4824314" y="334745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6" name="도형 43">
            <a:extLst>
              <a:ext uri="{FF2B5EF4-FFF2-40B4-BE49-F238E27FC236}">
                <a16:creationId xmlns:a16="http://schemas.microsoft.com/office/drawing/2014/main" id="{275986BB-136E-4270-A452-580E4BCCA9E1}"/>
              </a:ext>
            </a:extLst>
          </p:cNvPr>
          <p:cNvCxnSpPr>
            <a:cxnSpLocks/>
            <a:stCxn id="76" idx="3"/>
            <a:endCxn id="106" idx="1"/>
          </p:cNvCxnSpPr>
          <p:nvPr/>
        </p:nvCxnSpPr>
        <p:spPr>
          <a:xfrm flipV="1">
            <a:off x="3919767" y="3792585"/>
            <a:ext cx="904547" cy="628"/>
          </a:xfrm>
          <a:prstGeom prst="straightConnector1">
            <a:avLst/>
          </a:prstGeom>
          <a:ln w="9525" cap="flat" cmpd="sng">
            <a:solidFill>
              <a:srgbClr val="776F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도형 39">
            <a:extLst>
              <a:ext uri="{FF2B5EF4-FFF2-40B4-BE49-F238E27FC236}">
                <a16:creationId xmlns:a16="http://schemas.microsoft.com/office/drawing/2014/main" id="{F3549966-C85B-4F2E-B64F-792F1DE53D8A}"/>
              </a:ext>
            </a:extLst>
          </p:cNvPr>
          <p:cNvSpPr>
            <a:spLocks/>
          </p:cNvSpPr>
          <p:nvPr/>
        </p:nvSpPr>
        <p:spPr>
          <a:xfrm>
            <a:off x="6904564" y="3797299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작성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삭제 내용저장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" name="도형 39">
            <a:extLst>
              <a:ext uri="{FF2B5EF4-FFF2-40B4-BE49-F238E27FC236}">
                <a16:creationId xmlns:a16="http://schemas.microsoft.com/office/drawing/2014/main" id="{34DA7645-83A9-4A00-98F7-4FCB01D0CD81}"/>
              </a:ext>
            </a:extLst>
          </p:cNvPr>
          <p:cNvSpPr>
            <a:spLocks/>
          </p:cNvSpPr>
          <p:nvPr/>
        </p:nvSpPr>
        <p:spPr>
          <a:xfrm>
            <a:off x="4824314" y="364812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" name="도형 39">
            <a:extLst>
              <a:ext uri="{FF2B5EF4-FFF2-40B4-BE49-F238E27FC236}">
                <a16:creationId xmlns:a16="http://schemas.microsoft.com/office/drawing/2014/main" id="{EE39ADE9-364C-494F-B74C-BEEA5B5AEF1A}"/>
              </a:ext>
            </a:extLst>
          </p:cNvPr>
          <p:cNvSpPr>
            <a:spLocks/>
          </p:cNvSpPr>
          <p:nvPr/>
        </p:nvSpPr>
        <p:spPr>
          <a:xfrm>
            <a:off x="4824314" y="395317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CDC7A7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B8A0DD7E-4BD4-4FC9-8EC2-1CBF70A5BB1E}"/>
              </a:ext>
            </a:extLst>
          </p:cNvPr>
          <p:cNvCxnSpPr>
            <a:cxnSpLocks/>
            <a:stCxn id="76" idx="3"/>
            <a:endCxn id="85" idx="1"/>
          </p:cNvCxnSpPr>
          <p:nvPr/>
        </p:nvCxnSpPr>
        <p:spPr>
          <a:xfrm flipV="1">
            <a:off x="3919767" y="3491913"/>
            <a:ext cx="904547" cy="301300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EC2A91D1-4A0C-4ABB-A280-B92930C62541}"/>
              </a:ext>
            </a:extLst>
          </p:cNvPr>
          <p:cNvCxnSpPr>
            <a:cxnSpLocks/>
            <a:stCxn id="76" idx="3"/>
            <a:endCxn id="107" idx="1"/>
          </p:cNvCxnSpPr>
          <p:nvPr/>
        </p:nvCxnSpPr>
        <p:spPr>
          <a:xfrm>
            <a:off x="3919767" y="3793213"/>
            <a:ext cx="904547" cy="304423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CF294592-B1B4-4ACB-8434-976D33638AE0}"/>
              </a:ext>
            </a:extLst>
          </p:cNvPr>
          <p:cNvCxnSpPr>
            <a:cxnSpLocks/>
            <a:stCxn id="106" idx="3"/>
            <a:endCxn id="87" idx="1"/>
          </p:cNvCxnSpPr>
          <p:nvPr/>
        </p:nvCxnSpPr>
        <p:spPr>
          <a:xfrm>
            <a:off x="6000334" y="3792585"/>
            <a:ext cx="904230" cy="149177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B048BEED-785B-43EC-8B97-2280B96DD1DC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6000334" y="3941762"/>
            <a:ext cx="904230" cy="155874"/>
          </a:xfrm>
          <a:prstGeom prst="bentConnector3">
            <a:avLst/>
          </a:prstGeom>
          <a:ln>
            <a:solidFill>
              <a:srgbClr val="776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77414"/>
      </p:ext>
    </p:extLst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Pages>29</Pages>
  <Words>1723</Words>
  <Characters>0</Characters>
  <Application>Microsoft Office PowerPoint</Application>
  <DocSecurity>0</DocSecurity>
  <PresentationFormat>화면 슬라이드 쇼(16:9)</PresentationFormat>
  <Lines>0</Lines>
  <Paragraphs>575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Times New Roman</vt:lpstr>
      <vt:lpstr>오피스 테마</vt:lpstr>
      <vt:lpstr>PowerPoint 프레젠테이션</vt:lpstr>
      <vt:lpstr>INDEX</vt:lpstr>
      <vt:lpstr>PROCESS : 일반회원 / 식당회원 / 관리자</vt:lpstr>
      <vt:lpstr>PROCESS : 일반회원 / 식당회원</vt:lpstr>
      <vt:lpstr>PROCESS : 일반회원</vt:lpstr>
      <vt:lpstr>PROCESS : 일반회원</vt:lpstr>
      <vt:lpstr>PROCESS : 식당회원</vt:lpstr>
      <vt:lpstr>PROCESS : 일반회원</vt:lpstr>
      <vt:lpstr>PROCESS : 식당회원</vt:lpstr>
      <vt:lpstr>PROCESS : 관리자</vt:lpstr>
      <vt:lpstr>PROCESS : 일반회원 / 식당회원</vt:lpstr>
      <vt:lpstr>PROCESS : 관리자</vt:lpstr>
      <vt:lpstr>PROCESS : 일반회원 / 식당회원 / 관리자 / 비회원</vt:lpstr>
      <vt:lpstr>PROCESS : 일반 회원 / 식당 회원 / 관리자</vt:lpstr>
      <vt:lpstr>PROCESS : 일반 회원 / 관리자</vt:lpstr>
      <vt:lpstr>PROCESS : 일반 회원 / 관리자</vt:lpstr>
      <vt:lpstr>PROCESS : 일반 회원 / 관리자</vt:lpstr>
      <vt:lpstr>PROCESS : 일반 회원 / 관리자</vt:lpstr>
      <vt:lpstr>PROCESS : 관리자</vt:lpstr>
      <vt:lpstr>PROCESS : 관리자</vt:lpstr>
      <vt:lpstr>PROCESS : 관리자</vt:lpstr>
      <vt:lpstr>PROCESS : 관리자</vt:lpstr>
      <vt:lpstr>PROCESS : 관리자</vt:lpstr>
      <vt:lpstr>PROCESS : 관리자</vt:lpstr>
      <vt:lpstr>PROCESS : 관리자</vt:lpstr>
      <vt:lpstr>PROCESS : 관리자</vt:lpstr>
      <vt:lpstr>PROCESS : 관리자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chi kwon</dc:creator>
  <cp:lastModifiedBy>박예진</cp:lastModifiedBy>
  <cp:revision>32</cp:revision>
  <dcterms:modified xsi:type="dcterms:W3CDTF">2021-04-20T00:43:44Z</dcterms:modified>
</cp:coreProperties>
</file>