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76" r:id="rId12"/>
    <p:sldId id="277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4E978D-9BAA-4586-AC6A-376D3A6993E0}" styleName="Normal Style 3 - Accent 4">
    <a:wholeTbl>
      <a:tcTxStyle>
        <a:fontRef idx="minor">
          <a:scrgbClr r="0" g="0" b="0"/>
        </a:fontRef>
        <a:schemeClr val="accent4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4"/>
      </a:tcTxStyle>
      <a:tcStyle>
        <a:tcBdr/>
      </a:tcStyle>
    </a:seCell>
    <a:swCell>
      <a:tcTxStyle b="on">
        <a:fontRef idx="minor">
          <a:scrgbClr r="0" g="0" b="0"/>
        </a:fontRef>
        <a:schemeClr val="accent4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2B97EFD9-3E4E-4774-82E3-5CA0719C0AE7}" styleName="Normal Style 3 - Accent 3">
    <a:wholeTbl>
      <a:tcTxStyle>
        <a:fontRef idx="minor">
          <a:scrgbClr r="0" g="0" b="0"/>
        </a:fontRef>
        <a:schemeClr val="accent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3"/>
      </a:tcTxStyle>
      <a:tcStyle>
        <a:tcBdr/>
      </a:tcStyle>
    </a:seCell>
    <a:swCell>
      <a:tcTxStyle b="on">
        <a:fontRef idx="minor">
          <a:scrgbClr r="0" g="0" b="0"/>
        </a:fontRef>
        <a:schemeClr val="accent3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246"/>
    <p:restoredTop sz="94660"/>
  </p:normalViewPr>
  <p:slideViewPr>
    <p:cSldViewPr>
      <p:cViewPr varScale="1">
        <p:scale>
          <a:sx n="100" d="100"/>
          <a:sy n="100" d="100"/>
        </p:scale>
        <p:origin x="-72" y="-13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9677B1A-63AA-4974-BA26-B72D010D6FE6}" type="datetime1">
              <a:rPr lang="ko-KR" altLang="en-US"/>
              <a:pPr lvl="0">
                <a:defRPr/>
              </a:pPr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F2A08E7-1FBD-4573-B950-8C82B52267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"/>
          <p:cNvCxnSpPr>
            <a:stCxn id="6" idx="1"/>
          </p:cNvCxnSpPr>
          <p:nvPr/>
        </p:nvCxnSpPr>
        <p:spPr>
          <a:xfrm>
            <a:off x="1115615" y="3825044"/>
            <a:ext cx="6377061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개인회원 회원가입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115616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회원가입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771800" y="3645024"/>
            <a:ext cx="144016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필수항목입력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572000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회원가입 완료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6228184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메인화면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2771800" y="2492896"/>
            <a:ext cx="2016224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입력항목에 대한 유효성 검사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필수 입력 검사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이메일 인증이 불가할 시 경고창 출력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588224" y="2708920"/>
            <a:ext cx="2016224" cy="7200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비로그인 상태의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메인화면으로 전환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"/>
          <p:cNvCxnSpPr>
            <a:stCxn id="7" idx="3"/>
            <a:endCxn id="9" idx="1"/>
          </p:cNvCxnSpPr>
          <p:nvPr/>
        </p:nvCxnSpPr>
        <p:spPr>
          <a:xfrm>
            <a:off x="3059832" y="3897052"/>
            <a:ext cx="2808312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수강공고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763688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수강공고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923929" y="3717032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수강공고 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868144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"/>
          <p:cNvCxnSpPr>
            <a:stCxn id="7" idx="3"/>
            <a:endCxn id="9" idx="1"/>
          </p:cNvCxnSpPr>
          <p:nvPr/>
        </p:nvCxnSpPr>
        <p:spPr>
          <a:xfrm>
            <a:off x="3059832" y="3897052"/>
            <a:ext cx="2808312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인재채용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763688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인재채용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923929" y="3717032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인재채용 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868144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"/>
          <p:cNvCxnSpPr>
            <a:stCxn id="7" idx="3"/>
            <a:endCxn id="23" idx="1"/>
          </p:cNvCxnSpPr>
          <p:nvPr/>
        </p:nvCxnSpPr>
        <p:spPr>
          <a:xfrm>
            <a:off x="2123728" y="3248980"/>
            <a:ext cx="345638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3"/>
            <a:endCxn id="12" idx="1"/>
          </p:cNvCxnSpPr>
          <p:nvPr/>
        </p:nvCxnSpPr>
        <p:spPr>
          <a:xfrm>
            <a:off x="3851920" y="4617132"/>
            <a:ext cx="1800200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827584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마이페이지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483768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회원정보관리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4067944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회원정보조회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2555776" y="443711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상담신청내역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067943" y="443711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652120" y="443711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상담취소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4067944" y="587727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상담진행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283968" y="2060848"/>
            <a:ext cx="1728192" cy="79208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비밀번호 입력 받아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일치 하지 않을 시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21" name=""/>
          <p:cNvCxnSpPr>
            <a:stCxn id="7" idx="3"/>
            <a:endCxn id="10" idx="1"/>
          </p:cNvCxnSpPr>
          <p:nvPr/>
        </p:nvCxnSpPr>
        <p:spPr>
          <a:xfrm>
            <a:off x="2123728" y="3248980"/>
            <a:ext cx="432048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0" idx="3"/>
            <a:endCxn id="13" idx="1"/>
          </p:cNvCxnSpPr>
          <p:nvPr/>
        </p:nvCxnSpPr>
        <p:spPr>
          <a:xfrm>
            <a:off x="3851920" y="4617132"/>
            <a:ext cx="216024" cy="144016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/>
          <p:nvPr/>
        </p:nvSpPr>
        <p:spPr>
          <a:xfrm>
            <a:off x="5580112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회원정보수정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6012160" y="3573016"/>
            <a:ext cx="2232248" cy="57606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상담신청 </a:t>
            </a:r>
            <a:r>
              <a:rPr lang="en-US" altLang="ko-KR" sz="1100">
                <a:solidFill>
                  <a:schemeClr val="dk1"/>
                </a:solidFill>
              </a:rPr>
              <a:t>1</a:t>
            </a:r>
            <a:r>
              <a:rPr lang="ko-KR" altLang="en-US" sz="1100">
                <a:solidFill>
                  <a:schemeClr val="dk1"/>
                </a:solidFill>
              </a:rPr>
              <a:t>시간전에는 예약 취소가 불가능 하다는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156176" y="2060848"/>
            <a:ext cx="2016224" cy="79208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입력한 정보에 대한 유효성 검사 진행하여 유효하지 않을 경우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4139952" y="5085184"/>
            <a:ext cx="2232248" cy="57606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상담신청시간 </a:t>
            </a:r>
            <a:r>
              <a:rPr lang="en-US" altLang="ko-KR" sz="1100">
                <a:solidFill>
                  <a:schemeClr val="dk1"/>
                </a:solidFill>
              </a:rPr>
              <a:t>10</a:t>
            </a:r>
            <a:r>
              <a:rPr lang="ko-KR" altLang="en-US" sz="1100">
                <a:solidFill>
                  <a:schemeClr val="dk1"/>
                </a:solidFill>
              </a:rPr>
              <a:t>분 전이 아닐 경우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"/>
          <p:cNvCxnSpPr>
            <a:stCxn id="12" idx="1"/>
            <a:endCxn id="18" idx="1"/>
          </p:cNvCxnSpPr>
          <p:nvPr/>
        </p:nvCxnSpPr>
        <p:spPr>
          <a:xfrm>
            <a:off x="2771800" y="4401108"/>
            <a:ext cx="4032448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7" idx="3"/>
          </p:cNvCxnSpPr>
          <p:nvPr/>
        </p:nvCxnSpPr>
        <p:spPr>
          <a:xfrm>
            <a:off x="2411760" y="3825044"/>
            <a:ext cx="4361687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개인회원 로그인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115616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로그인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771800" y="3645024"/>
            <a:ext cx="1944215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아이디</a:t>
            </a:r>
            <a:r>
              <a:rPr lang="en-US" altLang="ko-KR" sz="1300">
                <a:solidFill>
                  <a:schemeClr val="lt1"/>
                </a:solidFill>
              </a:rPr>
              <a:t>/</a:t>
            </a:r>
            <a:r>
              <a:rPr lang="ko-KR" altLang="en-US" sz="1300">
                <a:solidFill>
                  <a:schemeClr val="lt1"/>
                </a:solidFill>
              </a:rPr>
              <a:t>비밀번호입력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148064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로그인 완료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6804248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메인화면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2771800" y="2492896"/>
            <a:ext cx="2016224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회원가입은 아이디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비밀번호 또는 이메일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비밀번호 중 한가지 방법으로 로그인 가능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2771800" y="4221088"/>
            <a:ext cx="1944215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이메일</a:t>
            </a:r>
            <a:r>
              <a:rPr lang="en-US" altLang="ko-KR" sz="1300">
                <a:solidFill>
                  <a:schemeClr val="lt1"/>
                </a:solidFill>
              </a:rPr>
              <a:t>/</a:t>
            </a:r>
            <a:r>
              <a:rPr lang="ko-KR" altLang="en-US" sz="1300">
                <a:solidFill>
                  <a:schemeClr val="lt1"/>
                </a:solidFill>
              </a:rPr>
              <a:t>비밀번호입력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15" name=""/>
          <p:cNvCxnSpPr>
            <a:stCxn id="7" idx="3"/>
            <a:endCxn id="12" idx="1"/>
          </p:cNvCxnSpPr>
          <p:nvPr/>
        </p:nvCxnSpPr>
        <p:spPr>
          <a:xfrm>
            <a:off x="2411760" y="3825044"/>
            <a:ext cx="360040" cy="57606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5220072" y="2492896"/>
            <a:ext cx="2016224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아이디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비밀번호 또는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이메일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비밀번호 불일치시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경고창 출력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148064" y="422108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로그인 완료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6804248" y="4221088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메인화면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/>
          <p:nvPr/>
        </p:nvCxnSpPr>
        <p:spPr>
          <a:xfrm>
            <a:off x="2411760" y="3825044"/>
            <a:ext cx="4361687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9193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202181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개인회원 아이디 찾기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115616" y="3645024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아이디 찾기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987824" y="3645024"/>
            <a:ext cx="1944215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이메일 인증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364088" y="3645024"/>
            <a:ext cx="180020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해당 아이디 출력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2987824" y="2492896"/>
            <a:ext cx="2016224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이메일이 일치하지 않을 경우 경고창 출력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"/>
          <p:cNvCxnSpPr>
            <a:endCxn id="13" idx="3"/>
          </p:cNvCxnSpPr>
          <p:nvPr/>
        </p:nvCxnSpPr>
        <p:spPr>
          <a:xfrm>
            <a:off x="1573494" y="4293096"/>
            <a:ext cx="7138457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9193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202181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개인회원 비밀번호 찾기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23527" y="4113076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비밀번호 찾기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763687" y="4113076"/>
            <a:ext cx="2160239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아이디</a:t>
            </a:r>
            <a:r>
              <a:rPr lang="en-US" altLang="ko-KR" sz="1300">
                <a:solidFill>
                  <a:schemeClr val="lt1"/>
                </a:solidFill>
              </a:rPr>
              <a:t>/</a:t>
            </a:r>
            <a:r>
              <a:rPr lang="ko-KR" altLang="en-US" sz="1300">
                <a:solidFill>
                  <a:schemeClr val="lt1"/>
                </a:solidFill>
              </a:rPr>
              <a:t>이메일 일치 확인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4067944" y="4113076"/>
            <a:ext cx="144016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이메일 인증</a:t>
            </a:r>
            <a:endParaRPr lang="en-US" altLang="ko-KR" sz="1300">
              <a:solidFill>
                <a:schemeClr val="lt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763687" y="2960948"/>
            <a:ext cx="2016224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가입당시 입력한 아이디</a:t>
            </a:r>
            <a:r>
              <a:rPr lang="en-US" altLang="ko-KR" sz="1100">
                <a:solidFill>
                  <a:schemeClr val="dk1"/>
                </a:solidFill>
              </a:rPr>
              <a:t>/</a:t>
            </a:r>
            <a:r>
              <a:rPr lang="ko-KR" altLang="en-US" sz="1100">
                <a:solidFill>
                  <a:schemeClr val="dk1"/>
                </a:solidFill>
              </a:rPr>
              <a:t>이메일이 불일치 할시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067943" y="2960948"/>
            <a:ext cx="1512168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이메일로 비밀번호가 바로 변경 가능한 링크를 전송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652119" y="4113076"/>
            <a:ext cx="144016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비밀번호 변경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271791" y="4113076"/>
            <a:ext cx="1440160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메인화면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5868144" y="2960948"/>
            <a:ext cx="1512168" cy="936104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새로 입력한 비밀번호가 유효성에 맞지 않을 경우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"/>
          <p:cNvCxnSpPr/>
          <p:nvPr/>
        </p:nvCxnSpPr>
        <p:spPr>
          <a:xfrm>
            <a:off x="2720005" y="3789040"/>
            <a:ext cx="3587292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맞춤조회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403649" y="3645025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맞춤조회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987825" y="3645025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설문조사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6300193" y="3645025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2987825" y="2636913"/>
            <a:ext cx="1584175" cy="79208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모든항목을 입력하지 않았을 경우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644009" y="3645025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검색결과조회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"/>
          <p:cNvCxnSpPr>
            <a:stCxn id="7" idx="3"/>
            <a:endCxn id="13" idx="1"/>
          </p:cNvCxnSpPr>
          <p:nvPr/>
        </p:nvCxnSpPr>
        <p:spPr>
          <a:xfrm>
            <a:off x="2627783" y="3429000"/>
            <a:ext cx="288032" cy="828092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endCxn id="9" idx="1"/>
          </p:cNvCxnSpPr>
          <p:nvPr/>
        </p:nvCxnSpPr>
        <p:spPr>
          <a:xfrm>
            <a:off x="2570597" y="3429000"/>
            <a:ext cx="3657585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일반조회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331639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일반조회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915815" y="3248980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검색조회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6228184" y="324898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572000" y="3248980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검색결과조회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915816" y="4077072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전체조회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572000" y="407707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16" name=""/>
          <p:cNvCxnSpPr>
            <a:stCxn id="13" idx="3"/>
          </p:cNvCxnSpPr>
          <p:nvPr/>
        </p:nvCxnSpPr>
        <p:spPr>
          <a:xfrm>
            <a:off x="4211960" y="4257092"/>
            <a:ext cx="361785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"/>
          <p:cNvCxnSpPr>
            <a:stCxn id="7" idx="3"/>
            <a:endCxn id="20" idx="3"/>
          </p:cNvCxnSpPr>
          <p:nvPr/>
        </p:nvCxnSpPr>
        <p:spPr>
          <a:xfrm>
            <a:off x="1979712" y="3753037"/>
            <a:ext cx="669674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교육상담신청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83568" y="3573017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교육상담신청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2555776" y="3573017"/>
            <a:ext cx="2448272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인적사항 및 상담내용 입력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364088" y="3573017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신청완료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683568" y="2636913"/>
            <a:ext cx="2016223" cy="79208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비회원일 시 회원만 이용가능한 서비스라는 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020272" y="3573017"/>
            <a:ext cx="165618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상담신청내역 확인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3131841" y="2636913"/>
            <a:ext cx="2016223" cy="79208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휴대폰 번호 인증 진행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입력항목 미필수 입력일 경우</a:t>
            </a:r>
            <a:endParaRPr lang="ko-KR" altLang="en-US" sz="1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경고창 출력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"/>
          <p:cNvCxnSpPr>
            <a:stCxn id="7" idx="3"/>
            <a:endCxn id="12" idx="1"/>
          </p:cNvCxnSpPr>
          <p:nvPr/>
        </p:nvCxnSpPr>
        <p:spPr>
          <a:xfrm>
            <a:off x="2843808" y="3248980"/>
            <a:ext cx="288031" cy="72008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1"/>
            <a:endCxn id="16" idx="1"/>
          </p:cNvCxnSpPr>
          <p:nvPr/>
        </p:nvCxnSpPr>
        <p:spPr>
          <a:xfrm>
            <a:off x="971600" y="3248980"/>
            <a:ext cx="5112568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2" idx="3"/>
            <a:endCxn id="17" idx="1"/>
          </p:cNvCxnSpPr>
          <p:nvPr/>
        </p:nvCxnSpPr>
        <p:spPr>
          <a:xfrm>
            <a:off x="4427984" y="3969060"/>
            <a:ext cx="165618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9" idx="3"/>
            <a:endCxn id="18" idx="1"/>
          </p:cNvCxnSpPr>
          <p:nvPr/>
        </p:nvCxnSpPr>
        <p:spPr>
          <a:xfrm>
            <a:off x="4427984" y="4689140"/>
            <a:ext cx="165618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9193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202181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일자리 및 직업정보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웹회원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71600" y="3068960"/>
            <a:ext cx="1872208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일자리 및 직업정보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131840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자격정보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3131840" y="450912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학과정보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3131840" y="378904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직업사전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4572000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4571999" y="378904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572000" y="450912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084168" y="306896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6084168" y="378904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6084168" y="4509120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cxnSp>
        <p:nvCxnSpPr>
          <p:cNvPr id="22" name=""/>
          <p:cNvCxnSpPr>
            <a:stCxn id="7" idx="3"/>
            <a:endCxn id="9" idx="1"/>
          </p:cNvCxnSpPr>
          <p:nvPr/>
        </p:nvCxnSpPr>
        <p:spPr>
          <a:xfrm>
            <a:off x="2843808" y="3248980"/>
            <a:ext cx="288031" cy="144016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"/>
          <p:cNvCxnSpPr>
            <a:stCxn id="7" idx="3"/>
            <a:endCxn id="9" idx="1"/>
          </p:cNvCxnSpPr>
          <p:nvPr/>
        </p:nvCxnSpPr>
        <p:spPr>
          <a:xfrm>
            <a:off x="3059832" y="3897052"/>
            <a:ext cx="2808312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9512" y="188640"/>
          <a:ext cx="8785466" cy="11161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/>
                <a:gridCol w="1262842"/>
                <a:gridCol w="2189612"/>
                <a:gridCol w="2198454"/>
                <a:gridCol w="2198454"/>
              </a:tblGrid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프로세스명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2021.06.28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공슬기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372034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79512" y="1412776"/>
            <a:ext cx="2232248" cy="36004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개인회원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763688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공지사항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923929" y="3717032"/>
            <a:ext cx="1296143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공지사항 조회</a:t>
            </a:r>
            <a:endParaRPr lang="ko-KR" altLang="en-US" sz="1300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868144" y="3717032"/>
            <a:ext cx="1296144" cy="36004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lt1"/>
                </a:solidFill>
              </a:rPr>
              <a:t>상세조회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323</ep:Words>
  <ep:PresentationFormat>화면 슬라이드 쇼(4:3)</ep:PresentationFormat>
  <ep:Paragraphs>93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2016-02-24T11:18:49.000</dcterms:created>
  <dc:creator>AutoBVT</dc:creator>
  <cp:lastModifiedBy>pc07</cp:lastModifiedBy>
  <dcterms:modified xsi:type="dcterms:W3CDTF">2021-06-30T09:39:49.951</dcterms:modified>
  <cp:revision>89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