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sldMasterIdLst>
    <p:sldMasterId id="2147483699" r:id="rId13"/>
  </p:sldMasterIdLst>
  <p:notesMasterIdLst>
    <p:notesMasterId r:id="rId15"/>
  </p:notesMasterIdLst>
  <p:sldIdLst>
    <p:sldId id="306" r:id="rId17"/>
    <p:sldId id="307" r:id="rId18"/>
    <p:sldId id="308" r:id="rId19"/>
    <p:sldId id="309" r:id="rId20"/>
    <p:sldId id="339" r:id="rId21"/>
    <p:sldId id="340" r:id="rId22"/>
    <p:sldId id="341" r:id="rId23"/>
    <p:sldId id="311" r:id="rId24"/>
    <p:sldId id="312" r:id="rId25"/>
    <p:sldId id="313" r:id="rId26"/>
    <p:sldId id="314" r:id="rId27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74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35B5AC75-323D-4BF5-8D33-902B30104892}" styleName="Normal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3"/>
              </a:solidFill>
            </a:ln>
          </a:left>
          <a:right>
            <a:ln w="40000" cmpd="sng">
              <a:solidFill>
                <a:schemeClr val="accent3"/>
              </a:solidFill>
            </a:ln>
          </a:right>
          <a:top>
            <a:ln w="40000" cmpd="sng">
              <a:solidFill>
                <a:schemeClr val="accent3"/>
              </a:solidFill>
            </a:ln>
          </a:top>
          <a:bottom>
            <a:ln w="400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3">
          <a:shade val="80000"/>
        </a:schemeClr>
      </a:tcTxStyle>
      <a:tcStyle>
        <a:tcBdr>
          <a:bottom>
            <a:ln w="35400" cmpd="sng">
              <a:solidFill>
                <a:schemeClr val="accent3">
                  <a:shade val="80000"/>
                </a:schemeClr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4E978D-9BAA-4586-AC6A-376D3A6993E0}" styleName="Normal Style 3 - Accent 4">
    <a:wholeTbl>
      <a:tcTxStyle>
        <a:fontRef idx="minor">
          <a:scrgbClr r="0" g="0" b="0"/>
        </a:fontRef>
        <a:schemeClr val="accent4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crgbClr r="0" g="0" b="0"/>
        </a:fontRef>
        <a:schemeClr val="accent4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4"/>
      </a:tcTxStyle>
      <a:tcStyle>
        <a:tcBdr/>
      </a:tcStyle>
    </a:seCell>
    <a:swCell>
      <a:tcTxStyle b="on">
        <a:fontRef idx="minor">
          <a:scrgbClr r="0" g="0" b="0"/>
        </a:fontRef>
        <a:schemeClr val="accent4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BBCF0C9-1C79-4413-BDAC-4FF0CCA5B560}" styleName="Normal Style 1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2B97EFD9-3E4E-4774-82E3-5CA0719C0AE7}" styleName="Normal Style 3 - Accent 3">
    <a:wholeTbl>
      <a:tcTxStyle>
        <a:fontRef idx="minor">
          <a:scrgbClr r="0" g="0" b="0"/>
        </a:fontRef>
        <a:schemeClr val="accent3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3"/>
      </a:tcTxStyle>
      <a:tcStyle>
        <a:tcBdr/>
      </a:tcStyle>
    </a:seCell>
    <a:swCell>
      <a:tcTxStyle b="on">
        <a:fontRef idx="minor">
          <a:scrgbClr r="0" g="0" b="0"/>
        </a:fontRef>
        <a:schemeClr val="accent3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8C7C34EE-A80E-4234-8AE3-745E8258B0B7}" styleName="Normal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2"/>
              </a:solidFill>
            </a:ln>
          </a:left>
          <a:right>
            <a:ln w="40000" cmpd="sng">
              <a:solidFill>
                <a:schemeClr val="accent2"/>
              </a:solidFill>
            </a:ln>
          </a:right>
          <a:top>
            <a:ln w="40000" cmpd="sng">
              <a:solidFill>
                <a:schemeClr val="accent2"/>
              </a:solidFill>
            </a:ln>
          </a:top>
          <a:bottom>
            <a:ln w="400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2">
          <a:shade val="80000"/>
        </a:schemeClr>
      </a:tcTxStyle>
      <a:tcStyle>
        <a:tcBdr>
          <a:bottom>
            <a:ln w="35400" cmpd="sng">
              <a:solidFill>
                <a:schemeClr val="accent2">
                  <a:shade val="80000"/>
                </a:schemeClr>
              </a:solidFill>
            </a:ln>
          </a:bottom>
        </a:tcBdr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6"/>
    <p:restoredTop sz="94660"/>
  </p:normalViewPr>
  <p:slideViewPr>
    <p:cSldViewPr snapToGrid="1" snapToObjects="1">
      <p:cViewPr varScale="1">
        <p:scale>
          <a:sx n="80" d="100"/>
          <a:sy n="80" d="100"/>
        </p:scale>
        <p:origin x="90" y="690"/>
      </p:cViewPr>
      <p:guideLst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9677B1A-63AA-4974-BA26-B72D010D6FE6}" type="datetime1">
              <a:rPr lang="ko-KR" altLang="en-US"/>
              <a:pPr lvl="0">
                <a:defRPr/>
              </a:pPr>
              <a:t>2021-06-29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F2A08E7-1FBD-4573-B950-8C82B52267F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77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0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6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9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5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5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6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6F8D-A215-4982-85FB-D3213693C3C4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cxnSpLocks/>
            <a:stCxn id="7" idx="3"/>
            <a:endCxn id="8" idx="1"/>
          </p:cNvCxnSpPr>
          <p:nvPr/>
        </p:nvCxnSpPr>
        <p:spPr>
          <a:xfrm>
            <a:off x="2123440" y="3608705"/>
            <a:ext cx="360045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9705" y="188595"/>
          <a:ext cx="8785225" cy="110871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199005"/>
                <a:gridCol w="2189480"/>
                <a:gridCol w="2198370"/>
                <a:gridCol w="2198370"/>
              </a:tblGrid>
              <a:tr h="36830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endParaRPr lang="ko-KR" altLang="en-US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프로세스명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ko-KR" kern="1200">
                          <a:solidFill>
                            <a:schemeClr val="tx1"/>
                          </a:solidFill>
                        </a:rPr>
                        <a:t>대시보드</a:t>
                      </a:r>
                      <a:endParaRPr lang="ko-KR" altLang="en-US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37211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2021.06.29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강건우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368300">
                <a:tc gridSpan="4"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9705" y="1412875"/>
            <a:ext cx="2232025" cy="360045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 err="1">
                <a:solidFill>
                  <a:schemeClr val="tx1"/>
                </a:solidFill>
              </a:rPr>
              <a:t>교강사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405" y="3429000"/>
            <a:ext cx="1296035" cy="360045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대시보드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83485" y="3429000"/>
            <a:ext cx="1296035" cy="360045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교육진도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447925" y="5452745"/>
            <a:ext cx="1296035" cy="640715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/>
              <a:t>Q&amp;A</a:t>
            </a:r>
            <a:r>
              <a:rPr lang="ko-KR" altLang="en-US" sz="1300" dirty="0"/>
              <a:t>전체 </a:t>
            </a:r>
            <a:endParaRPr lang="en-US" altLang="ko-KR" sz="1300" dirty="0"/>
          </a:p>
          <a:p>
            <a:pPr algn="ctr">
              <a:defRPr/>
            </a:pPr>
            <a:r>
              <a:rPr lang="ko-KR" altLang="en-US" sz="1300" dirty="0"/>
              <a:t>통합게시판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67810" y="4437380"/>
            <a:ext cx="1296035" cy="360045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학생정보조회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56405" y="5593080"/>
            <a:ext cx="1611630" cy="360045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/>
              <a:t>Q&amp;A</a:t>
            </a:r>
            <a:r>
              <a:rPr lang="ko-KR" altLang="en-US" sz="1300" dirty="0"/>
              <a:t>게시글 조회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14" name="말풍선: 사각형 13"/>
          <p:cNvSpPr/>
          <p:nvPr/>
        </p:nvSpPr>
        <p:spPr>
          <a:xfrm>
            <a:off x="2639695" y="1430655"/>
            <a:ext cx="2436495" cy="62992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 err="1">
                <a:solidFill>
                  <a:schemeClr val="dk1"/>
                </a:solidFill>
              </a:rPr>
              <a:t>풀캘린더를</a:t>
            </a:r>
            <a:r>
              <a:rPr lang="ko-KR" altLang="en-US" sz="1100" dirty="0">
                <a:solidFill>
                  <a:schemeClr val="dk1"/>
                </a:solidFill>
              </a:rPr>
              <a:t> 통하여 강의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시간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커리큘럼에 대한 정보가 제공된다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5" name="말풍선: 사각형 14"/>
          <p:cNvSpPr/>
          <p:nvPr/>
        </p:nvSpPr>
        <p:spPr>
          <a:xfrm>
            <a:off x="2639695" y="2816860"/>
            <a:ext cx="3012440" cy="40386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dk1"/>
                </a:solidFill>
              </a:rPr>
              <a:t>Progress</a:t>
            </a:r>
            <a:r>
              <a:rPr lang="ko-KR" altLang="en-US" sz="1100" dirty="0">
                <a:solidFill>
                  <a:schemeClr val="dk1"/>
                </a:solidFill>
              </a:rPr>
              <a:t>태그를 통하여 진행도를 알 수 있다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  <a:endParaRPr lang="ko-KR" altLang="en-US" sz="1100" dirty="0">
              <a:solidFill>
                <a:schemeClr val="dk1"/>
              </a:solidFill>
            </a:endParaRPr>
          </a:p>
        </p:txBody>
      </p:sp>
      <p:sp>
        <p:nvSpPr>
          <p:cNvPr id="18" name="말풍선: 사각형 17"/>
          <p:cNvSpPr>
            <a:spLocks/>
          </p:cNvSpPr>
          <p:nvPr/>
        </p:nvSpPr>
        <p:spPr>
          <a:xfrm rot="0">
            <a:off x="3488055" y="3828415"/>
            <a:ext cx="2930525" cy="36766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결석/</a:t>
            </a:r>
            <a:r>
              <a:rPr lang="ko-KR" altLang="en-US" sz="1100">
                <a:solidFill>
                  <a:schemeClr val="dk1"/>
                </a:solidFill>
              </a:rPr>
              <a:t>지각</a:t>
            </a:r>
            <a:r>
              <a:rPr lang="en-US" altLang="ko-KR" sz="1100">
                <a:solidFill>
                  <a:schemeClr val="dk1"/>
                </a:solidFill>
              </a:rPr>
              <a:t>/</a:t>
            </a:r>
            <a:r>
              <a:rPr lang="ko-KR" altLang="en-US" sz="1100">
                <a:solidFill>
                  <a:schemeClr val="dk1"/>
                </a:solidFill>
              </a:rPr>
              <a:t>조퇴에 마우스</a:t>
            </a:r>
            <a:r>
              <a:rPr lang="ko-KR" altLang="en-US" sz="1100">
                <a:solidFill>
                  <a:schemeClr val="dk1"/>
                </a:solidFill>
              </a:rPr>
              <a:t> </a:t>
            </a:r>
            <a:r>
              <a:rPr lang="ko-KR" altLang="en-US" sz="1100">
                <a:solidFill>
                  <a:schemeClr val="dk1"/>
                </a:solidFill>
              </a:rPr>
              <a:t>올릴 시 학생정보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21" name="연결선: 꺾임 20"/>
          <p:cNvCxnSpPr>
            <a:cxnSpLocks/>
            <a:stCxn id="7" idx="3"/>
            <a:endCxn id="10" idx="1"/>
          </p:cNvCxnSpPr>
          <p:nvPr/>
        </p:nvCxnSpPr>
        <p:spPr>
          <a:xfrm>
            <a:off x="2123440" y="3608705"/>
            <a:ext cx="323850" cy="2164080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E8E35A-1473-44CC-B8E5-3A75EBBA633F}"/>
              </a:ext>
            </a:extLst>
          </p:cNvPr>
          <p:cNvSpPr/>
          <p:nvPr/>
        </p:nvSpPr>
        <p:spPr>
          <a:xfrm>
            <a:off x="2483485" y="2140585"/>
            <a:ext cx="1296035" cy="53213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수강시간표 및 일정조회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5A5091-18A1-4527-A8AA-D17623C19FED}"/>
              </a:ext>
            </a:extLst>
          </p:cNvPr>
          <p:cNvSpPr/>
          <p:nvPr/>
        </p:nvSpPr>
        <p:spPr>
          <a:xfrm>
            <a:off x="2447925" y="4437380"/>
            <a:ext cx="1296035" cy="360045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 err="1">
                <a:solidFill>
                  <a:schemeClr val="lt1"/>
                </a:solidFill>
              </a:rPr>
              <a:t>출결현황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8912023-1F33-4898-9D80-48159EF0BC30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2123440" y="3608705"/>
            <a:ext cx="323850" cy="1008380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F6A37988-7E87-49E0-B9AF-A35D62AD1335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2123440" y="2406650"/>
            <a:ext cx="360045" cy="1202055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204DE02-A297-43EF-A9CB-26369BAF4F4F}"/>
              </a:ext>
            </a:extLst>
          </p:cNvPr>
          <p:cNvCxnSpPr>
            <a:cxnSpLocks/>
            <a:stCxn id="24" idx="3"/>
            <a:endCxn id="11" idx="1"/>
          </p:cNvCxnSpPr>
          <p:nvPr/>
        </p:nvCxnSpPr>
        <p:spPr>
          <a:xfrm>
            <a:off x="3743960" y="4617085"/>
            <a:ext cx="323850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2101520-EFA7-435F-8ADC-29B2B038672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743960" y="5773420"/>
            <a:ext cx="512445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3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9705" y="188595"/>
          <a:ext cx="8785225" cy="111633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199005"/>
                <a:gridCol w="2189480"/>
                <a:gridCol w="2198370"/>
                <a:gridCol w="2198370"/>
              </a:tblGrid>
              <a:tr h="37211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endParaRPr lang="ko-KR" altLang="en-US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프로세스명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ko-KR" kern="1200">
                          <a:solidFill>
                            <a:schemeClr val="tx1"/>
                          </a:solidFill>
                        </a:rPr>
                        <a:t>마이페이지관리</a:t>
                      </a:r>
                      <a:endParaRPr lang="ko-KR" altLang="en-US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37211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2021.06.29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강건우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372110">
                <a:tc gridSpan="4"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9705" y="1412875"/>
            <a:ext cx="2232025" cy="360045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 err="1">
                <a:solidFill>
                  <a:schemeClr val="tx1"/>
                </a:solidFill>
              </a:rPr>
              <a:t>교강사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391795" y="3429000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마이페이지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2483485" y="3429000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강의이력조회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2487930" y="422592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근태조회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4" name="말풍선: 사각형 13"/>
          <p:cNvSpPr>
            <a:spLocks/>
          </p:cNvSpPr>
          <p:nvPr/>
        </p:nvSpPr>
        <p:spPr>
          <a:xfrm rot="0">
            <a:off x="2564765" y="1306195"/>
            <a:ext cx="1749425" cy="56070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이름/비밀번호/이메일/</a:t>
            </a:r>
            <a:endParaRPr lang="ko-KR" altLang="en-US" sz="1100">
              <a:solidFill>
                <a:schemeClr val="dk1"/>
              </a:solidFill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연락처/주소/프로필사진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15" name="말풍선: 사각형 14"/>
          <p:cNvSpPr>
            <a:spLocks/>
          </p:cNvSpPr>
          <p:nvPr/>
        </p:nvSpPr>
        <p:spPr>
          <a:xfrm rot="0">
            <a:off x="5836920" y="2671445"/>
            <a:ext cx="1076325" cy="40449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주소API조회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18" name="말풍선: 사각형 17"/>
          <p:cNvSpPr>
            <a:spLocks/>
          </p:cNvSpPr>
          <p:nvPr/>
        </p:nvSpPr>
        <p:spPr>
          <a:xfrm rot="0">
            <a:off x="6163310" y="1892300"/>
            <a:ext cx="2809240" cy="57658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비밀번호 변경시 현재비밀번호/새로운비밀번호/비밀번호변경확인 입력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21" name="연결선: 꺾임 20"/>
          <p:cNvCxnSpPr>
            <a:stCxn id="7" idx="3"/>
            <a:endCxn id="10" idx="1"/>
          </p:cNvCxnSpPr>
          <p:nvPr/>
        </p:nvCxnSpPr>
        <p:spPr>
          <a:xfrm rot="0">
            <a:off x="1687830" y="3608705"/>
            <a:ext cx="800735" cy="797560"/>
          </a:xfrm>
          <a:prstGeom prst="bentConnector3">
            <a:avLst>
              <a:gd name="adj1" fmla="val 49986"/>
            </a:avLst>
          </a:prstGeom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70"/>
          <p:cNvCxnSpPr>
            <a:stCxn id="7" idx="3"/>
            <a:endCxn id="24" idx="1"/>
          </p:cNvCxnSpPr>
          <p:nvPr/>
        </p:nvCxnSpPr>
        <p:spPr>
          <a:xfrm rot="0" flipV="1">
            <a:off x="1687830" y="2306320"/>
            <a:ext cx="800100" cy="1303020"/>
          </a:xfrm>
          <a:prstGeom prst="bentConnector3">
            <a:avLst>
              <a:gd name="adj1" fmla="val 49954"/>
            </a:avLst>
          </a:prstGeom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71"/>
          <p:cNvSpPr>
            <a:spLocks/>
          </p:cNvSpPr>
          <p:nvPr/>
        </p:nvSpPr>
        <p:spPr>
          <a:xfrm>
            <a:off x="2487295" y="2126615"/>
            <a:ext cx="1664335" cy="361315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개인정보조회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25" name="도형 72"/>
          <p:cNvSpPr>
            <a:spLocks/>
          </p:cNvSpPr>
          <p:nvPr/>
        </p:nvSpPr>
        <p:spPr>
          <a:xfrm>
            <a:off x="4711065" y="2126615"/>
            <a:ext cx="1297305" cy="361315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개인</a:t>
            </a:r>
            <a:r>
              <a:rPr lang="ko-KR" altLang="en-US" sz="1300">
                <a:solidFill>
                  <a:schemeClr val="lt1"/>
                </a:solidFill>
              </a:rPr>
              <a:t>정보수정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26" name="도형 73"/>
          <p:cNvCxnSpPr>
            <a:endCxn id="25" idx="1"/>
          </p:cNvCxnSpPr>
          <p:nvPr/>
        </p:nvCxnSpPr>
        <p:spPr>
          <a:xfrm rot="0">
            <a:off x="4150360" y="2306320"/>
            <a:ext cx="561340" cy="63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도형 74"/>
          <p:cNvSpPr>
            <a:spLocks/>
          </p:cNvSpPr>
          <p:nvPr/>
        </p:nvSpPr>
        <p:spPr>
          <a:xfrm rot="0">
            <a:off x="4854575" y="1310005"/>
            <a:ext cx="1749425" cy="56070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비밀번호/이메일/</a:t>
            </a:r>
            <a:endParaRPr lang="ko-KR" altLang="en-US" sz="1100">
              <a:solidFill>
                <a:schemeClr val="dk1"/>
              </a:solidFill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연락처/주소/프로필사진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28" name="도형 75"/>
          <p:cNvCxnSpPr>
            <a:stCxn id="25" idx="3"/>
            <a:endCxn id="18" idx="1"/>
          </p:cNvCxnSpPr>
          <p:nvPr/>
        </p:nvCxnSpPr>
        <p:spPr>
          <a:xfrm rot="0" flipV="1">
            <a:off x="6007100" y="2180590"/>
            <a:ext cx="156845" cy="12636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76"/>
          <p:cNvCxnSpPr>
            <a:stCxn id="25" idx="0"/>
            <a:endCxn id="27" idx="2"/>
          </p:cNvCxnSpPr>
          <p:nvPr/>
        </p:nvCxnSpPr>
        <p:spPr>
          <a:xfrm rot="0" flipV="1">
            <a:off x="5358765" y="1870075"/>
            <a:ext cx="370840" cy="25717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77"/>
          <p:cNvCxnSpPr>
            <a:stCxn id="25" idx="3"/>
            <a:endCxn id="15" idx="0"/>
          </p:cNvCxnSpPr>
          <p:nvPr/>
        </p:nvCxnSpPr>
        <p:spPr>
          <a:xfrm rot="0">
            <a:off x="6007100" y="2306320"/>
            <a:ext cx="368300" cy="365760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78"/>
          <p:cNvCxnSpPr>
            <a:stCxn id="7" idx="3"/>
            <a:endCxn id="8" idx="1"/>
          </p:cNvCxnSpPr>
          <p:nvPr/>
        </p:nvCxnSpPr>
        <p:spPr>
          <a:xfrm rot="0">
            <a:off x="1687830" y="3608705"/>
            <a:ext cx="796290" cy="63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79"/>
          <p:cNvCxnSpPr>
            <a:endCxn id="36" idx="1"/>
          </p:cNvCxnSpPr>
          <p:nvPr/>
        </p:nvCxnSpPr>
        <p:spPr>
          <a:xfrm rot="0" flipV="1">
            <a:off x="3783965" y="3790315"/>
            <a:ext cx="805180" cy="615950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81"/>
          <p:cNvSpPr>
            <a:spLocks/>
          </p:cNvSpPr>
          <p:nvPr/>
        </p:nvSpPr>
        <p:spPr>
          <a:xfrm rot="0">
            <a:off x="5908675" y="2743200"/>
            <a:ext cx="1076325" cy="40449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주소API조회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34" name="도형 82"/>
          <p:cNvSpPr>
            <a:spLocks/>
          </p:cNvSpPr>
          <p:nvPr/>
        </p:nvSpPr>
        <p:spPr>
          <a:xfrm rot="0">
            <a:off x="6235065" y="1964055"/>
            <a:ext cx="2809240" cy="57658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비밀번호 변경시 현재비밀번호/새로운비밀번호/비밀번호변경확인 입력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35" name="도형 83"/>
          <p:cNvSpPr>
            <a:spLocks/>
          </p:cNvSpPr>
          <p:nvPr/>
        </p:nvSpPr>
        <p:spPr>
          <a:xfrm rot="0">
            <a:off x="4574540" y="4403725"/>
            <a:ext cx="2774315" cy="40449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1/3/6/12개월중 선택하여 캘린더표시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36" name="도형 84"/>
          <p:cNvSpPr>
            <a:spLocks/>
          </p:cNvSpPr>
          <p:nvPr/>
        </p:nvSpPr>
        <p:spPr>
          <a:xfrm rot="0">
            <a:off x="4588510" y="3502025"/>
            <a:ext cx="2809240" cy="57658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정상출근/휴가/병가/조퇴/결근 기록조회</a:t>
            </a:r>
            <a:endParaRPr lang="ko-KR" altLang="en-US" sz="1100">
              <a:solidFill>
                <a:schemeClr val="dk1"/>
              </a:solidFill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휴가남은 날짜 조회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37" name="도형 85"/>
          <p:cNvCxnSpPr>
            <a:endCxn id="35" idx="1"/>
          </p:cNvCxnSpPr>
          <p:nvPr/>
        </p:nvCxnSpPr>
        <p:spPr>
          <a:xfrm rot="0">
            <a:off x="3783965" y="4405630"/>
            <a:ext cx="791210" cy="200660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86"/>
          <p:cNvCxnSpPr>
            <a:stCxn id="7" idx="3"/>
            <a:endCxn id="39" idx="1"/>
          </p:cNvCxnSpPr>
          <p:nvPr/>
        </p:nvCxnSpPr>
        <p:spPr>
          <a:xfrm rot="0">
            <a:off x="1687830" y="3608705"/>
            <a:ext cx="804545" cy="2256790"/>
          </a:xfrm>
          <a:prstGeom prst="bentConnector3">
            <a:avLst>
              <a:gd name="adj1" fmla="val 50000"/>
            </a:avLst>
          </a:prstGeom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도형 89"/>
          <p:cNvSpPr>
            <a:spLocks/>
          </p:cNvSpPr>
          <p:nvPr/>
        </p:nvSpPr>
        <p:spPr>
          <a:xfrm>
            <a:off x="2491740" y="5685155"/>
            <a:ext cx="1297305" cy="361315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교육일지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40" name="도형 104"/>
          <p:cNvSpPr>
            <a:spLocks/>
          </p:cNvSpPr>
          <p:nvPr/>
        </p:nvSpPr>
        <p:spPr>
          <a:xfrm rot="0">
            <a:off x="6312535" y="5836920"/>
            <a:ext cx="1252855" cy="361315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수정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41" name="도형 105"/>
          <p:cNvSpPr>
            <a:spLocks/>
          </p:cNvSpPr>
          <p:nvPr/>
        </p:nvSpPr>
        <p:spPr>
          <a:xfrm rot="0">
            <a:off x="6272530" y="6360795"/>
            <a:ext cx="1297305" cy="361315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삭제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42" name="도형 106"/>
          <p:cNvCxnSpPr>
            <a:stCxn id="47" idx="3"/>
            <a:endCxn id="41" idx="1"/>
          </p:cNvCxnSpPr>
          <p:nvPr/>
        </p:nvCxnSpPr>
        <p:spPr>
          <a:xfrm rot="0">
            <a:off x="5833110" y="6536055"/>
            <a:ext cx="440055" cy="5715"/>
          </a:xfrm>
          <a:prstGeom prst="bentConnector3">
            <a:avLst>
              <a:gd name="adj1" fmla="val 49977"/>
            </a:avLst>
          </a:prstGeom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107"/>
          <p:cNvCxnSpPr>
            <a:stCxn id="39" idx="3"/>
            <a:endCxn id="44" idx="1"/>
          </p:cNvCxnSpPr>
          <p:nvPr/>
        </p:nvCxnSpPr>
        <p:spPr>
          <a:xfrm rot="0" flipV="1">
            <a:off x="3787775" y="5015230"/>
            <a:ext cx="785495" cy="850265"/>
          </a:xfrm>
          <a:prstGeom prst="bentConnector3">
            <a:avLst>
              <a:gd name="adj1" fmla="val 50000"/>
            </a:avLst>
          </a:prstGeom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도형 108"/>
          <p:cNvSpPr>
            <a:spLocks/>
          </p:cNvSpPr>
          <p:nvPr/>
        </p:nvSpPr>
        <p:spPr>
          <a:xfrm rot="0">
            <a:off x="4572635" y="4838700"/>
            <a:ext cx="1306195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등록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46" name="도형 110"/>
          <p:cNvCxnSpPr>
            <a:stCxn id="39" idx="3"/>
            <a:endCxn id="47" idx="1"/>
          </p:cNvCxnSpPr>
          <p:nvPr/>
        </p:nvCxnSpPr>
        <p:spPr>
          <a:xfrm rot="0">
            <a:off x="3787775" y="5864860"/>
            <a:ext cx="749300" cy="671195"/>
          </a:xfrm>
          <a:prstGeom prst="bentConnector3">
            <a:avLst>
              <a:gd name="adj1" fmla="val 49944"/>
            </a:avLst>
          </a:prstGeom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도형 111"/>
          <p:cNvSpPr>
            <a:spLocks/>
          </p:cNvSpPr>
          <p:nvPr/>
        </p:nvSpPr>
        <p:spPr>
          <a:xfrm rot="0">
            <a:off x="4536440" y="635571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상세조회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48" name="도형 112"/>
          <p:cNvCxnSpPr>
            <a:stCxn id="47" idx="3"/>
            <a:endCxn id="40" idx="1"/>
          </p:cNvCxnSpPr>
          <p:nvPr/>
        </p:nvCxnSpPr>
        <p:spPr>
          <a:xfrm rot="0" flipV="1">
            <a:off x="5833110" y="6017260"/>
            <a:ext cx="480060" cy="519430"/>
          </a:xfrm>
          <a:prstGeom prst="bentConnector3">
            <a:avLst>
              <a:gd name="adj1" fmla="val 49921"/>
            </a:avLst>
          </a:prstGeom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578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stCxn id="8" idx="3"/>
            <a:endCxn id="12" idx="1"/>
          </p:cNvCxnSpPr>
          <p:nvPr/>
        </p:nvCxnSpPr>
        <p:spPr>
          <a:xfrm rot="0">
            <a:off x="3316605" y="2669540"/>
            <a:ext cx="240665" cy="1206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9705" y="188595"/>
          <a:ext cx="8785225" cy="111633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199005"/>
                <a:gridCol w="2189480"/>
                <a:gridCol w="2198370"/>
                <a:gridCol w="2198370"/>
              </a:tblGrid>
              <a:tr h="37211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endParaRPr lang="ko-KR" altLang="en-US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프로세스명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ko-KR" kern="1200">
                          <a:solidFill>
                            <a:schemeClr val="tx1"/>
                          </a:solidFill>
                        </a:rPr>
                        <a:t>교육과정 등록현황</a:t>
                      </a:r>
                      <a:endParaRPr lang="ko-KR" altLang="en-US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37211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2021.06.29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강건우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372110">
                <a:tc gridSpan="4"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9705" y="1412875"/>
            <a:ext cx="2232025" cy="360045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 err="1">
                <a:solidFill>
                  <a:schemeClr val="tx1"/>
                </a:solidFill>
              </a:rPr>
              <a:t>교강사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173990" y="3687445"/>
            <a:ext cx="1296670" cy="55880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교육과정</a:t>
            </a:r>
            <a:endParaRPr lang="ko-KR" altLang="en-US" sz="1300">
              <a:solidFill>
                <a:schemeClr val="lt1"/>
              </a:solidFill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등록현황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2020570" y="248983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교육과정조회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2025015" y="4892675"/>
            <a:ext cx="144526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교육계획서 관리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 rot="0">
            <a:off x="3556635" y="2490470"/>
            <a:ext cx="1296670" cy="38227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교육과정상세조회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8" name="말풍선: 사각형 17"/>
          <p:cNvSpPr>
            <a:spLocks/>
          </p:cNvSpPr>
          <p:nvPr/>
        </p:nvSpPr>
        <p:spPr>
          <a:xfrm rot="0">
            <a:off x="3155950" y="4326890"/>
            <a:ext cx="3063240" cy="40068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검색기능 (키워드를 담을 객체를 2개를둔다)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21" name="연결선: 꺾임 20"/>
          <p:cNvCxnSpPr>
            <a:stCxn id="7" idx="3"/>
            <a:endCxn id="10" idx="1"/>
          </p:cNvCxnSpPr>
          <p:nvPr/>
        </p:nvCxnSpPr>
        <p:spPr>
          <a:xfrm rot="0">
            <a:off x="1470025" y="3966210"/>
            <a:ext cx="555625" cy="1103630"/>
          </a:xfrm>
          <a:prstGeom prst="bentConnector3">
            <a:avLst>
              <a:gd name="adj1" fmla="val 49986"/>
            </a:avLst>
          </a:prstGeom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113"/>
          <p:cNvCxnSpPr>
            <a:stCxn id="7" idx="3"/>
            <a:endCxn id="8" idx="1"/>
          </p:cNvCxnSpPr>
          <p:nvPr/>
        </p:nvCxnSpPr>
        <p:spPr>
          <a:xfrm rot="0" flipV="1">
            <a:off x="1470025" y="2669540"/>
            <a:ext cx="551180" cy="1297305"/>
          </a:xfrm>
          <a:prstGeom prst="bentConnector3">
            <a:avLst>
              <a:gd name="adj1" fmla="val 49944"/>
            </a:avLst>
          </a:prstGeom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114"/>
          <p:cNvCxnSpPr>
            <a:stCxn id="12" idx="3"/>
            <a:endCxn id="25" idx="1"/>
          </p:cNvCxnSpPr>
          <p:nvPr/>
        </p:nvCxnSpPr>
        <p:spPr>
          <a:xfrm rot="0" flipV="1">
            <a:off x="4852670" y="2673350"/>
            <a:ext cx="318770" cy="825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115"/>
          <p:cNvSpPr>
            <a:spLocks/>
          </p:cNvSpPr>
          <p:nvPr/>
        </p:nvSpPr>
        <p:spPr>
          <a:xfrm rot="0">
            <a:off x="5170805" y="2489835"/>
            <a:ext cx="1416050" cy="372745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교육계획서등록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26" name="도형 116"/>
          <p:cNvCxnSpPr>
            <a:stCxn id="25" idx="3"/>
            <a:endCxn id="27" idx="1"/>
          </p:cNvCxnSpPr>
          <p:nvPr/>
        </p:nvCxnSpPr>
        <p:spPr>
          <a:xfrm rot="0">
            <a:off x="6586220" y="2675890"/>
            <a:ext cx="248920" cy="444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도형 117"/>
          <p:cNvSpPr>
            <a:spLocks/>
          </p:cNvSpPr>
          <p:nvPr/>
        </p:nvSpPr>
        <p:spPr>
          <a:xfrm rot="0">
            <a:off x="6834505" y="2493645"/>
            <a:ext cx="1416050" cy="372745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교육계획서수정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28" name="도형 118"/>
          <p:cNvCxnSpPr>
            <a:stCxn id="10" idx="3"/>
            <a:endCxn id="29" idx="1"/>
          </p:cNvCxnSpPr>
          <p:nvPr/>
        </p:nvCxnSpPr>
        <p:spPr>
          <a:xfrm rot="0">
            <a:off x="3469640" y="5072380"/>
            <a:ext cx="336550" cy="2095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119"/>
          <p:cNvSpPr>
            <a:spLocks/>
          </p:cNvSpPr>
          <p:nvPr/>
        </p:nvSpPr>
        <p:spPr>
          <a:xfrm rot="0">
            <a:off x="3805555" y="4902200"/>
            <a:ext cx="1406525" cy="38227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교육계획서조회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30" name="도형 120"/>
          <p:cNvCxnSpPr>
            <a:stCxn id="29" idx="3"/>
            <a:endCxn id="31" idx="1"/>
          </p:cNvCxnSpPr>
          <p:nvPr/>
        </p:nvCxnSpPr>
        <p:spPr>
          <a:xfrm rot="0" flipV="1">
            <a:off x="5211445" y="5074920"/>
            <a:ext cx="422275" cy="1841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121"/>
          <p:cNvSpPr>
            <a:spLocks/>
          </p:cNvSpPr>
          <p:nvPr/>
        </p:nvSpPr>
        <p:spPr>
          <a:xfrm rot="0">
            <a:off x="5633085" y="4871085"/>
            <a:ext cx="1406525" cy="40386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교육계획서</a:t>
            </a:r>
            <a:endParaRPr lang="ko-KR" altLang="en-US" sz="1300">
              <a:solidFill>
                <a:schemeClr val="lt1"/>
              </a:solidFill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상세조회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32" name="도형 124"/>
          <p:cNvSpPr>
            <a:spLocks/>
          </p:cNvSpPr>
          <p:nvPr/>
        </p:nvSpPr>
        <p:spPr>
          <a:xfrm rot="0">
            <a:off x="6422390" y="4326890"/>
            <a:ext cx="844550" cy="34099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인쇄버튼</a:t>
            </a:r>
            <a:endParaRPr lang="ko-KR" altLang="en-US" sz="11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30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stCxn id="8" idx="3"/>
            <a:endCxn id="9" idx="1"/>
          </p:cNvCxnSpPr>
          <p:nvPr/>
        </p:nvCxnSpPr>
        <p:spPr>
          <a:xfrm rot="0" flipV="1">
            <a:off x="3362325" y="2429510"/>
            <a:ext cx="437515" cy="190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1"/>
          </p:cNvCxnSpPr>
          <p:nvPr/>
        </p:nvCxnSpPr>
        <p:spPr>
          <a:xfrm rot="0">
            <a:off x="2849245" y="4126865"/>
            <a:ext cx="416560" cy="95440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9705" y="188595"/>
          <a:ext cx="8785225" cy="111633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199005"/>
                <a:gridCol w="2189480"/>
                <a:gridCol w="2198370"/>
                <a:gridCol w="2198370"/>
              </a:tblGrid>
              <a:tr h="37211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endParaRPr lang="ko-KR" altLang="en-US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프로세스명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ko-KR" kern="1200">
                          <a:solidFill>
                            <a:schemeClr val="tx1"/>
                          </a:solidFill>
                        </a:rPr>
                        <a:t>교육관리</a:t>
                      </a:r>
                      <a:endParaRPr lang="ko-KR" altLang="en-US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37211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2021.06.29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강건우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372110">
                <a:tc gridSpan="4"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9705" y="1412875"/>
            <a:ext cx="2232025" cy="360045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 err="1">
                <a:solidFill>
                  <a:schemeClr val="tx1"/>
                </a:solidFill>
              </a:rPr>
              <a:t>교강사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335280" y="341439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강의선택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2066290" y="225107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교육생조회	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3799205" y="2250440"/>
            <a:ext cx="1452245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교육생정보조회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1779905" y="3947160"/>
            <a:ext cx="10553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게시판관리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3262630" y="397700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학습자료실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 rot="0">
            <a:off x="3265170" y="4901565"/>
            <a:ext cx="1449705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보충학습자료실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 rot="0">
            <a:off x="3261995" y="560895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질의응답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4" name="말풍선: 사각형 13"/>
          <p:cNvSpPr>
            <a:spLocks/>
          </p:cNvSpPr>
          <p:nvPr/>
        </p:nvSpPr>
        <p:spPr>
          <a:xfrm rot="0">
            <a:off x="335280" y="1849755"/>
            <a:ext cx="1224915" cy="127444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select태그로 교강사가 포함된</a:t>
            </a:r>
            <a:r>
              <a:rPr lang="ko-KR" altLang="ko-KR" sz="1100">
                <a:solidFill>
                  <a:schemeClr val="dk1"/>
                </a:solidFill>
              </a:rPr>
              <a:t/>
            </a:r>
            <a:br>
              <a:rPr lang="ko-KR" altLang="ko-KR" sz="1100">
                <a:solidFill>
                  <a:schemeClr val="dk1"/>
                </a:solidFill>
              </a:rPr>
            </a:br>
            <a:r>
              <a:rPr lang="ko-KR" altLang="ko-KR" sz="1100">
                <a:solidFill>
                  <a:schemeClr val="dk1"/>
                </a:solidFill>
              </a:rPr>
              <a:t>수업을 나타낸다</a:t>
            </a:r>
            <a:endParaRPr lang="ko-KR" altLang="en-US" sz="1100">
              <a:solidFill>
                <a:schemeClr val="dk1"/>
              </a:solidFill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이때 선택하지 않으면 하위 메뉴를 선택할 수 없다. 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21" name="연결선: 꺾임 20"/>
          <p:cNvCxnSpPr>
            <a:stCxn id="7" idx="3"/>
            <a:endCxn id="10" idx="1"/>
          </p:cNvCxnSpPr>
          <p:nvPr/>
        </p:nvCxnSpPr>
        <p:spPr>
          <a:xfrm rot="0">
            <a:off x="1631315" y="3594100"/>
            <a:ext cx="149225" cy="532765"/>
          </a:xfrm>
          <a:prstGeom prst="bentConnector3">
            <a:avLst>
              <a:gd name="adj1" fmla="val 49968"/>
            </a:avLst>
          </a:prstGeom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1"/>
          <p:cNvCxnSpPr>
            <a:stCxn id="7" idx="3"/>
            <a:endCxn id="8" idx="1"/>
          </p:cNvCxnSpPr>
          <p:nvPr/>
        </p:nvCxnSpPr>
        <p:spPr>
          <a:xfrm rot="0" flipV="1">
            <a:off x="1631315" y="2430780"/>
            <a:ext cx="435610" cy="116395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"/>
          <p:cNvCxnSpPr>
            <a:stCxn id="10" idx="3"/>
            <a:endCxn id="11" idx="1"/>
          </p:cNvCxnSpPr>
          <p:nvPr/>
        </p:nvCxnSpPr>
        <p:spPr>
          <a:xfrm rot="0">
            <a:off x="2834640" y="4126865"/>
            <a:ext cx="428625" cy="30480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4"/>
          <p:cNvSpPr>
            <a:spLocks/>
          </p:cNvSpPr>
          <p:nvPr/>
        </p:nvSpPr>
        <p:spPr>
          <a:xfrm rot="0">
            <a:off x="3274060" y="324929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공지사항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26" name="도형 5"/>
          <p:cNvCxnSpPr>
            <a:stCxn id="10" idx="3"/>
            <a:endCxn id="13" idx="1"/>
          </p:cNvCxnSpPr>
          <p:nvPr/>
        </p:nvCxnSpPr>
        <p:spPr>
          <a:xfrm rot="0">
            <a:off x="2834640" y="4126865"/>
            <a:ext cx="427990" cy="1662430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6"/>
          <p:cNvCxnSpPr>
            <a:stCxn id="10" idx="3"/>
            <a:endCxn id="25" idx="1"/>
          </p:cNvCxnSpPr>
          <p:nvPr/>
        </p:nvCxnSpPr>
        <p:spPr>
          <a:xfrm rot="0" flipV="1">
            <a:off x="2834640" y="3429000"/>
            <a:ext cx="440055" cy="698500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737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stCxn id="7" idx="3"/>
            <a:endCxn id="9" idx="1"/>
          </p:cNvCxnSpPr>
          <p:nvPr/>
        </p:nvCxnSpPr>
        <p:spPr>
          <a:xfrm rot="0">
            <a:off x="1556385" y="3966845"/>
            <a:ext cx="1781175" cy="63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" idx="3"/>
            <a:endCxn id="11" idx="1"/>
          </p:cNvCxnSpPr>
          <p:nvPr/>
        </p:nvCxnSpPr>
        <p:spPr>
          <a:xfrm rot="0" flipV="1">
            <a:off x="4728845" y="3246755"/>
            <a:ext cx="458470" cy="72072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9705" y="188595"/>
          <a:ext cx="8785225" cy="111633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199005"/>
                <a:gridCol w="2189480"/>
                <a:gridCol w="2198370"/>
                <a:gridCol w="2198370"/>
              </a:tblGrid>
              <a:tr h="37211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endParaRPr lang="ko-KR" altLang="en-US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프로세스명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ko-KR" kern="1200">
                          <a:solidFill>
                            <a:schemeClr val="tx1"/>
                          </a:solidFill>
                        </a:rPr>
                        <a:t>교육생관리</a:t>
                      </a:r>
                      <a:endParaRPr lang="ko-KR" altLang="en-US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37211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2021.06.29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강건우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372110">
                <a:tc gridSpan="4"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9705" y="1412875"/>
            <a:ext cx="2232025" cy="360045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 err="1">
                <a:solidFill>
                  <a:schemeClr val="tx1"/>
                </a:solidFill>
              </a:rPr>
              <a:t>교강사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260350" y="3787140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강의선택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1782445" y="380174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교육생조회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3336925" y="3787140"/>
            <a:ext cx="1392555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교육생상세조회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5196205" y="1948180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출석	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5186680" y="3067050"/>
            <a:ext cx="1332865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시험성적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 rot="0">
            <a:off x="5205730" y="4140835"/>
            <a:ext cx="1269365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입학상담조회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 rot="0">
            <a:off x="5186680" y="5176520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Q&amp;A게시판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4" name="말풍선: 사각형 13"/>
          <p:cNvSpPr>
            <a:spLocks/>
          </p:cNvSpPr>
          <p:nvPr/>
        </p:nvSpPr>
        <p:spPr>
          <a:xfrm rot="0">
            <a:off x="2110740" y="2574925"/>
            <a:ext cx="1224915" cy="93662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강의 및 교강사 자신의 강의에 해당하는 교육생을 조회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21" name="도형 8"/>
          <p:cNvCxnSpPr>
            <a:stCxn id="9" idx="3"/>
            <a:endCxn id="10" idx="1"/>
          </p:cNvCxnSpPr>
          <p:nvPr/>
        </p:nvCxnSpPr>
        <p:spPr>
          <a:xfrm rot="0" flipV="1">
            <a:off x="4728845" y="2127885"/>
            <a:ext cx="467995" cy="183959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9"/>
          <p:cNvCxnSpPr>
            <a:stCxn id="9" idx="3"/>
            <a:endCxn id="13" idx="1"/>
          </p:cNvCxnSpPr>
          <p:nvPr/>
        </p:nvCxnSpPr>
        <p:spPr>
          <a:xfrm rot="0">
            <a:off x="4728845" y="3966845"/>
            <a:ext cx="458470" cy="139001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10"/>
          <p:cNvCxnSpPr>
            <a:stCxn id="9" idx="3"/>
            <a:endCxn id="12" idx="1"/>
          </p:cNvCxnSpPr>
          <p:nvPr/>
        </p:nvCxnSpPr>
        <p:spPr>
          <a:xfrm rot="0">
            <a:off x="4728845" y="3966845"/>
            <a:ext cx="477520" cy="35369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15"/>
          <p:cNvSpPr>
            <a:spLocks/>
          </p:cNvSpPr>
          <p:nvPr/>
        </p:nvSpPr>
        <p:spPr>
          <a:xfrm rot="0">
            <a:off x="7147560" y="5143500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Q&amp;A게시판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25" name="도형 16"/>
          <p:cNvCxnSpPr/>
          <p:nvPr/>
        </p:nvCxnSpPr>
        <p:spPr>
          <a:xfrm rot="0" flipV="1">
            <a:off x="6482715" y="5323205"/>
            <a:ext cx="665480" cy="20320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17"/>
          <p:cNvSpPr>
            <a:spLocks/>
          </p:cNvSpPr>
          <p:nvPr/>
        </p:nvSpPr>
        <p:spPr>
          <a:xfrm rot="0">
            <a:off x="6181090" y="4714875"/>
            <a:ext cx="1360805" cy="36512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상세보기 클릭시</a:t>
            </a:r>
            <a:endParaRPr lang="ko-KR" altLang="en-US" sz="1100">
              <a:solidFill>
                <a:schemeClr val="dk1"/>
              </a:solidFill>
            </a:endParaRPr>
          </a:p>
          <a:p>
            <a:pPr marL="0" indent="0" algn="ctr" latinLnBrk="0">
              <a:buFontTx/>
              <a:buNone/>
              <a:defRPr/>
            </a:pPr>
            <a:endParaRPr lang="ko-KR" altLang="en-US" sz="11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29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stCxn id="12" idx="3"/>
            <a:endCxn id="9" idx="1"/>
          </p:cNvCxnSpPr>
          <p:nvPr/>
        </p:nvCxnSpPr>
        <p:spPr>
          <a:xfrm rot="0" flipV="1">
            <a:off x="3480435" y="2352040"/>
            <a:ext cx="589280" cy="1398270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3"/>
            <a:endCxn id="12" idx="1"/>
          </p:cNvCxnSpPr>
          <p:nvPr/>
        </p:nvCxnSpPr>
        <p:spPr>
          <a:xfrm rot="0" flipV="1">
            <a:off x="1626870" y="3749040"/>
            <a:ext cx="557530" cy="317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9705" y="188595"/>
          <a:ext cx="8785225" cy="111633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199005"/>
                <a:gridCol w="2189480"/>
                <a:gridCol w="2198370"/>
                <a:gridCol w="2198370"/>
              </a:tblGrid>
              <a:tr h="37211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endParaRPr lang="ko-KR" altLang="en-US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프로세스명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ko-KR" kern="1200">
                          <a:solidFill>
                            <a:schemeClr val="tx1"/>
                          </a:solidFill>
                        </a:rPr>
                        <a:t>공지사항관리</a:t>
                      </a:r>
                      <a:endParaRPr lang="ko-KR" altLang="en-US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37211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2021.06.29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강건우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372110">
                <a:tc gridSpan="4"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9705" y="1412875"/>
            <a:ext cx="2232025" cy="360045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 err="1">
                <a:solidFill>
                  <a:schemeClr val="tx1"/>
                </a:solidFill>
              </a:rPr>
              <a:t>교강사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340995" y="214312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강의선택	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30835" y="357187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공지사항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4069080" y="2171700"/>
            <a:ext cx="1297305" cy="361315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등록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5709920" y="3154680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수정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5710555" y="4262120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삭제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 rot="0">
            <a:off x="2183765" y="356933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 rot="0">
            <a:off x="3818255" y="3569970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상세조회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23" name="도형 18"/>
          <p:cNvCxnSpPr>
            <a:stCxn id="7" idx="2"/>
            <a:endCxn id="8" idx="0"/>
          </p:cNvCxnSpPr>
          <p:nvPr/>
        </p:nvCxnSpPr>
        <p:spPr>
          <a:xfrm rot="0" flipH="1">
            <a:off x="978535" y="2503170"/>
            <a:ext cx="10795" cy="1069340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19"/>
          <p:cNvCxnSpPr>
            <a:stCxn id="13" idx="3"/>
            <a:endCxn id="11" idx="1"/>
          </p:cNvCxnSpPr>
          <p:nvPr/>
        </p:nvCxnSpPr>
        <p:spPr>
          <a:xfrm rot="0">
            <a:off x="5114290" y="3749675"/>
            <a:ext cx="596900" cy="69278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0"/>
          <p:cNvCxnSpPr>
            <a:endCxn id="13" idx="3"/>
          </p:cNvCxnSpPr>
          <p:nvPr/>
        </p:nvCxnSpPr>
        <p:spPr>
          <a:xfrm rot="0" flipH="1">
            <a:off x="5114290" y="3334385"/>
            <a:ext cx="596265" cy="41592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21"/>
          <p:cNvSpPr>
            <a:spLocks/>
          </p:cNvSpPr>
          <p:nvPr/>
        </p:nvSpPr>
        <p:spPr>
          <a:xfrm rot="0">
            <a:off x="6433185" y="1560830"/>
            <a:ext cx="1732280" cy="44386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첨부파일은 최대5개</a:t>
            </a:r>
            <a:endParaRPr lang="ko-KR" altLang="en-US" sz="1100">
              <a:solidFill>
                <a:schemeClr val="dk1"/>
              </a:solidFill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/summernote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27" name="도형 22"/>
          <p:cNvCxnSpPr>
            <a:stCxn id="12" idx="3"/>
            <a:endCxn id="13" idx="1"/>
          </p:cNvCxnSpPr>
          <p:nvPr/>
        </p:nvCxnSpPr>
        <p:spPr>
          <a:xfrm rot="0">
            <a:off x="3479800" y="3749040"/>
            <a:ext cx="339090" cy="1270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23"/>
          <p:cNvSpPr>
            <a:spLocks/>
          </p:cNvSpPr>
          <p:nvPr/>
        </p:nvSpPr>
        <p:spPr>
          <a:xfrm rot="0">
            <a:off x="2117725" y="3025775"/>
            <a:ext cx="538480" cy="44386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검색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29" name="도형 24"/>
          <p:cNvCxnSpPr>
            <a:stCxn id="10" idx="0"/>
            <a:endCxn id="12" idx="0"/>
          </p:cNvCxnSpPr>
          <p:nvPr/>
        </p:nvCxnSpPr>
        <p:spPr>
          <a:xfrm rot="16200000" flipH="1" flipV="1">
            <a:off x="4387215" y="1598930"/>
            <a:ext cx="415290" cy="3526790"/>
          </a:xfrm>
          <a:prstGeom prst="bentConnector3">
            <a:avLst>
              <a:gd name="adj1" fmla="val -61236"/>
            </a:avLst>
          </a:prstGeom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5"/>
          <p:cNvCxnSpPr>
            <a:stCxn id="9" idx="0"/>
            <a:endCxn id="12" idx="0"/>
          </p:cNvCxnSpPr>
          <p:nvPr/>
        </p:nvCxnSpPr>
        <p:spPr>
          <a:xfrm rot="16200000" flipH="1" flipV="1">
            <a:off x="3075940" y="1927860"/>
            <a:ext cx="1398270" cy="1885950"/>
          </a:xfrm>
          <a:prstGeom prst="bentConnector3">
            <a:avLst>
              <a:gd name="adj1" fmla="val -18171"/>
            </a:avLst>
          </a:prstGeom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31"/>
          <p:cNvCxnSpPr>
            <a:stCxn id="11" idx="2"/>
            <a:endCxn id="12" idx="2"/>
          </p:cNvCxnSpPr>
          <p:nvPr/>
        </p:nvCxnSpPr>
        <p:spPr>
          <a:xfrm rot="5400000" flipH="1">
            <a:off x="4248785" y="2512060"/>
            <a:ext cx="693420" cy="3527425"/>
          </a:xfrm>
          <a:prstGeom prst="bentConnector3">
            <a:avLst>
              <a:gd name="adj1" fmla="val -36755"/>
            </a:avLst>
          </a:prstGeom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도형 43"/>
          <p:cNvSpPr>
            <a:spLocks/>
          </p:cNvSpPr>
          <p:nvPr/>
        </p:nvSpPr>
        <p:spPr>
          <a:xfrm rot="0">
            <a:off x="6433185" y="2597150"/>
            <a:ext cx="1732280" cy="44386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첨부파일은 최대5개</a:t>
            </a:r>
            <a:endParaRPr lang="ko-KR" altLang="en-US" sz="1100">
              <a:solidFill>
                <a:schemeClr val="dk1"/>
              </a:solidFill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/summernote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33" name="도형 44"/>
          <p:cNvSpPr>
            <a:spLocks/>
          </p:cNvSpPr>
          <p:nvPr/>
        </p:nvSpPr>
        <p:spPr>
          <a:xfrm rot="0">
            <a:off x="330835" y="281368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게시판관리	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34" name="도형 46"/>
          <p:cNvSpPr>
            <a:spLocks/>
          </p:cNvSpPr>
          <p:nvPr/>
        </p:nvSpPr>
        <p:spPr>
          <a:xfrm rot="0">
            <a:off x="3823970" y="3143250"/>
            <a:ext cx="1252220" cy="23939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OpenWindow</a:t>
            </a:r>
            <a:endParaRPr lang="ko-KR" altLang="en-US" sz="11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416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Rect 0"/>
          <p:cNvCxnSpPr>
            <a:stCxn id="12" idx="3"/>
            <a:endCxn id="9" idx="1"/>
          </p:cNvCxnSpPr>
          <p:nvPr/>
        </p:nvCxnSpPr>
        <p:spPr>
          <a:xfrm rot="0" flipV="1">
            <a:off x="3480435" y="2327910"/>
            <a:ext cx="625475" cy="1422400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t 0"/>
          <p:cNvCxnSpPr>
            <a:stCxn id="8" idx="3"/>
            <a:endCxn id="12" idx="1"/>
          </p:cNvCxnSpPr>
          <p:nvPr/>
        </p:nvCxnSpPr>
        <p:spPr>
          <a:xfrm rot="0" flipV="1">
            <a:off x="1626870" y="3749040"/>
            <a:ext cx="557530" cy="317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79705" y="188595"/>
          <a:ext cx="8785225" cy="111633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199005"/>
                <a:gridCol w="2189480"/>
                <a:gridCol w="2198370"/>
                <a:gridCol w="2198370"/>
              </a:tblGrid>
              <a:tr h="37211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endParaRPr lang="ko-KR" altLang="en-US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프로세스명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ko-KR" kern="1200">
                          <a:solidFill>
                            <a:schemeClr val="tx1"/>
                          </a:solidFill>
                        </a:rPr>
                        <a:t>학습자료실관리</a:t>
                      </a:r>
                      <a:endParaRPr lang="ko-KR" altLang="en-US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37211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2021.06.29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강건우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372110">
                <a:tc gridSpan="4"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 rot="0">
            <a:off x="179705" y="1412875"/>
            <a:ext cx="2232660" cy="360680"/>
          </a:xfrm>
          <a:prstGeom prst="rect"/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b="1">
                <a:solidFill>
                  <a:schemeClr val="tx1"/>
                </a:solidFill>
              </a:rPr>
              <a:t>교강사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340995" y="214312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강의선택	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30835" y="357187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학습자료실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105275" y="2147570"/>
            <a:ext cx="1297305" cy="361315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등록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709920" y="3154680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수정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5710555" y="4262120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삭제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2183765" y="356933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818255" y="3569970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상세조회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23" name="Rect 0"/>
          <p:cNvCxnSpPr>
            <a:stCxn id="7" idx="2"/>
            <a:endCxn id="8" idx="0"/>
          </p:cNvCxnSpPr>
          <p:nvPr/>
        </p:nvCxnSpPr>
        <p:spPr>
          <a:xfrm rot="0" flipH="1">
            <a:off x="978535" y="2503170"/>
            <a:ext cx="10795" cy="1069340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t 0"/>
          <p:cNvCxnSpPr>
            <a:stCxn id="13" idx="3"/>
            <a:endCxn id="11" idx="1"/>
          </p:cNvCxnSpPr>
          <p:nvPr/>
        </p:nvCxnSpPr>
        <p:spPr>
          <a:xfrm rot="0">
            <a:off x="5114290" y="3749675"/>
            <a:ext cx="596900" cy="69278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>
            <a:endCxn id="13" idx="3"/>
          </p:cNvCxnSpPr>
          <p:nvPr/>
        </p:nvCxnSpPr>
        <p:spPr>
          <a:xfrm rot="0" flipH="1">
            <a:off x="5114290" y="3334385"/>
            <a:ext cx="596265" cy="41592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 0"/>
          <p:cNvSpPr>
            <a:spLocks/>
          </p:cNvSpPr>
          <p:nvPr/>
        </p:nvSpPr>
        <p:spPr>
          <a:xfrm rot="0">
            <a:off x="6433185" y="1560830"/>
            <a:ext cx="1732280" cy="44386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첨부파일은 최대5개</a:t>
            </a:r>
            <a:endParaRPr lang="ko-KR" altLang="en-US" sz="1100">
              <a:solidFill>
                <a:schemeClr val="dk1"/>
              </a:solidFill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/summernote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27" name="Rect 0"/>
          <p:cNvCxnSpPr>
            <a:stCxn id="12" idx="3"/>
            <a:endCxn id="13" idx="1"/>
          </p:cNvCxnSpPr>
          <p:nvPr/>
        </p:nvCxnSpPr>
        <p:spPr>
          <a:xfrm rot="0">
            <a:off x="3479800" y="3749040"/>
            <a:ext cx="339090" cy="1270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 0"/>
          <p:cNvSpPr>
            <a:spLocks/>
          </p:cNvSpPr>
          <p:nvPr/>
        </p:nvSpPr>
        <p:spPr>
          <a:xfrm rot="0">
            <a:off x="2117725" y="3025775"/>
            <a:ext cx="538480" cy="44386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검색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29" name="Rect 0"/>
          <p:cNvCxnSpPr>
            <a:stCxn id="10" idx="0"/>
            <a:endCxn id="12" idx="0"/>
          </p:cNvCxnSpPr>
          <p:nvPr/>
        </p:nvCxnSpPr>
        <p:spPr>
          <a:xfrm rot="16200000" flipH="1" flipV="1">
            <a:off x="4387215" y="1598930"/>
            <a:ext cx="415290" cy="3526790"/>
          </a:xfrm>
          <a:prstGeom prst="bentConnector3">
            <a:avLst>
              <a:gd name="adj1" fmla="val -61236"/>
            </a:avLst>
          </a:prstGeom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t 0"/>
          <p:cNvCxnSpPr>
            <a:stCxn id="9" idx="0"/>
            <a:endCxn id="12" idx="0"/>
          </p:cNvCxnSpPr>
          <p:nvPr/>
        </p:nvCxnSpPr>
        <p:spPr>
          <a:xfrm rot="16200000" flipH="1" flipV="1">
            <a:off x="3082290" y="1897380"/>
            <a:ext cx="1422400" cy="1922145"/>
          </a:xfrm>
          <a:prstGeom prst="bentConnector3">
            <a:avLst>
              <a:gd name="adj1" fmla="val -17861"/>
            </a:avLst>
          </a:prstGeom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t 0"/>
          <p:cNvCxnSpPr>
            <a:stCxn id="11" idx="2"/>
            <a:endCxn id="12" idx="2"/>
          </p:cNvCxnSpPr>
          <p:nvPr/>
        </p:nvCxnSpPr>
        <p:spPr>
          <a:xfrm rot="5400000" flipH="1">
            <a:off x="4248785" y="2512060"/>
            <a:ext cx="693420" cy="3527425"/>
          </a:xfrm>
          <a:prstGeom prst="bentConnector3">
            <a:avLst>
              <a:gd name="adj1" fmla="val -36755"/>
            </a:avLst>
          </a:prstGeom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 0"/>
          <p:cNvSpPr>
            <a:spLocks/>
          </p:cNvSpPr>
          <p:nvPr/>
        </p:nvSpPr>
        <p:spPr>
          <a:xfrm rot="0">
            <a:off x="6433185" y="2597150"/>
            <a:ext cx="1732280" cy="44386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첨부파일은 최대5개</a:t>
            </a:r>
            <a:endParaRPr lang="ko-KR" altLang="en-US" sz="1100">
              <a:solidFill>
                <a:schemeClr val="dk1"/>
              </a:solidFill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/summernote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34" name="도형 47"/>
          <p:cNvSpPr>
            <a:spLocks/>
          </p:cNvSpPr>
          <p:nvPr/>
        </p:nvSpPr>
        <p:spPr>
          <a:xfrm rot="0">
            <a:off x="3783330" y="3156585"/>
            <a:ext cx="1252220" cy="23939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OpenWindow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35" name="도형 48"/>
          <p:cNvSpPr>
            <a:spLocks/>
          </p:cNvSpPr>
          <p:nvPr/>
        </p:nvSpPr>
        <p:spPr>
          <a:xfrm rot="0">
            <a:off x="330835" y="281368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게시판관리	</a:t>
            </a:r>
            <a:endParaRPr lang="ko-KR" altLang="en-US" sz="13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Rect 0"/>
          <p:cNvCxnSpPr>
            <a:stCxn id="12" idx="3"/>
            <a:endCxn id="9" idx="1"/>
          </p:cNvCxnSpPr>
          <p:nvPr/>
        </p:nvCxnSpPr>
        <p:spPr>
          <a:xfrm rot="0" flipV="1">
            <a:off x="3480435" y="2327910"/>
            <a:ext cx="387350" cy="1422400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t 0"/>
          <p:cNvCxnSpPr>
            <a:stCxn id="8" idx="3"/>
            <a:endCxn id="12" idx="1"/>
          </p:cNvCxnSpPr>
          <p:nvPr/>
        </p:nvCxnSpPr>
        <p:spPr>
          <a:xfrm rot="0" flipV="1">
            <a:off x="1741805" y="3749040"/>
            <a:ext cx="442595" cy="698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79705" y="188595"/>
          <a:ext cx="8785225" cy="111633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199005"/>
                <a:gridCol w="2189480"/>
                <a:gridCol w="2198370"/>
                <a:gridCol w="2198370"/>
              </a:tblGrid>
              <a:tr h="37211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endParaRPr lang="ko-KR" altLang="en-US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프로세스명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ko-KR" sz="1600" kern="1200">
                          <a:solidFill>
                            <a:schemeClr val="tx1"/>
                          </a:solidFill>
                        </a:rPr>
                        <a:t>보충학습자료실관리</a:t>
                      </a:r>
                      <a:endParaRPr lang="ko-KR" altLang="en-US" sz="16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37211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2021.06.29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강건우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372110">
                <a:tc gridSpan="4"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 rot="0">
            <a:off x="179705" y="1412875"/>
            <a:ext cx="2232660" cy="360680"/>
          </a:xfrm>
          <a:prstGeom prst="rect"/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b="1">
                <a:solidFill>
                  <a:schemeClr val="tx1"/>
                </a:solidFill>
              </a:rPr>
              <a:t>교강사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340995" y="214312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강의선택	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110" y="3571875"/>
            <a:ext cx="149733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보충학습자료실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867150" y="2147570"/>
            <a:ext cx="1268095" cy="361315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등록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709920" y="3154680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수정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5710555" y="4262120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삭제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2183765" y="356933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818255" y="3569970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상세조회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23" name="Rect 0"/>
          <p:cNvCxnSpPr>
            <a:stCxn id="7" idx="2"/>
            <a:endCxn id="8" idx="0"/>
          </p:cNvCxnSpPr>
          <p:nvPr/>
        </p:nvCxnSpPr>
        <p:spPr>
          <a:xfrm rot="0">
            <a:off x="988695" y="2503170"/>
            <a:ext cx="5080" cy="1069340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t 0"/>
          <p:cNvCxnSpPr>
            <a:stCxn id="13" idx="3"/>
            <a:endCxn id="11" idx="1"/>
          </p:cNvCxnSpPr>
          <p:nvPr/>
        </p:nvCxnSpPr>
        <p:spPr>
          <a:xfrm rot="0">
            <a:off x="5114290" y="3749675"/>
            <a:ext cx="596900" cy="69278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>
            <a:endCxn id="13" idx="3"/>
          </p:cNvCxnSpPr>
          <p:nvPr/>
        </p:nvCxnSpPr>
        <p:spPr>
          <a:xfrm rot="0" flipH="1">
            <a:off x="5114290" y="3334385"/>
            <a:ext cx="596265" cy="41592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 0"/>
          <p:cNvSpPr>
            <a:spLocks/>
          </p:cNvSpPr>
          <p:nvPr/>
        </p:nvSpPr>
        <p:spPr>
          <a:xfrm rot="0">
            <a:off x="6433185" y="1560830"/>
            <a:ext cx="1732280" cy="44386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첨부파일은 최대2GB</a:t>
            </a:r>
            <a:endParaRPr lang="ko-KR" altLang="en-US" sz="1100">
              <a:solidFill>
                <a:schemeClr val="dk1"/>
              </a:solidFill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/summernote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27" name="Rect 0"/>
          <p:cNvCxnSpPr>
            <a:stCxn id="12" idx="3"/>
            <a:endCxn id="13" idx="1"/>
          </p:cNvCxnSpPr>
          <p:nvPr/>
        </p:nvCxnSpPr>
        <p:spPr>
          <a:xfrm rot="0">
            <a:off x="3479800" y="3749040"/>
            <a:ext cx="339090" cy="1270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 0"/>
          <p:cNvSpPr>
            <a:spLocks/>
          </p:cNvSpPr>
          <p:nvPr/>
        </p:nvSpPr>
        <p:spPr>
          <a:xfrm rot="0">
            <a:off x="2117725" y="3025775"/>
            <a:ext cx="538480" cy="44386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검색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29" name="Rect 0"/>
          <p:cNvCxnSpPr>
            <a:stCxn id="10" idx="0"/>
            <a:endCxn id="12" idx="0"/>
          </p:cNvCxnSpPr>
          <p:nvPr/>
        </p:nvCxnSpPr>
        <p:spPr>
          <a:xfrm rot="16200000" flipH="1" flipV="1">
            <a:off x="4387215" y="1598930"/>
            <a:ext cx="415290" cy="3526790"/>
          </a:xfrm>
          <a:prstGeom prst="bentConnector3">
            <a:avLst>
              <a:gd name="adj1" fmla="val -61236"/>
            </a:avLst>
          </a:prstGeom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t 0"/>
          <p:cNvCxnSpPr>
            <a:stCxn id="9" idx="0"/>
            <a:endCxn id="12" idx="0"/>
          </p:cNvCxnSpPr>
          <p:nvPr/>
        </p:nvCxnSpPr>
        <p:spPr>
          <a:xfrm rot="16200000" flipH="1" flipV="1">
            <a:off x="2955925" y="2023745"/>
            <a:ext cx="1422400" cy="1669415"/>
          </a:xfrm>
          <a:prstGeom prst="bentConnector3">
            <a:avLst>
              <a:gd name="adj1" fmla="val -17861"/>
            </a:avLst>
          </a:prstGeom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t 0"/>
          <p:cNvCxnSpPr>
            <a:stCxn id="11" idx="2"/>
            <a:endCxn id="12" idx="2"/>
          </p:cNvCxnSpPr>
          <p:nvPr/>
        </p:nvCxnSpPr>
        <p:spPr>
          <a:xfrm rot="5400000" flipH="1">
            <a:off x="4248785" y="2512060"/>
            <a:ext cx="693420" cy="3527425"/>
          </a:xfrm>
          <a:prstGeom prst="bentConnector3">
            <a:avLst>
              <a:gd name="adj1" fmla="val -36755"/>
            </a:avLst>
          </a:prstGeom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 0"/>
          <p:cNvSpPr>
            <a:spLocks/>
          </p:cNvSpPr>
          <p:nvPr/>
        </p:nvSpPr>
        <p:spPr>
          <a:xfrm rot="0">
            <a:off x="6433185" y="2597150"/>
            <a:ext cx="1732280" cy="44386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첨부파일은 최대2GB</a:t>
            </a:r>
            <a:endParaRPr lang="ko-KR" altLang="en-US" sz="1100">
              <a:solidFill>
                <a:schemeClr val="dk1"/>
              </a:solidFill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/summernote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 rot="0">
            <a:off x="3551555" y="3007360"/>
            <a:ext cx="1592580" cy="38862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OpenWindow</a:t>
            </a:r>
            <a:endParaRPr lang="ko-KR" altLang="en-US" sz="1100">
              <a:solidFill>
                <a:schemeClr val="dk1"/>
              </a:solidFill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영상재생시LOG남기기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35" name="도형 49"/>
          <p:cNvSpPr>
            <a:spLocks/>
          </p:cNvSpPr>
          <p:nvPr/>
        </p:nvSpPr>
        <p:spPr>
          <a:xfrm rot="0">
            <a:off x="330835" y="281368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게시판관리	</a:t>
            </a:r>
            <a:endParaRPr lang="ko-KR" altLang="en-US" sz="13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Rect 0"/>
          <p:cNvCxnSpPr>
            <a:stCxn id="13" idx="3"/>
          </p:cNvCxnSpPr>
          <p:nvPr/>
        </p:nvCxnSpPr>
        <p:spPr>
          <a:xfrm rot="0" flipV="1">
            <a:off x="5114290" y="2351405"/>
            <a:ext cx="584835" cy="139890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t 0"/>
          <p:cNvCxnSpPr>
            <a:stCxn id="8" idx="3"/>
            <a:endCxn id="12" idx="1"/>
          </p:cNvCxnSpPr>
          <p:nvPr/>
        </p:nvCxnSpPr>
        <p:spPr>
          <a:xfrm rot="0" flipV="1">
            <a:off x="1741805" y="3749040"/>
            <a:ext cx="442595" cy="698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79705" y="188595"/>
          <a:ext cx="8785225" cy="111633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199005"/>
                <a:gridCol w="2189480"/>
                <a:gridCol w="2198370"/>
                <a:gridCol w="2198370"/>
              </a:tblGrid>
              <a:tr h="37211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endParaRPr lang="ko-KR" altLang="en-US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프로세스명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ko-KR" kern="1200">
                          <a:solidFill>
                            <a:schemeClr val="tx1"/>
                          </a:solidFill>
                        </a:rPr>
                        <a:t>Q&amp;A게시판</a:t>
                      </a:r>
                      <a:endParaRPr lang="ko-KR" altLang="en-US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37211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2021.06.29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강건우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372110">
                <a:tc gridSpan="4"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 rot="0">
            <a:off x="179705" y="1412875"/>
            <a:ext cx="2232660" cy="360680"/>
          </a:xfrm>
          <a:prstGeom prst="rect"/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b="1">
                <a:solidFill>
                  <a:schemeClr val="tx1"/>
                </a:solidFill>
              </a:rPr>
              <a:t>교강사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340995" y="214312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강의선택	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110" y="3571875"/>
            <a:ext cx="149733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Q&amp;A게시판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698490" y="2171700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답글등록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709920" y="3154680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답글수정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5710555" y="4262120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답글삭제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2183765" y="356933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818255" y="3569970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상세조회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23" name="Rect 0"/>
          <p:cNvCxnSpPr>
            <a:stCxn id="7" idx="2"/>
            <a:endCxn id="8" idx="0"/>
          </p:cNvCxnSpPr>
          <p:nvPr/>
        </p:nvCxnSpPr>
        <p:spPr>
          <a:xfrm rot="0">
            <a:off x="988695" y="2503170"/>
            <a:ext cx="5080" cy="1069340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t 0"/>
          <p:cNvCxnSpPr>
            <a:stCxn id="13" idx="3"/>
            <a:endCxn id="11" idx="1"/>
          </p:cNvCxnSpPr>
          <p:nvPr/>
        </p:nvCxnSpPr>
        <p:spPr>
          <a:xfrm rot="0">
            <a:off x="5114290" y="3749675"/>
            <a:ext cx="596900" cy="69278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>
            <a:endCxn id="13" idx="3"/>
          </p:cNvCxnSpPr>
          <p:nvPr/>
        </p:nvCxnSpPr>
        <p:spPr>
          <a:xfrm rot="0" flipH="1">
            <a:off x="5114290" y="3334385"/>
            <a:ext cx="596265" cy="41592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 0"/>
          <p:cNvSpPr>
            <a:spLocks/>
          </p:cNvSpPr>
          <p:nvPr/>
        </p:nvSpPr>
        <p:spPr>
          <a:xfrm rot="0">
            <a:off x="6433185" y="1560830"/>
            <a:ext cx="1732280" cy="44386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첨부파일은 최대5개</a:t>
            </a:r>
            <a:endParaRPr lang="ko-KR" altLang="en-US" sz="1100">
              <a:solidFill>
                <a:schemeClr val="dk1"/>
              </a:solidFill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/summernote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27" name="Rect 0"/>
          <p:cNvCxnSpPr>
            <a:stCxn id="12" idx="3"/>
            <a:endCxn id="13" idx="1"/>
          </p:cNvCxnSpPr>
          <p:nvPr/>
        </p:nvCxnSpPr>
        <p:spPr>
          <a:xfrm rot="0">
            <a:off x="3479800" y="3749040"/>
            <a:ext cx="339090" cy="1270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 0"/>
          <p:cNvSpPr>
            <a:spLocks/>
          </p:cNvSpPr>
          <p:nvPr/>
        </p:nvSpPr>
        <p:spPr>
          <a:xfrm rot="0">
            <a:off x="2117725" y="3025775"/>
            <a:ext cx="538480" cy="44386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검색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29" name="Rect 0"/>
          <p:cNvCxnSpPr>
            <a:stCxn id="10" idx="0"/>
            <a:endCxn id="12" idx="0"/>
          </p:cNvCxnSpPr>
          <p:nvPr/>
        </p:nvCxnSpPr>
        <p:spPr>
          <a:xfrm rot="16200000" flipH="1" flipV="1">
            <a:off x="4387215" y="1598930"/>
            <a:ext cx="415290" cy="3526790"/>
          </a:xfrm>
          <a:prstGeom prst="bentConnector3">
            <a:avLst>
              <a:gd name="adj1" fmla="val -61236"/>
            </a:avLst>
          </a:prstGeom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t 0"/>
          <p:cNvCxnSpPr>
            <a:stCxn id="9" idx="0"/>
            <a:endCxn id="12" idx="0"/>
          </p:cNvCxnSpPr>
          <p:nvPr/>
        </p:nvCxnSpPr>
        <p:spPr>
          <a:xfrm rot="16200000" flipH="1" flipV="1">
            <a:off x="3890010" y="1113155"/>
            <a:ext cx="1398270" cy="3515360"/>
          </a:xfrm>
          <a:prstGeom prst="bentConnector3">
            <a:avLst>
              <a:gd name="adj1" fmla="val -18171"/>
            </a:avLst>
          </a:prstGeom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t 0"/>
          <p:cNvCxnSpPr>
            <a:stCxn id="11" idx="2"/>
            <a:endCxn id="12" idx="2"/>
          </p:cNvCxnSpPr>
          <p:nvPr/>
        </p:nvCxnSpPr>
        <p:spPr>
          <a:xfrm rot="5400000" flipH="1">
            <a:off x="4248785" y="2512060"/>
            <a:ext cx="693420" cy="3527425"/>
          </a:xfrm>
          <a:prstGeom prst="bentConnector3">
            <a:avLst>
              <a:gd name="adj1" fmla="val -36755"/>
            </a:avLst>
          </a:prstGeom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 0"/>
          <p:cNvSpPr>
            <a:spLocks/>
          </p:cNvSpPr>
          <p:nvPr/>
        </p:nvSpPr>
        <p:spPr>
          <a:xfrm rot="0">
            <a:off x="6433185" y="2597150"/>
            <a:ext cx="1732280" cy="44386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첨부파일은 최대5개</a:t>
            </a:r>
            <a:endParaRPr lang="ko-KR" altLang="en-US" sz="1100">
              <a:solidFill>
                <a:schemeClr val="dk1"/>
              </a:solidFill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/summernote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 rot="0">
            <a:off x="3551555" y="3007360"/>
            <a:ext cx="1592580" cy="38862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OpenWindow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35" name="도형 50"/>
          <p:cNvSpPr>
            <a:spLocks/>
          </p:cNvSpPr>
          <p:nvPr/>
        </p:nvSpPr>
        <p:spPr>
          <a:xfrm rot="0">
            <a:off x="330835" y="281368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게시판관리	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36" name="도형 51"/>
          <p:cNvSpPr>
            <a:spLocks/>
          </p:cNvSpPr>
          <p:nvPr/>
        </p:nvSpPr>
        <p:spPr>
          <a:xfrm rot="0">
            <a:off x="1292860" y="4803775"/>
            <a:ext cx="1116330" cy="476885"/>
          </a:xfrm>
          <a:prstGeom prst="ellipse"/>
          <a:solidFill>
            <a:srgbClr val="FFFF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solidFill>
                  <a:schemeClr val="tx1"/>
                </a:solidFill>
                <a:latin typeface="맑은 고딕" charset="0"/>
                <a:ea typeface="맑은 고딕" charset="0"/>
              </a:rPr>
              <a:t>교육생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cxnSp>
        <p:nvCxnSpPr>
          <p:cNvPr id="37" name="도형 54"/>
          <p:cNvCxnSpPr>
            <a:stCxn id="36" idx="0"/>
          </p:cNvCxnSpPr>
          <p:nvPr/>
        </p:nvCxnSpPr>
        <p:spPr>
          <a:xfrm rot="0" flipV="1">
            <a:off x="1850390" y="3714750"/>
            <a:ext cx="95885" cy="1089660"/>
          </a:xfrm>
          <a:prstGeom prst="straightConnector1"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57"/>
          <p:cNvSpPr>
            <a:spLocks/>
          </p:cNvSpPr>
          <p:nvPr/>
        </p:nvSpPr>
        <p:spPr>
          <a:xfrm rot="0">
            <a:off x="1265555" y="4232275"/>
            <a:ext cx="1170940" cy="327025"/>
          </a:xfrm>
          <a:prstGeom prst="rect"/>
          <a:solidFill>
            <a:srgbClr val="FFFF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작성</a:t>
            </a:r>
            <a:endParaRPr lang="ko-KR" altLang="en-US" sz="13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stCxn id="7" idx="3"/>
            <a:endCxn id="8" idx="1"/>
          </p:cNvCxnSpPr>
          <p:nvPr/>
        </p:nvCxnSpPr>
        <p:spPr>
          <a:xfrm rot="0" flipV="1">
            <a:off x="1687830" y="3595370"/>
            <a:ext cx="2673985" cy="1079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9705" y="188595"/>
          <a:ext cx="8785225" cy="111633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199005"/>
                <a:gridCol w="2189480"/>
                <a:gridCol w="2198370"/>
                <a:gridCol w="2198370"/>
              </a:tblGrid>
              <a:tr h="37211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endParaRPr lang="ko-KR" altLang="en-US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프로세스명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ko-KR" sz="1400" kern="1200">
                          <a:solidFill>
                            <a:schemeClr val="tx1"/>
                          </a:solidFill>
                        </a:rPr>
                        <a:t>시간표 및 교육일정 조회</a:t>
                      </a:r>
                      <a:endParaRPr lang="ko-KR" altLang="en-US" sz="14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37211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2021.06.29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강건우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372110">
                <a:tc gridSpan="4"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9705" y="1412875"/>
            <a:ext cx="2232025" cy="360045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 err="1">
                <a:solidFill>
                  <a:schemeClr val="tx1"/>
                </a:solidFill>
              </a:rPr>
              <a:t>교강사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163830" y="3429000"/>
            <a:ext cx="1524635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시간표/교육일정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4361180" y="341566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주간 시간표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4366895" y="2326640"/>
            <a:ext cx="1294765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일일 시간표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4365625" y="4729480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월별 교육일정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21" name="연결선: 꺾임 20"/>
          <p:cNvCxnSpPr>
            <a:stCxn id="7" idx="3"/>
            <a:endCxn id="10" idx="1"/>
          </p:cNvCxnSpPr>
          <p:nvPr/>
        </p:nvCxnSpPr>
        <p:spPr>
          <a:xfrm rot="0">
            <a:off x="1687830" y="3605530"/>
            <a:ext cx="2678430" cy="1304290"/>
          </a:xfrm>
          <a:prstGeom prst="bentConnector3">
            <a:avLst>
              <a:gd name="adj1" fmla="val 49986"/>
            </a:avLst>
          </a:prstGeom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60"/>
          <p:cNvCxnSpPr>
            <a:stCxn id="7" idx="3"/>
            <a:endCxn id="9" idx="1"/>
          </p:cNvCxnSpPr>
          <p:nvPr/>
        </p:nvCxnSpPr>
        <p:spPr>
          <a:xfrm rot="0" flipV="1">
            <a:off x="1687830" y="2506345"/>
            <a:ext cx="2679700" cy="1099820"/>
          </a:xfrm>
          <a:prstGeom prst="bentConnector3">
            <a:avLst>
              <a:gd name="adj1" fmla="val 49986"/>
            </a:avLst>
          </a:prstGeom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67"/>
          <p:cNvSpPr>
            <a:spLocks/>
          </p:cNvSpPr>
          <p:nvPr/>
        </p:nvSpPr>
        <p:spPr>
          <a:xfrm rot="0">
            <a:off x="2409190" y="3432810"/>
            <a:ext cx="1115695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기간별조회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25" name="도형 68"/>
          <p:cNvSpPr>
            <a:spLocks/>
          </p:cNvSpPr>
          <p:nvPr/>
        </p:nvSpPr>
        <p:spPr>
          <a:xfrm rot="0">
            <a:off x="2272665" y="2694305"/>
            <a:ext cx="2014220" cy="52451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LIST형태로 뿌리게 되며 </a:t>
            </a:r>
            <a:endParaRPr lang="ko-KR" altLang="en-US" sz="1100">
              <a:solidFill>
                <a:schemeClr val="dk1"/>
              </a:solidFill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ko-KR" sz="1100">
                <a:solidFill>
                  <a:schemeClr val="dk1"/>
                </a:solidFill>
              </a:rPr>
              <a:t>기간을선택해야 조회가능</a:t>
            </a:r>
            <a:endParaRPr lang="ko-KR" altLang="en-US" sz="11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stCxn id="10" idx="3"/>
            <a:endCxn id="11" idx="1"/>
          </p:cNvCxnSpPr>
          <p:nvPr/>
        </p:nvCxnSpPr>
        <p:spPr>
          <a:xfrm rot="0" flipV="1">
            <a:off x="3280410" y="4977130"/>
            <a:ext cx="362585" cy="1270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9705" y="188595"/>
          <a:ext cx="8785225" cy="111633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199005"/>
                <a:gridCol w="2189480"/>
                <a:gridCol w="2198370"/>
                <a:gridCol w="2198370"/>
              </a:tblGrid>
              <a:tr h="37211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endParaRPr lang="ko-KR" altLang="en-US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프로세스명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ko-KR" kern="1200">
                          <a:solidFill>
                            <a:schemeClr val="tx1"/>
                          </a:solidFill>
                        </a:rPr>
                        <a:t>시험및과제관리</a:t>
                      </a:r>
                      <a:endParaRPr lang="ko-KR" altLang="en-US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37211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2021.06.29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강건우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372110">
                <a:tc gridSpan="4"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kern="1200" b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9705" y="1412875"/>
            <a:ext cx="2232025" cy="360045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 err="1">
                <a:solidFill>
                  <a:schemeClr val="tx1"/>
                </a:solidFill>
              </a:rPr>
              <a:t>교강사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173990" y="3347085"/>
            <a:ext cx="1296670" cy="545465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시험 및 과제관리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1979930" y="216344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시험관리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3653790" y="2163445"/>
            <a:ext cx="1417320" cy="361315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시험리스트조회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1984375" y="4797425"/>
            <a:ext cx="1296035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과제관리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3642360" y="479742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과제업로드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 rot="0">
            <a:off x="5615305" y="6073775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과제 삭제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 rot="0">
            <a:off x="3623945" y="5420995"/>
            <a:ext cx="1315085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과제조회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21" name="연결선: 꺾임 20"/>
          <p:cNvCxnSpPr>
            <a:stCxn id="7" idx="3"/>
            <a:endCxn id="10" idx="1"/>
          </p:cNvCxnSpPr>
          <p:nvPr/>
        </p:nvCxnSpPr>
        <p:spPr>
          <a:xfrm rot="0">
            <a:off x="1470025" y="3619500"/>
            <a:ext cx="514985" cy="1355090"/>
          </a:xfrm>
          <a:prstGeom prst="bentConnector3">
            <a:avLst>
              <a:gd name="adj1" fmla="val 49986"/>
            </a:avLst>
          </a:prstGeom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69"/>
          <p:cNvCxnSpPr>
            <a:stCxn id="7" idx="3"/>
            <a:endCxn id="8" idx="1"/>
          </p:cNvCxnSpPr>
          <p:nvPr/>
        </p:nvCxnSpPr>
        <p:spPr>
          <a:xfrm rot="0" flipV="1">
            <a:off x="1470025" y="2343150"/>
            <a:ext cx="510540" cy="1276985"/>
          </a:xfrm>
          <a:prstGeom prst="bentConnector3">
            <a:avLst>
              <a:gd name="adj1" fmla="val 49944"/>
            </a:avLst>
          </a:prstGeom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1"/>
          <p:cNvCxnSpPr>
            <a:stCxn id="8" idx="3"/>
            <a:endCxn id="9" idx="1"/>
          </p:cNvCxnSpPr>
          <p:nvPr/>
        </p:nvCxnSpPr>
        <p:spPr>
          <a:xfrm rot="0">
            <a:off x="3276600" y="2343785"/>
            <a:ext cx="378460" cy="317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2"/>
          <p:cNvSpPr>
            <a:spLocks/>
          </p:cNvSpPr>
          <p:nvPr/>
        </p:nvSpPr>
        <p:spPr>
          <a:xfrm rot="0">
            <a:off x="5367020" y="2162810"/>
            <a:ext cx="1417320" cy="361315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시험리스트</a:t>
            </a:r>
            <a:endParaRPr lang="ko-KR" altLang="en-US" sz="1300">
              <a:solidFill>
                <a:schemeClr val="lt1"/>
              </a:solidFill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상세조회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26" name="도형 3"/>
          <p:cNvCxnSpPr>
            <a:stCxn id="9" idx="3"/>
            <a:endCxn id="25" idx="1"/>
          </p:cNvCxnSpPr>
          <p:nvPr/>
        </p:nvCxnSpPr>
        <p:spPr>
          <a:xfrm rot="0" flipV="1">
            <a:off x="5070475" y="2343150"/>
            <a:ext cx="297815" cy="190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도형 4"/>
          <p:cNvSpPr>
            <a:spLocks/>
          </p:cNvSpPr>
          <p:nvPr/>
        </p:nvSpPr>
        <p:spPr>
          <a:xfrm rot="0">
            <a:off x="3652520" y="2745740"/>
            <a:ext cx="1417320" cy="361315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시험 등록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28" name="도형 5"/>
          <p:cNvCxnSpPr>
            <a:stCxn id="8" idx="3"/>
            <a:endCxn id="27" idx="1"/>
          </p:cNvCxnSpPr>
          <p:nvPr/>
        </p:nvCxnSpPr>
        <p:spPr>
          <a:xfrm rot="0">
            <a:off x="3276600" y="2343785"/>
            <a:ext cx="376555" cy="582930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6"/>
          <p:cNvSpPr>
            <a:spLocks/>
          </p:cNvSpPr>
          <p:nvPr/>
        </p:nvSpPr>
        <p:spPr>
          <a:xfrm rot="0">
            <a:off x="7189470" y="1590040"/>
            <a:ext cx="1417320" cy="361315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시험 수정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30" name="도형 7"/>
          <p:cNvCxnSpPr>
            <a:stCxn id="25" idx="3"/>
            <a:endCxn id="29" idx="1"/>
          </p:cNvCxnSpPr>
          <p:nvPr/>
        </p:nvCxnSpPr>
        <p:spPr>
          <a:xfrm rot="0" flipV="1">
            <a:off x="6783705" y="1770380"/>
            <a:ext cx="406400" cy="57340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8"/>
          <p:cNvSpPr>
            <a:spLocks/>
          </p:cNvSpPr>
          <p:nvPr/>
        </p:nvSpPr>
        <p:spPr>
          <a:xfrm rot="0">
            <a:off x="7200900" y="2160270"/>
            <a:ext cx="1417320" cy="361315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시험 삭제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32" name="도형 9"/>
          <p:cNvCxnSpPr>
            <a:stCxn id="25" idx="3"/>
            <a:endCxn id="31" idx="1"/>
          </p:cNvCxnSpPr>
          <p:nvPr/>
        </p:nvCxnSpPr>
        <p:spPr>
          <a:xfrm rot="0" flipV="1">
            <a:off x="6783705" y="2340610"/>
            <a:ext cx="417830" cy="317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10"/>
          <p:cNvSpPr>
            <a:spLocks/>
          </p:cNvSpPr>
          <p:nvPr/>
        </p:nvSpPr>
        <p:spPr>
          <a:xfrm rot="0">
            <a:off x="5400040" y="3606165"/>
            <a:ext cx="1417320" cy="361315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성적 등록/수정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34" name="도형 11"/>
          <p:cNvCxnSpPr>
            <a:stCxn id="25" idx="2"/>
            <a:endCxn id="33" idx="0"/>
          </p:cNvCxnSpPr>
          <p:nvPr/>
        </p:nvCxnSpPr>
        <p:spPr>
          <a:xfrm rot="0">
            <a:off x="6075045" y="2523490"/>
            <a:ext cx="33655" cy="1083310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12"/>
          <p:cNvSpPr>
            <a:spLocks/>
          </p:cNvSpPr>
          <p:nvPr/>
        </p:nvSpPr>
        <p:spPr>
          <a:xfrm rot="0">
            <a:off x="7188200" y="3607435"/>
            <a:ext cx="1417320" cy="361315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개별 채점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36" name="도형 13"/>
          <p:cNvCxnSpPr>
            <a:stCxn id="33" idx="3"/>
            <a:endCxn id="35" idx="1"/>
          </p:cNvCxnSpPr>
          <p:nvPr/>
        </p:nvCxnSpPr>
        <p:spPr>
          <a:xfrm rot="0">
            <a:off x="6816725" y="3786505"/>
            <a:ext cx="372110" cy="190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14"/>
          <p:cNvSpPr>
            <a:spLocks/>
          </p:cNvSpPr>
          <p:nvPr/>
        </p:nvSpPr>
        <p:spPr>
          <a:xfrm rot="0">
            <a:off x="7199630" y="4177665"/>
            <a:ext cx="1417320" cy="361315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일괄 채점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38" name="도형 15"/>
          <p:cNvCxnSpPr>
            <a:stCxn id="33" idx="3"/>
            <a:endCxn id="37" idx="1"/>
          </p:cNvCxnSpPr>
          <p:nvPr/>
        </p:nvCxnSpPr>
        <p:spPr>
          <a:xfrm rot="0">
            <a:off x="6816725" y="3786505"/>
            <a:ext cx="383540" cy="57213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도형 16"/>
          <p:cNvSpPr>
            <a:spLocks/>
          </p:cNvSpPr>
          <p:nvPr/>
        </p:nvSpPr>
        <p:spPr>
          <a:xfrm rot="0">
            <a:off x="6298565" y="2875280"/>
            <a:ext cx="1417320" cy="361315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시험 이의신청</a:t>
            </a:r>
            <a:endParaRPr lang="ko-KR" altLang="en-US" sz="1300">
              <a:solidFill>
                <a:schemeClr val="lt1"/>
              </a:solidFill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접수/시행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40" name="도형 17"/>
          <p:cNvCxnSpPr>
            <a:stCxn id="25" idx="2"/>
            <a:endCxn id="39" idx="0"/>
          </p:cNvCxnSpPr>
          <p:nvPr/>
        </p:nvCxnSpPr>
        <p:spPr>
          <a:xfrm rot="0">
            <a:off x="6075045" y="2523490"/>
            <a:ext cx="932180" cy="35242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18"/>
          <p:cNvCxnSpPr>
            <a:stCxn id="10" idx="3"/>
            <a:endCxn id="13" idx="1"/>
          </p:cNvCxnSpPr>
          <p:nvPr/>
        </p:nvCxnSpPr>
        <p:spPr>
          <a:xfrm rot="0">
            <a:off x="3280410" y="4977765"/>
            <a:ext cx="344170" cy="62039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19"/>
          <p:cNvCxnSpPr>
            <a:stCxn id="13" idx="3"/>
            <a:endCxn id="43" idx="1"/>
          </p:cNvCxnSpPr>
          <p:nvPr/>
        </p:nvCxnSpPr>
        <p:spPr>
          <a:xfrm rot="0">
            <a:off x="4938395" y="5600700"/>
            <a:ext cx="673100" cy="20320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도형 20"/>
          <p:cNvSpPr>
            <a:spLocks/>
          </p:cNvSpPr>
          <p:nvPr/>
        </p:nvSpPr>
        <p:spPr>
          <a:xfrm rot="0">
            <a:off x="5610860" y="5440680"/>
            <a:ext cx="1296670" cy="36068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과제 수정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44" name="도형 21"/>
          <p:cNvCxnSpPr>
            <a:stCxn id="13" idx="3"/>
            <a:endCxn id="12" idx="1"/>
          </p:cNvCxnSpPr>
          <p:nvPr/>
        </p:nvCxnSpPr>
        <p:spPr>
          <a:xfrm rot="0">
            <a:off x="4938395" y="5600700"/>
            <a:ext cx="677545" cy="65341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1"/>
          <p:cNvSpPr>
            <a:spLocks/>
          </p:cNvSpPr>
          <p:nvPr/>
        </p:nvSpPr>
        <p:spPr>
          <a:xfrm rot="0">
            <a:off x="3665855" y="2163445"/>
            <a:ext cx="1417955" cy="36195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시험리스트조회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46" name="도형 2"/>
          <p:cNvCxnSpPr/>
          <p:nvPr/>
        </p:nvCxnSpPr>
        <p:spPr>
          <a:xfrm rot="0">
            <a:off x="3288665" y="2343785"/>
            <a:ext cx="378460" cy="317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3"/>
          <p:cNvCxnSpPr/>
          <p:nvPr/>
        </p:nvCxnSpPr>
        <p:spPr>
          <a:xfrm rot="0">
            <a:off x="3288665" y="2343785"/>
            <a:ext cx="377190" cy="58356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도형 4"/>
          <p:cNvSpPr>
            <a:spLocks/>
          </p:cNvSpPr>
          <p:nvPr/>
        </p:nvSpPr>
        <p:spPr>
          <a:xfrm rot="0">
            <a:off x="2228215" y="4069715"/>
            <a:ext cx="1417955" cy="36195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시험</a:t>
            </a:r>
            <a:r>
              <a:rPr lang="ko-KR" altLang="en-US" sz="1300">
                <a:solidFill>
                  <a:schemeClr val="lt1"/>
                </a:solidFill>
              </a:rPr>
              <a:t>지</a:t>
            </a:r>
            <a:r>
              <a:rPr lang="ko-KR" altLang="en-US" sz="1300">
                <a:solidFill>
                  <a:schemeClr val="lt1"/>
                </a:solidFill>
              </a:rPr>
              <a:t> 등록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49" name="도형 5"/>
          <p:cNvSpPr>
            <a:spLocks/>
          </p:cNvSpPr>
          <p:nvPr/>
        </p:nvSpPr>
        <p:spPr>
          <a:xfrm rot="0">
            <a:off x="3652520" y="3426460"/>
            <a:ext cx="1417955" cy="36195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시험</a:t>
            </a:r>
            <a:r>
              <a:rPr lang="ko-KR" altLang="en-US" sz="1300">
                <a:solidFill>
                  <a:schemeClr val="lt1"/>
                </a:solidFill>
              </a:rPr>
              <a:t>지</a:t>
            </a:r>
            <a:r>
              <a:rPr lang="ko-KR" altLang="en-US" sz="1300">
                <a:solidFill>
                  <a:schemeClr val="lt1"/>
                </a:solidFill>
              </a:rPr>
              <a:t>리스트</a:t>
            </a:r>
            <a:endParaRPr lang="ko-KR" altLang="en-US" sz="1300">
              <a:solidFill>
                <a:schemeClr val="lt1"/>
              </a:solidFill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50" name="도형 6"/>
          <p:cNvCxnSpPr>
            <a:stCxn id="52" idx="3"/>
            <a:endCxn id="49" idx="1"/>
          </p:cNvCxnSpPr>
          <p:nvPr/>
        </p:nvCxnSpPr>
        <p:spPr>
          <a:xfrm rot="0" flipV="1">
            <a:off x="3270250" y="3607435"/>
            <a:ext cx="382905" cy="1333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도형 7"/>
          <p:cNvCxnSpPr>
            <a:stCxn id="49" idx="2"/>
            <a:endCxn id="48" idx="0"/>
          </p:cNvCxnSpPr>
          <p:nvPr/>
        </p:nvCxnSpPr>
        <p:spPr>
          <a:xfrm rot="0" flipH="1">
            <a:off x="2936875" y="3787775"/>
            <a:ext cx="1424940" cy="28257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도형 8"/>
          <p:cNvSpPr>
            <a:spLocks/>
          </p:cNvSpPr>
          <p:nvPr/>
        </p:nvSpPr>
        <p:spPr>
          <a:xfrm rot="0">
            <a:off x="1852930" y="3439160"/>
            <a:ext cx="1417955" cy="36195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시험지관리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53" name="도형 9"/>
          <p:cNvCxnSpPr>
            <a:stCxn id="7" idx="3"/>
            <a:endCxn id="52" idx="1"/>
          </p:cNvCxnSpPr>
          <p:nvPr/>
        </p:nvCxnSpPr>
        <p:spPr>
          <a:xfrm rot="0">
            <a:off x="1470660" y="3619500"/>
            <a:ext cx="382905" cy="1270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도형 10"/>
          <p:cNvSpPr>
            <a:spLocks/>
          </p:cNvSpPr>
          <p:nvPr/>
        </p:nvSpPr>
        <p:spPr>
          <a:xfrm rot="0">
            <a:off x="3721100" y="4074160"/>
            <a:ext cx="1443990" cy="393065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시험 </a:t>
            </a:r>
            <a:r>
              <a:rPr lang="ko-KR" altLang="en-US" sz="1300">
                <a:solidFill>
                  <a:schemeClr val="lt1"/>
                </a:solidFill>
              </a:rPr>
              <a:t>수정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55" name="도형 11"/>
          <p:cNvCxnSpPr>
            <a:stCxn id="49" idx="2"/>
            <a:endCxn id="54" idx="0"/>
          </p:cNvCxnSpPr>
          <p:nvPr/>
        </p:nvCxnSpPr>
        <p:spPr>
          <a:xfrm rot="0">
            <a:off x="4361180" y="3787775"/>
            <a:ext cx="81915" cy="287020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도형 12"/>
          <p:cNvSpPr>
            <a:spLocks/>
          </p:cNvSpPr>
          <p:nvPr/>
        </p:nvSpPr>
        <p:spPr>
          <a:xfrm rot="0">
            <a:off x="5363210" y="4079875"/>
            <a:ext cx="1417955" cy="361950"/>
          </a:xfrm>
          <a:prstGeom prst="rect"/>
          <a:solidFill>
            <a:srgbClr val="6182D6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300">
                <a:solidFill>
                  <a:schemeClr val="lt1"/>
                </a:solidFill>
              </a:rPr>
              <a:t>시험 </a:t>
            </a:r>
            <a:r>
              <a:rPr lang="ko-KR" altLang="en-US" sz="1300">
                <a:solidFill>
                  <a:schemeClr val="lt1"/>
                </a:solidFill>
              </a:rPr>
              <a:t>삭제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57" name="도형 13"/>
          <p:cNvCxnSpPr>
            <a:stCxn id="49" idx="2"/>
            <a:endCxn id="56" idx="0"/>
          </p:cNvCxnSpPr>
          <p:nvPr/>
        </p:nvCxnSpPr>
        <p:spPr>
          <a:xfrm rot="0">
            <a:off x="4361180" y="3787775"/>
            <a:ext cx="1711325" cy="292735"/>
          </a:xfrm>
          <a:prstGeom prst="line"/>
          <a:ln w="38100" cap="flat" cmpd="sng">
            <a:solidFill>
              <a:schemeClr val="dk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67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11</Pages>
  <Paragraphs>595</Paragraphs>
  <Words>1621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AutoBVT</dc:creator>
  <cp:lastModifiedBy>rjsdnsla2244</cp:lastModifiedBy>
  <dc:title>PowerPoint 프레젠테이션</dc:title>
  <cp:version>9.102.76.43786</cp:version>
  <dcterms:modified xsi:type="dcterms:W3CDTF">2021-06-28T21:21:57Z</dcterms:modified>
</cp:coreProperties>
</file>