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3662" r:id="rId15"/>
  </p:sldMasterIdLst>
  <p:notesMasterIdLst>
    <p:notesMasterId r:id="rId17"/>
  </p:notesMasterIdLst>
  <p:sldIdLst>
    <p:sldId id="462" r:id="rId19"/>
    <p:sldId id="507" r:id="rId20"/>
    <p:sldId id="469" r:id="rId21"/>
    <p:sldId id="511" r:id="rId22"/>
    <p:sldId id="488" r:id="rId23"/>
    <p:sldId id="512" r:id="rId24"/>
    <p:sldId id="510" r:id="rId26"/>
    <p:sldId id="513" r:id="rId27"/>
    <p:sldId id="514" r:id="rId28"/>
    <p:sldId id="515" r:id="rId30"/>
    <p:sldId id="521" r:id="rId32"/>
    <p:sldId id="518" r:id="rId34"/>
    <p:sldId id="523" r:id="rId36"/>
    <p:sldId id="519" r:id="rId38"/>
    <p:sldId id="524" r:id="rId40"/>
    <p:sldId id="525" r:id="rId42"/>
    <p:sldId id="516" r:id="rId44"/>
    <p:sldId id="517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6470" userDrawn="1">
          <p15:clr>
            <a:srgbClr val="A4A3A4"/>
          </p15:clr>
        </p15:guide>
      </p15:sldGuideLst>
    </p:ext>
  </p:extLst>
  <p:embeddedFontLst>
    <p:embeddedFont>
      <p:font typeface="맑은 고딕" panose="" pitchFamily="50" charset="-127">
        <p:regular r:id="rId1"/>
        <p:bold r:id="rId2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02B49F"/>
    <a:srgbClr val="1E232E"/>
    <a:srgbClr val="00D5B3"/>
    <a:srgbClr val="FFFFFF"/>
    <a:srgbClr val="FFD03B"/>
    <a:srgbClr val="FF1111"/>
    <a:srgbClr val="50FAC1"/>
    <a:srgbClr val="EAB200"/>
    <a:srgbClr val="532476"/>
    <a:srgbClr val="232B3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35" autoAdjust="0"/>
    <p:restoredTop sz="87743" autoAdjust="0"/>
  </p:normalViewPr>
  <p:slideViewPr>
    <p:cSldViewPr snapToGrid="0" snapToObjects="1">
      <p:cViewPr>
        <p:scale>
          <a:sx n="100" d="100"/>
          <a:sy n="100" d="100"/>
        </p:scale>
        <p:origin x="-816" y="-432"/>
      </p:cViewPr>
      <p:guideLst>
        <p:guide orient="horz" pos="2159"/>
        <p:guide pos="647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1.fntdata"></Relationship><Relationship Id="rId2" Type="http://schemas.openxmlformats.org/officeDocument/2006/relationships/font" Target="fonts/font2.fntdata"></Relationship><Relationship Id="rId3" Type="http://schemas.openxmlformats.org/officeDocument/2006/relationships/tableStyles" Target="tableStyles.xml"></Relationship><Relationship Id="rId15" Type="http://schemas.openxmlformats.org/officeDocument/2006/relationships/slideMaster" Target="slideMasters/slideMaster1.xml"></Relationship><Relationship Id="rId16" Type="http://schemas.openxmlformats.org/officeDocument/2006/relationships/theme" Target="theme/theme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30" Type="http://schemas.openxmlformats.org/officeDocument/2006/relationships/slide" Target="slides/slide10.xml"></Relationship><Relationship Id="rId32" Type="http://schemas.openxmlformats.org/officeDocument/2006/relationships/slide" Target="slides/slide11.xml"></Relationship><Relationship Id="rId34" Type="http://schemas.openxmlformats.org/officeDocument/2006/relationships/slide" Target="slides/slide12.xml"></Relationship><Relationship Id="rId36" Type="http://schemas.openxmlformats.org/officeDocument/2006/relationships/slide" Target="slides/slide13.xml"></Relationship><Relationship Id="rId38" Type="http://schemas.openxmlformats.org/officeDocument/2006/relationships/slide" Target="slides/slide14.xml"></Relationship><Relationship Id="rId40" Type="http://schemas.openxmlformats.org/officeDocument/2006/relationships/slide" Target="slides/slide15.xml"></Relationship><Relationship Id="rId42" Type="http://schemas.openxmlformats.org/officeDocument/2006/relationships/slide" Target="slides/slide16.xml"></Relationship><Relationship Id="rId44" Type="http://schemas.openxmlformats.org/officeDocument/2006/relationships/slide" Target="slides/slide17.xml"></Relationship><Relationship Id="rId46" Type="http://schemas.openxmlformats.org/officeDocument/2006/relationships/slide" Target="slides/slide18.xml"></Relationship><Relationship Id="rId51" Type="http://schemas.openxmlformats.org/officeDocument/2006/relationships/viewProps" Target="viewProps.xml"></Relationship><Relationship Id="rId52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1BB6B-8C39-45BF-A4AC-23A589BF26E5}" type="datetimeFigureOut">
              <a:rPr lang="ko-KR" altLang="en-US" smtClean="0"/>
              <a:pPr/>
              <a:t>2021-06-06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3C5DB-949C-468F-B855-53654AF20D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38908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8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3C5DB-949C-468F-B855-53654AF20DF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822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3C5DB-949C-468F-B855-53654AF20DF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822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3C5DB-949C-468F-B855-53654AF20DF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822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3C5DB-949C-468F-B855-53654AF20DF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822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3C5DB-949C-468F-B855-53654AF20DF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822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3C5DB-949C-468F-B855-53654AF20DF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822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3C5DB-949C-468F-B855-53654AF20DF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822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3C5DB-949C-468F-B855-53654AF20DF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822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3C5DB-949C-468F-B855-53654AF20DF7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822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3C5DB-949C-468F-B855-53654AF20DF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76786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3C5DB-949C-468F-B855-53654AF20DF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76786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3C5DB-949C-468F-B855-53654AF20DF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822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3C5DB-949C-468F-B855-53654AF20DF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822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3C5DB-949C-468F-B855-53654AF20DF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822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6ADE-EDA4-4E58-97AF-FEFF629D4BE8}" type="datetimeFigureOut">
              <a:rPr lang="ko-KR" altLang="en-US" smtClean="0"/>
              <a:pPr/>
              <a:t>2021-06-06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268B-C164-4858-828D-4AD78AA789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1102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6ADE-EDA4-4E58-97AF-FEFF629D4BE8}" type="datetimeFigureOut">
              <a:rPr lang="ko-KR" altLang="en-US" smtClean="0"/>
              <a:pPr/>
              <a:t>2021-06-06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268B-C164-4858-828D-4AD78AA789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5227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6ADE-EDA4-4E58-97AF-FEFF629D4BE8}" type="datetimeFigureOut">
              <a:rPr lang="ko-KR" altLang="en-US" smtClean="0"/>
              <a:pPr/>
              <a:t>2021-06-06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268B-C164-4858-828D-4AD78AA789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2361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6ADE-EDA4-4E58-97AF-FEFF629D4BE8}" type="datetimeFigureOut">
              <a:rPr lang="ko-KR" altLang="en-US" smtClean="0"/>
              <a:pPr/>
              <a:t>2021-06-06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268B-C164-4858-828D-4AD78AA789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7212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6ADE-EDA4-4E58-97AF-FEFF629D4BE8}" type="datetimeFigureOut">
              <a:rPr lang="ko-KR" altLang="en-US" smtClean="0"/>
              <a:pPr/>
              <a:t>2021-06-06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268B-C164-4858-828D-4AD78AA789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9620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6ADE-EDA4-4E58-97AF-FEFF629D4BE8}" type="datetimeFigureOut">
              <a:rPr lang="ko-KR" altLang="en-US" smtClean="0"/>
              <a:pPr/>
              <a:t>2021-06-06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268B-C164-4858-828D-4AD78AA789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4469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6ADE-EDA4-4E58-97AF-FEFF629D4BE8}" type="datetimeFigureOut">
              <a:rPr lang="ko-KR" altLang="en-US" smtClean="0"/>
              <a:pPr/>
              <a:t>2021-06-06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268B-C164-4858-828D-4AD78AA789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9312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6ADE-EDA4-4E58-97AF-FEFF629D4BE8}" type="datetimeFigureOut">
              <a:rPr lang="ko-KR" altLang="en-US" smtClean="0"/>
              <a:pPr/>
              <a:t>2021-06-06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268B-C164-4858-828D-4AD78AA789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2764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6ADE-EDA4-4E58-97AF-FEFF629D4BE8}" type="datetimeFigureOut">
              <a:rPr lang="ko-KR" altLang="en-US" smtClean="0"/>
              <a:pPr/>
              <a:t>2021-06-06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268B-C164-4858-828D-4AD78AA789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8264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6ADE-EDA4-4E58-97AF-FEFF629D4BE8}" type="datetimeFigureOut">
              <a:rPr lang="ko-KR" altLang="en-US" smtClean="0"/>
              <a:pPr/>
              <a:t>2021-06-06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268B-C164-4858-828D-4AD78AA789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5588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6ADE-EDA4-4E58-97AF-FEFF629D4BE8}" type="datetimeFigureOut">
              <a:rPr lang="ko-KR" altLang="en-US" smtClean="0"/>
              <a:pPr/>
              <a:t>2021-06-06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268B-C164-4858-828D-4AD78AA789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3369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26ADE-EDA4-4E58-97AF-FEFF629D4BE8}" type="datetimeFigureOut">
              <a:rPr lang="ko-KR" altLang="en-US" smtClean="0"/>
              <a:pPr/>
              <a:t>2021-06-06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4268B-C164-4858-828D-4AD78AA789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132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notesSlide" Target="../notesSlides/notesSlide10.xml"></Relationship><Relationship Id="rId1" Type="http://schemas.openxmlformats.org/officeDocument/2006/relationships/slideLayout" Target="../slideLayouts/slideLayout1.xml"></Relationship><Relationship Id="rId4" Type="http://schemas.openxmlformats.org/officeDocument/2006/relationships/image" Target="../media/image14.jpeg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notesSlide" Target="../notesSlides/notesSlide11.xml"></Relationship><Relationship Id="rId1" Type="http://schemas.openxmlformats.org/officeDocument/2006/relationships/slideLayout" Target="../slideLayouts/slideLayout1.xml"></Relationship><Relationship Id="rId4" Type="http://schemas.openxmlformats.org/officeDocument/2006/relationships/image" Target="../media/image15.png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notesSlide" Target="../notesSlides/notesSlide12.xml"></Relationship><Relationship Id="rId1" Type="http://schemas.openxmlformats.org/officeDocument/2006/relationships/slideLayout" Target="../slideLayouts/slideLayout1.xml"></Relationship><Relationship Id="rId4" Type="http://schemas.openxmlformats.org/officeDocument/2006/relationships/image" Target="../media/image16.png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notesSlide" Target="../notesSlides/notesSlide13.xml"></Relationship><Relationship Id="rId1" Type="http://schemas.openxmlformats.org/officeDocument/2006/relationships/slideLayout" Target="../slideLayouts/slideLayout1.xml"></Relationship><Relationship Id="rId4" Type="http://schemas.openxmlformats.org/officeDocument/2006/relationships/image" Target="../media/image17.jpeg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notesSlide" Target="../notesSlides/notesSlide14.xml"></Relationship><Relationship Id="rId1" Type="http://schemas.openxmlformats.org/officeDocument/2006/relationships/slideLayout" Target="../slideLayouts/slideLayout1.xml"></Relationship><Relationship Id="rId4" Type="http://schemas.openxmlformats.org/officeDocument/2006/relationships/image" Target="../media/image18.png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notesSlide" Target="../notesSlides/notesSlide15.xml"></Relationship><Relationship Id="rId1" Type="http://schemas.openxmlformats.org/officeDocument/2006/relationships/slideLayout" Target="../slideLayouts/slideLayout1.xml"></Relationship><Relationship Id="rId4" Type="http://schemas.openxmlformats.org/officeDocument/2006/relationships/image" Target="../media/image19.png"></Relationship></Relationships>
</file>

<file path=ppt/slides/_rels/slide16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notesSlide" Target="../notesSlides/notesSlide16.xml"></Relationship><Relationship Id="rId1" Type="http://schemas.openxmlformats.org/officeDocument/2006/relationships/slideLayout" Target="../slideLayouts/slideLayout1.xml"></Relationship><Relationship Id="rId4" Type="http://schemas.openxmlformats.org/officeDocument/2006/relationships/image" Target="../media/image20.png"></Relationship></Relationships>
</file>

<file path=ppt/slides/_rels/slide17.xml.rels><?xml version="1.0" encoding="UTF-8"?>
<Relationships xmlns="http://schemas.openxmlformats.org/package/2006/relationships"><Relationship Id="rId3" Type="http://schemas.openxmlformats.org/officeDocument/2006/relationships/notesSlide" Target="../notesSlides/notesSlide17.xml"></Relationship><Relationship Id="rId2" Type="http://schemas.openxmlformats.org/officeDocument/2006/relationships/slideLayout" Target="../slideLayouts/slideLayout1.xml"></Relationship><Relationship Id="rId1" Type="http://schemas.openxmlformats.org/officeDocument/2006/relationships/video" Target="file:///C:\Users\micos\OneDrive\" TargetMode="External"></Relationship><Relationship Id="rId5" Type="http://schemas.openxmlformats.org/officeDocument/2006/relationships/image" Target="../media/image21.png"></Relationship><Relationship Id="rId4" Type="http://schemas.openxmlformats.org/officeDocument/2006/relationships/image" Target="../media/image2.png"></Relationship></Relationships>
</file>

<file path=ppt/slides/_rels/slide18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notesSlide" Target="../notesSlides/notesSlide18.xml"></Relationship><Relationship Id="rId1" Type="http://schemas.openxmlformats.org/officeDocument/2006/relationships/slideLayout" Target="../slideLayouts/slideLayout1.xml"></Relationship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5" Type="http://schemas.openxmlformats.org/officeDocument/2006/relationships/image" Target="../media/image12.png"></Relationship><Relationship Id="rId4" Type="http://schemas.openxmlformats.org/officeDocument/2006/relationships/image" Target="../media/image11.png"></Relationship><Relationship Id="rId6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notesSlide" Target="../notesSlides/notesSlide6.xml"></Relationship><Relationship Id="rId1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notesSlide" Target="../notesSlides/notesSlide7.xml"></Relationship><Relationship Id="rId4" Type="http://schemas.openxmlformats.org/officeDocument/2006/relationships/image" Target="../media/image13.png"></Relationship><Relationship Id="rId5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notesSlide" Target="../notesSlides/notesSlide8.xml"></Relationship><Relationship Id="rId4" Type="http://schemas.openxmlformats.org/officeDocument/2006/relationships/image" Target="../media/image13.png"></Relationship><Relationship Id="rId5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notesSlide" Target="../notesSlides/notesSlide9.xml"></Relationship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0654"/>
          <a:stretch/>
        </p:blipFill>
        <p:spPr>
          <a:xfrm>
            <a:off x="4023256" y="4507618"/>
            <a:ext cx="3838044" cy="931041"/>
          </a:xfrm>
          <a:prstGeom prst="rect">
            <a:avLst/>
          </a:prstGeom>
        </p:spPr>
      </p:pic>
      <p:sp>
        <p:nvSpPr>
          <p:cNvPr id="15" name="십자형 14"/>
          <p:cNvSpPr/>
          <p:nvPr/>
        </p:nvSpPr>
        <p:spPr>
          <a:xfrm>
            <a:off x="4023256" y="1348398"/>
            <a:ext cx="762905" cy="762905"/>
          </a:xfrm>
          <a:prstGeom prst="plus">
            <a:avLst>
              <a:gd name="adj" fmla="val 33519"/>
            </a:avLst>
          </a:prstGeom>
          <a:gradFill flip="none" rotWithShape="1">
            <a:gsLst>
              <a:gs pos="0">
                <a:srgbClr val="00D5B3"/>
              </a:gs>
              <a:gs pos="32000">
                <a:srgbClr val="00D66D"/>
              </a:gs>
              <a:gs pos="92000">
                <a:schemeClr val="accent1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90463" y="2171594"/>
            <a:ext cx="4654011" cy="23360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5400" dirty="0">
                <a:ln w="12700">
                  <a:solidFill>
                    <a:srgbClr val="00D5B3"/>
                  </a:solidFill>
                </a:ln>
                <a:solidFill>
                  <a:srgbClr val="00D5B3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Noto Sans Cond Blk" panose="020B0A06040504020204" pitchFamily="34"/>
              </a:rPr>
              <a:t>N</a:t>
            </a:r>
            <a:r>
              <a:rPr lang="en-US" altLang="ko-KR" sz="5400" dirty="0">
                <a:ln w="12700">
                  <a:solidFill>
                    <a:srgbClr val="00D5B3"/>
                  </a:solidFill>
                </a:ln>
                <a:noFill/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Noto Sans Cond Blk" panose="020B0A06040504020204" pitchFamily="34"/>
              </a:rPr>
              <a:t>EW </a:t>
            </a:r>
            <a:r>
              <a:rPr lang="en-US" altLang="ko-KR" sz="5400" dirty="0">
                <a:ln w="12700">
                  <a:solidFill>
                    <a:srgbClr val="00D5B3"/>
                  </a:solidFill>
                </a:ln>
                <a:solidFill>
                  <a:srgbClr val="00D5B3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Noto Sans Cond Blk" panose="020B0A06040504020204" pitchFamily="34"/>
              </a:rPr>
              <a:t>H</a:t>
            </a:r>
            <a:r>
              <a:rPr lang="en-US" altLang="ko-KR" sz="5400" dirty="0">
                <a:ln w="12700">
                  <a:solidFill>
                    <a:srgbClr val="00D5B3"/>
                  </a:solidFill>
                </a:ln>
                <a:noFill/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Noto Sans Cond Blk" panose="020B0A06040504020204" pitchFamily="34"/>
              </a:rPr>
              <a:t>EART </a:t>
            </a:r>
          </a:p>
          <a:p>
            <a:pPr>
              <a:lnSpc>
                <a:spcPct val="90000"/>
              </a:lnSpc>
            </a:pPr>
            <a:r>
              <a:rPr lang="en-US" altLang="ko-KR" sz="5400" dirty="0">
                <a:ln w="12700">
                  <a:solidFill>
                    <a:srgbClr val="00D5B3"/>
                  </a:solidFill>
                </a:ln>
                <a:solidFill>
                  <a:srgbClr val="00D5B3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Noto Sans Cond Blk" panose="020B0A06040504020204" pitchFamily="34"/>
              </a:rPr>
              <a:t>M</a:t>
            </a:r>
            <a:r>
              <a:rPr lang="en-US" altLang="ko-KR" sz="5400" dirty="0">
                <a:ln w="12700">
                  <a:solidFill>
                    <a:srgbClr val="00D5B3"/>
                  </a:solidFill>
                </a:ln>
                <a:noFill/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Noto Sans Cond Blk" panose="020B0A06040504020204" pitchFamily="34"/>
              </a:rPr>
              <a:t>EDICAL </a:t>
            </a:r>
          </a:p>
          <a:p>
            <a:pPr>
              <a:lnSpc>
                <a:spcPct val="90000"/>
              </a:lnSpc>
            </a:pPr>
            <a:r>
              <a:rPr lang="en-US" altLang="ko-KR" sz="5400" dirty="0">
                <a:ln w="12700">
                  <a:solidFill>
                    <a:srgbClr val="00D5B3"/>
                  </a:solidFill>
                </a:ln>
                <a:solidFill>
                  <a:srgbClr val="00D5B3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Noto Sans Cond Blk" panose="020B0A06040504020204" pitchFamily="34"/>
              </a:rPr>
              <a:t>S</a:t>
            </a:r>
            <a:r>
              <a:rPr lang="en-US" altLang="ko-KR" sz="5400" dirty="0">
                <a:ln w="12700">
                  <a:solidFill>
                    <a:srgbClr val="00D5B3"/>
                  </a:solidFill>
                </a:ln>
                <a:noFill/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Noto Sans Cond Blk" panose="020B0A06040504020204" pitchFamily="34"/>
              </a:rPr>
              <a:t>OLUTIONS</a:t>
            </a:r>
            <a:endParaRPr lang="ko-KR" altLang="en-US" sz="5400" dirty="0">
              <a:ln w="12700">
                <a:solidFill>
                  <a:srgbClr val="00D5B3"/>
                </a:solidFill>
              </a:ln>
              <a:noFill/>
              <a:latin typeface="경기천년제목V Bold" panose="02020803020101020101" pitchFamily="18" charset="-127"/>
              <a:ea typeface="경기천년제목V Bold" panose="02020803020101020101" pitchFamily="18" charset="-127"/>
              <a:cs typeface="Noto Sans Cond Blk" panose="020B0A06040504020204" pitchFamily="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46170" y="4464233"/>
            <a:ext cx="2677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00D5B3"/>
                </a:solidFill>
                <a:latin typeface="경기천년제목OTF Medium" panose="02020603020101020101" pitchFamily="18" charset="-127"/>
                <a:ea typeface="경기천년제목OTF Medium" panose="02020603020101020101" pitchFamily="18" charset="-127"/>
              </a:rPr>
              <a:t>1</a:t>
            </a:r>
            <a:r>
              <a:rPr lang="ko-KR" altLang="en-US" sz="3200" dirty="0" smtClean="0">
                <a:solidFill>
                  <a:srgbClr val="00D5B3"/>
                </a:solidFill>
                <a:latin typeface="경기천년제목OTF Medium" panose="02020603020101020101" pitchFamily="18" charset="-127"/>
                <a:ea typeface="경기천년제목OTF Medium" panose="02020603020101020101" pitchFamily="18" charset="-127"/>
              </a:rPr>
              <a:t>팀 </a:t>
            </a:r>
            <a:r>
              <a:rPr lang="en-US" altLang="ko-KR" sz="3200" dirty="0" smtClean="0">
                <a:solidFill>
                  <a:srgbClr val="00D5B3"/>
                </a:solidFill>
                <a:latin typeface="경기천년제목OTF Medium" panose="02020603020101020101" pitchFamily="18" charset="-127"/>
                <a:ea typeface="경기천년제목OTF Medium" panose="02020603020101020101" pitchFamily="18" charset="-127"/>
              </a:rPr>
              <a:t>: </a:t>
            </a:r>
            <a:r>
              <a:rPr lang="ko-KR" altLang="en-US" sz="3200" dirty="0" smtClean="0">
                <a:solidFill>
                  <a:srgbClr val="00D5B3"/>
                </a:solidFill>
                <a:latin typeface="경기천년제목OTF Medium" panose="02020603020101020101" pitchFamily="18" charset="-127"/>
                <a:ea typeface="경기천년제목OTF Medium" panose="02020603020101020101" pitchFamily="18" charset="-127"/>
              </a:rPr>
              <a:t>디코</a:t>
            </a:r>
            <a:r>
              <a:rPr lang="en-US" altLang="ko-KR" sz="3200" dirty="0" smtClean="0">
                <a:solidFill>
                  <a:srgbClr val="00D5B3"/>
                </a:solidFill>
                <a:latin typeface="경기천년제목OTF Medium" panose="02020603020101020101" pitchFamily="18" charset="-127"/>
                <a:ea typeface="경기천년제목OTF Medium" panose="02020603020101020101" pitchFamily="18" charset="-127"/>
              </a:rPr>
              <a:t>GO</a:t>
            </a:r>
            <a:endParaRPr lang="ko-KR" altLang="en-US" sz="3200" dirty="0">
              <a:solidFill>
                <a:srgbClr val="00D5B3"/>
              </a:solidFill>
              <a:latin typeface="경기천년제목OTF Medium" panose="02020603020101020101" pitchFamily="18" charset="-127"/>
              <a:ea typeface="경기천년제목OTF Medium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46170" y="4987453"/>
            <a:ext cx="21194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00D5B3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김다은 김태규 조애슬 최현우 홍다이</a:t>
            </a:r>
          </a:p>
        </p:txBody>
      </p:sp>
      <p:sp>
        <p:nvSpPr>
          <p:cNvPr id="21" name="하트 20"/>
          <p:cNvSpPr/>
          <p:nvPr/>
        </p:nvSpPr>
        <p:spPr>
          <a:xfrm>
            <a:off x="4660469" y="1320380"/>
            <a:ext cx="829169" cy="787612"/>
          </a:xfrm>
          <a:prstGeom prst="heart">
            <a:avLst/>
          </a:prstGeom>
          <a:gradFill flip="none" rotWithShape="1">
            <a:gsLst>
              <a:gs pos="0">
                <a:srgbClr val="00D5B3"/>
              </a:gs>
              <a:gs pos="32000">
                <a:srgbClr val="00D66D"/>
              </a:gs>
              <a:gs pos="92000">
                <a:schemeClr val="accent1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-680439" y="2241605"/>
            <a:ext cx="4722745" cy="2022303"/>
          </a:xfrm>
          <a:custGeom>
            <a:avLst/>
            <a:gdLst>
              <a:gd name="connsiteX0" fmla="*/ 0 w 3753853"/>
              <a:gd name="connsiteY0" fmla="*/ 798897 h 1607419"/>
              <a:gd name="connsiteX1" fmla="*/ 0 w 3753853"/>
              <a:gd name="connsiteY1" fmla="*/ 798897 h 1607419"/>
              <a:gd name="connsiteX2" fmla="*/ 567891 w 3753853"/>
              <a:gd name="connsiteY2" fmla="*/ 798897 h 1607419"/>
              <a:gd name="connsiteX3" fmla="*/ 673769 w 3753853"/>
              <a:gd name="connsiteY3" fmla="*/ 702644 h 1607419"/>
              <a:gd name="connsiteX4" fmla="*/ 760396 w 3753853"/>
              <a:gd name="connsiteY4" fmla="*/ 856648 h 1607419"/>
              <a:gd name="connsiteX5" fmla="*/ 827773 w 3753853"/>
              <a:gd name="connsiteY5" fmla="*/ 683394 h 1607419"/>
              <a:gd name="connsiteX6" fmla="*/ 991402 w 3753853"/>
              <a:gd name="connsiteY6" fmla="*/ 1607419 h 1607419"/>
              <a:gd name="connsiteX7" fmla="*/ 1126156 w 3753853"/>
              <a:gd name="connsiteY7" fmla="*/ 0 h 1607419"/>
              <a:gd name="connsiteX8" fmla="*/ 1270535 w 3753853"/>
              <a:gd name="connsiteY8" fmla="*/ 924025 h 1607419"/>
              <a:gd name="connsiteX9" fmla="*/ 1386038 w 3753853"/>
              <a:gd name="connsiteY9" fmla="*/ 789272 h 1607419"/>
              <a:gd name="connsiteX10" fmla="*/ 1482291 w 3753853"/>
              <a:gd name="connsiteY10" fmla="*/ 827773 h 1607419"/>
              <a:gd name="connsiteX11" fmla="*/ 2117558 w 3753853"/>
              <a:gd name="connsiteY11" fmla="*/ 827773 h 1607419"/>
              <a:gd name="connsiteX12" fmla="*/ 2261937 w 3753853"/>
              <a:gd name="connsiteY12" fmla="*/ 712270 h 1607419"/>
              <a:gd name="connsiteX13" fmla="*/ 2338939 w 3753853"/>
              <a:gd name="connsiteY13" fmla="*/ 837398 h 1607419"/>
              <a:gd name="connsiteX14" fmla="*/ 2387066 w 3753853"/>
              <a:gd name="connsiteY14" fmla="*/ 721895 h 1607419"/>
              <a:gd name="connsiteX15" fmla="*/ 2541070 w 3753853"/>
              <a:gd name="connsiteY15" fmla="*/ 1568918 h 1607419"/>
              <a:gd name="connsiteX16" fmla="*/ 2666198 w 3753853"/>
              <a:gd name="connsiteY16" fmla="*/ 77002 h 1607419"/>
              <a:gd name="connsiteX17" fmla="*/ 2820202 w 3753853"/>
              <a:gd name="connsiteY17" fmla="*/ 924025 h 1607419"/>
              <a:gd name="connsiteX18" fmla="*/ 2906830 w 3753853"/>
              <a:gd name="connsiteY18" fmla="*/ 770021 h 1607419"/>
              <a:gd name="connsiteX19" fmla="*/ 2983832 w 3753853"/>
              <a:gd name="connsiteY19" fmla="*/ 856648 h 1607419"/>
              <a:gd name="connsiteX20" fmla="*/ 3753853 w 3753853"/>
              <a:gd name="connsiteY20" fmla="*/ 856648 h 1607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753853" h="1607419">
                <a:moveTo>
                  <a:pt x="0" y="798897"/>
                </a:moveTo>
                <a:lnTo>
                  <a:pt x="0" y="798897"/>
                </a:lnTo>
                <a:lnTo>
                  <a:pt x="567891" y="798897"/>
                </a:lnTo>
                <a:lnTo>
                  <a:pt x="673769" y="702644"/>
                </a:lnTo>
                <a:lnTo>
                  <a:pt x="760396" y="856648"/>
                </a:lnTo>
                <a:lnTo>
                  <a:pt x="827773" y="683394"/>
                </a:lnTo>
                <a:lnTo>
                  <a:pt x="991402" y="1607419"/>
                </a:lnTo>
                <a:lnTo>
                  <a:pt x="1126156" y="0"/>
                </a:lnTo>
                <a:lnTo>
                  <a:pt x="1270535" y="924025"/>
                </a:lnTo>
                <a:lnTo>
                  <a:pt x="1386038" y="789272"/>
                </a:lnTo>
                <a:lnTo>
                  <a:pt x="1482291" y="827773"/>
                </a:lnTo>
                <a:lnTo>
                  <a:pt x="2117558" y="827773"/>
                </a:lnTo>
                <a:lnTo>
                  <a:pt x="2261937" y="712270"/>
                </a:lnTo>
                <a:lnTo>
                  <a:pt x="2338939" y="837398"/>
                </a:lnTo>
                <a:lnTo>
                  <a:pt x="2387066" y="721895"/>
                </a:lnTo>
                <a:lnTo>
                  <a:pt x="2541070" y="1568918"/>
                </a:lnTo>
                <a:lnTo>
                  <a:pt x="2666198" y="77002"/>
                </a:lnTo>
                <a:lnTo>
                  <a:pt x="2820202" y="924025"/>
                </a:lnTo>
                <a:lnTo>
                  <a:pt x="2906830" y="770021"/>
                </a:lnTo>
                <a:lnTo>
                  <a:pt x="2983832" y="856648"/>
                </a:lnTo>
                <a:lnTo>
                  <a:pt x="3753853" y="856648"/>
                </a:lnTo>
              </a:path>
            </a:pathLst>
          </a:custGeom>
          <a:noFill/>
          <a:ln>
            <a:solidFill>
              <a:srgbClr val="00D5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6808244" y="2318605"/>
            <a:ext cx="5382351" cy="2022303"/>
          </a:xfrm>
          <a:custGeom>
            <a:avLst/>
            <a:gdLst>
              <a:gd name="connsiteX0" fmla="*/ 0 w 3753853"/>
              <a:gd name="connsiteY0" fmla="*/ 798897 h 1607419"/>
              <a:gd name="connsiteX1" fmla="*/ 0 w 3753853"/>
              <a:gd name="connsiteY1" fmla="*/ 798897 h 1607419"/>
              <a:gd name="connsiteX2" fmla="*/ 567891 w 3753853"/>
              <a:gd name="connsiteY2" fmla="*/ 798897 h 1607419"/>
              <a:gd name="connsiteX3" fmla="*/ 673769 w 3753853"/>
              <a:gd name="connsiteY3" fmla="*/ 702644 h 1607419"/>
              <a:gd name="connsiteX4" fmla="*/ 760396 w 3753853"/>
              <a:gd name="connsiteY4" fmla="*/ 856648 h 1607419"/>
              <a:gd name="connsiteX5" fmla="*/ 827773 w 3753853"/>
              <a:gd name="connsiteY5" fmla="*/ 683394 h 1607419"/>
              <a:gd name="connsiteX6" fmla="*/ 991402 w 3753853"/>
              <a:gd name="connsiteY6" fmla="*/ 1607419 h 1607419"/>
              <a:gd name="connsiteX7" fmla="*/ 1126156 w 3753853"/>
              <a:gd name="connsiteY7" fmla="*/ 0 h 1607419"/>
              <a:gd name="connsiteX8" fmla="*/ 1270535 w 3753853"/>
              <a:gd name="connsiteY8" fmla="*/ 924025 h 1607419"/>
              <a:gd name="connsiteX9" fmla="*/ 1386038 w 3753853"/>
              <a:gd name="connsiteY9" fmla="*/ 789272 h 1607419"/>
              <a:gd name="connsiteX10" fmla="*/ 1482291 w 3753853"/>
              <a:gd name="connsiteY10" fmla="*/ 827773 h 1607419"/>
              <a:gd name="connsiteX11" fmla="*/ 2117558 w 3753853"/>
              <a:gd name="connsiteY11" fmla="*/ 827773 h 1607419"/>
              <a:gd name="connsiteX12" fmla="*/ 2261937 w 3753853"/>
              <a:gd name="connsiteY12" fmla="*/ 712270 h 1607419"/>
              <a:gd name="connsiteX13" fmla="*/ 2338939 w 3753853"/>
              <a:gd name="connsiteY13" fmla="*/ 837398 h 1607419"/>
              <a:gd name="connsiteX14" fmla="*/ 2387066 w 3753853"/>
              <a:gd name="connsiteY14" fmla="*/ 721895 h 1607419"/>
              <a:gd name="connsiteX15" fmla="*/ 2541070 w 3753853"/>
              <a:gd name="connsiteY15" fmla="*/ 1568918 h 1607419"/>
              <a:gd name="connsiteX16" fmla="*/ 2666198 w 3753853"/>
              <a:gd name="connsiteY16" fmla="*/ 77002 h 1607419"/>
              <a:gd name="connsiteX17" fmla="*/ 2820202 w 3753853"/>
              <a:gd name="connsiteY17" fmla="*/ 924025 h 1607419"/>
              <a:gd name="connsiteX18" fmla="*/ 2906830 w 3753853"/>
              <a:gd name="connsiteY18" fmla="*/ 770021 h 1607419"/>
              <a:gd name="connsiteX19" fmla="*/ 2983832 w 3753853"/>
              <a:gd name="connsiteY19" fmla="*/ 856648 h 1607419"/>
              <a:gd name="connsiteX20" fmla="*/ 3753853 w 3753853"/>
              <a:gd name="connsiteY20" fmla="*/ 856648 h 1607419"/>
              <a:gd name="connsiteX0" fmla="*/ 0 w 3753853"/>
              <a:gd name="connsiteY0" fmla="*/ 798897 h 1607419"/>
              <a:gd name="connsiteX1" fmla="*/ 90851 w 3753853"/>
              <a:gd name="connsiteY1" fmla="*/ 798897 h 1607419"/>
              <a:gd name="connsiteX2" fmla="*/ 567891 w 3753853"/>
              <a:gd name="connsiteY2" fmla="*/ 798897 h 1607419"/>
              <a:gd name="connsiteX3" fmla="*/ 673769 w 3753853"/>
              <a:gd name="connsiteY3" fmla="*/ 702644 h 1607419"/>
              <a:gd name="connsiteX4" fmla="*/ 760396 w 3753853"/>
              <a:gd name="connsiteY4" fmla="*/ 856648 h 1607419"/>
              <a:gd name="connsiteX5" fmla="*/ 827773 w 3753853"/>
              <a:gd name="connsiteY5" fmla="*/ 683394 h 1607419"/>
              <a:gd name="connsiteX6" fmla="*/ 991402 w 3753853"/>
              <a:gd name="connsiteY6" fmla="*/ 1607419 h 1607419"/>
              <a:gd name="connsiteX7" fmla="*/ 1126156 w 3753853"/>
              <a:gd name="connsiteY7" fmla="*/ 0 h 1607419"/>
              <a:gd name="connsiteX8" fmla="*/ 1270535 w 3753853"/>
              <a:gd name="connsiteY8" fmla="*/ 924025 h 1607419"/>
              <a:gd name="connsiteX9" fmla="*/ 1386038 w 3753853"/>
              <a:gd name="connsiteY9" fmla="*/ 789272 h 1607419"/>
              <a:gd name="connsiteX10" fmla="*/ 1482291 w 3753853"/>
              <a:gd name="connsiteY10" fmla="*/ 827773 h 1607419"/>
              <a:gd name="connsiteX11" fmla="*/ 2117558 w 3753853"/>
              <a:gd name="connsiteY11" fmla="*/ 827773 h 1607419"/>
              <a:gd name="connsiteX12" fmla="*/ 2261937 w 3753853"/>
              <a:gd name="connsiteY12" fmla="*/ 712270 h 1607419"/>
              <a:gd name="connsiteX13" fmla="*/ 2338939 w 3753853"/>
              <a:gd name="connsiteY13" fmla="*/ 837398 h 1607419"/>
              <a:gd name="connsiteX14" fmla="*/ 2387066 w 3753853"/>
              <a:gd name="connsiteY14" fmla="*/ 721895 h 1607419"/>
              <a:gd name="connsiteX15" fmla="*/ 2541070 w 3753853"/>
              <a:gd name="connsiteY15" fmla="*/ 1568918 h 1607419"/>
              <a:gd name="connsiteX16" fmla="*/ 2666198 w 3753853"/>
              <a:gd name="connsiteY16" fmla="*/ 77002 h 1607419"/>
              <a:gd name="connsiteX17" fmla="*/ 2820202 w 3753853"/>
              <a:gd name="connsiteY17" fmla="*/ 924025 h 1607419"/>
              <a:gd name="connsiteX18" fmla="*/ 2906830 w 3753853"/>
              <a:gd name="connsiteY18" fmla="*/ 770021 h 1607419"/>
              <a:gd name="connsiteX19" fmla="*/ 2983832 w 3753853"/>
              <a:gd name="connsiteY19" fmla="*/ 856648 h 1607419"/>
              <a:gd name="connsiteX20" fmla="*/ 3753853 w 3753853"/>
              <a:gd name="connsiteY20" fmla="*/ 856648 h 1607419"/>
              <a:gd name="connsiteX0" fmla="*/ 0 w 4278138"/>
              <a:gd name="connsiteY0" fmla="*/ 795111 h 1607419"/>
              <a:gd name="connsiteX1" fmla="*/ 615136 w 4278138"/>
              <a:gd name="connsiteY1" fmla="*/ 798897 h 1607419"/>
              <a:gd name="connsiteX2" fmla="*/ 1092176 w 4278138"/>
              <a:gd name="connsiteY2" fmla="*/ 798897 h 1607419"/>
              <a:gd name="connsiteX3" fmla="*/ 1198054 w 4278138"/>
              <a:gd name="connsiteY3" fmla="*/ 702644 h 1607419"/>
              <a:gd name="connsiteX4" fmla="*/ 1284681 w 4278138"/>
              <a:gd name="connsiteY4" fmla="*/ 856648 h 1607419"/>
              <a:gd name="connsiteX5" fmla="*/ 1352058 w 4278138"/>
              <a:gd name="connsiteY5" fmla="*/ 683394 h 1607419"/>
              <a:gd name="connsiteX6" fmla="*/ 1515687 w 4278138"/>
              <a:gd name="connsiteY6" fmla="*/ 1607419 h 1607419"/>
              <a:gd name="connsiteX7" fmla="*/ 1650441 w 4278138"/>
              <a:gd name="connsiteY7" fmla="*/ 0 h 1607419"/>
              <a:gd name="connsiteX8" fmla="*/ 1794820 w 4278138"/>
              <a:gd name="connsiteY8" fmla="*/ 924025 h 1607419"/>
              <a:gd name="connsiteX9" fmla="*/ 1910323 w 4278138"/>
              <a:gd name="connsiteY9" fmla="*/ 789272 h 1607419"/>
              <a:gd name="connsiteX10" fmla="*/ 2006576 w 4278138"/>
              <a:gd name="connsiteY10" fmla="*/ 827773 h 1607419"/>
              <a:gd name="connsiteX11" fmla="*/ 2641843 w 4278138"/>
              <a:gd name="connsiteY11" fmla="*/ 827773 h 1607419"/>
              <a:gd name="connsiteX12" fmla="*/ 2786222 w 4278138"/>
              <a:gd name="connsiteY12" fmla="*/ 712270 h 1607419"/>
              <a:gd name="connsiteX13" fmla="*/ 2863224 w 4278138"/>
              <a:gd name="connsiteY13" fmla="*/ 837398 h 1607419"/>
              <a:gd name="connsiteX14" fmla="*/ 2911351 w 4278138"/>
              <a:gd name="connsiteY14" fmla="*/ 721895 h 1607419"/>
              <a:gd name="connsiteX15" fmla="*/ 3065355 w 4278138"/>
              <a:gd name="connsiteY15" fmla="*/ 1568918 h 1607419"/>
              <a:gd name="connsiteX16" fmla="*/ 3190483 w 4278138"/>
              <a:gd name="connsiteY16" fmla="*/ 77002 h 1607419"/>
              <a:gd name="connsiteX17" fmla="*/ 3344487 w 4278138"/>
              <a:gd name="connsiteY17" fmla="*/ 924025 h 1607419"/>
              <a:gd name="connsiteX18" fmla="*/ 3431115 w 4278138"/>
              <a:gd name="connsiteY18" fmla="*/ 770021 h 1607419"/>
              <a:gd name="connsiteX19" fmla="*/ 3508117 w 4278138"/>
              <a:gd name="connsiteY19" fmla="*/ 856648 h 1607419"/>
              <a:gd name="connsiteX20" fmla="*/ 4278138 w 4278138"/>
              <a:gd name="connsiteY20" fmla="*/ 856648 h 1607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78138" h="1607419">
                <a:moveTo>
                  <a:pt x="0" y="795111"/>
                </a:moveTo>
                <a:lnTo>
                  <a:pt x="615136" y="798897"/>
                </a:lnTo>
                <a:lnTo>
                  <a:pt x="1092176" y="798897"/>
                </a:lnTo>
                <a:lnTo>
                  <a:pt x="1198054" y="702644"/>
                </a:lnTo>
                <a:lnTo>
                  <a:pt x="1284681" y="856648"/>
                </a:lnTo>
                <a:lnTo>
                  <a:pt x="1352058" y="683394"/>
                </a:lnTo>
                <a:lnTo>
                  <a:pt x="1515687" y="1607419"/>
                </a:lnTo>
                <a:lnTo>
                  <a:pt x="1650441" y="0"/>
                </a:lnTo>
                <a:lnTo>
                  <a:pt x="1794820" y="924025"/>
                </a:lnTo>
                <a:lnTo>
                  <a:pt x="1910323" y="789272"/>
                </a:lnTo>
                <a:lnTo>
                  <a:pt x="2006576" y="827773"/>
                </a:lnTo>
                <a:lnTo>
                  <a:pt x="2641843" y="827773"/>
                </a:lnTo>
                <a:lnTo>
                  <a:pt x="2786222" y="712270"/>
                </a:lnTo>
                <a:lnTo>
                  <a:pt x="2863224" y="837398"/>
                </a:lnTo>
                <a:lnTo>
                  <a:pt x="2911351" y="721895"/>
                </a:lnTo>
                <a:lnTo>
                  <a:pt x="3065355" y="1568918"/>
                </a:lnTo>
                <a:lnTo>
                  <a:pt x="3190483" y="77002"/>
                </a:lnTo>
                <a:lnTo>
                  <a:pt x="3344487" y="924025"/>
                </a:lnTo>
                <a:lnTo>
                  <a:pt x="3431115" y="770021"/>
                </a:lnTo>
                <a:lnTo>
                  <a:pt x="3508117" y="856648"/>
                </a:lnTo>
                <a:lnTo>
                  <a:pt x="4278138" y="856648"/>
                </a:lnTo>
              </a:path>
            </a:pathLst>
          </a:custGeom>
          <a:noFill/>
          <a:ln>
            <a:solidFill>
              <a:srgbClr val="00D5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6560" y="3770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대덕인재개발원</a:t>
            </a:r>
            <a:endParaRPr lang="ko-KR" altLang="en-US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781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자유형 43"/>
          <p:cNvSpPr/>
          <p:nvPr/>
        </p:nvSpPr>
        <p:spPr>
          <a:xfrm rot="2299827">
            <a:off x="2603" y="-1294132"/>
            <a:ext cx="2748353" cy="3235893"/>
          </a:xfrm>
          <a:custGeom>
            <a:avLst/>
            <a:gdLst>
              <a:gd name="connsiteX0" fmla="*/ 3474949 w 3732053"/>
              <a:gd name="connsiteY0" fmla="*/ 426086 h 3585389"/>
              <a:gd name="connsiteX1" fmla="*/ 2214040 w 3732053"/>
              <a:gd name="connsiteY1" fmla="*/ 108453 h 3585389"/>
              <a:gd name="connsiteX2" fmla="*/ 1424768 w 3732053"/>
              <a:gd name="connsiteY2" fmla="*/ 1494491 h 3585389"/>
              <a:gd name="connsiteX3" fmla="*/ 452617 w 3732053"/>
              <a:gd name="connsiteY3" fmla="*/ 2283762 h 3585389"/>
              <a:gd name="connsiteX4" fmla="*/ 202360 w 3732053"/>
              <a:gd name="connsiteY4" fmla="*/ 3525421 h 3585389"/>
              <a:gd name="connsiteX5" fmla="*/ 3417198 w 3732053"/>
              <a:gd name="connsiteY5" fmla="*/ 3082659 h 3585389"/>
              <a:gd name="connsiteX6" fmla="*/ 3474949 w 3732053"/>
              <a:gd name="connsiteY6" fmla="*/ 426086 h 3585389"/>
              <a:gd name="connsiteX0" fmla="*/ 3142383 w 3366539"/>
              <a:gd name="connsiteY0" fmla="*/ 426086 h 3927525"/>
              <a:gd name="connsiteX1" fmla="*/ 1881474 w 3366539"/>
              <a:gd name="connsiteY1" fmla="*/ 108453 h 3927525"/>
              <a:gd name="connsiteX2" fmla="*/ 1092202 w 3366539"/>
              <a:gd name="connsiteY2" fmla="*/ 1494491 h 3927525"/>
              <a:gd name="connsiteX3" fmla="*/ 120051 w 3366539"/>
              <a:gd name="connsiteY3" fmla="*/ 2283762 h 3927525"/>
              <a:gd name="connsiteX4" fmla="*/ 345898 w 3366539"/>
              <a:gd name="connsiteY4" fmla="*/ 3900473 h 3927525"/>
              <a:gd name="connsiteX5" fmla="*/ 3084632 w 3366539"/>
              <a:gd name="connsiteY5" fmla="*/ 3082659 h 3927525"/>
              <a:gd name="connsiteX6" fmla="*/ 3142383 w 3366539"/>
              <a:gd name="connsiteY6" fmla="*/ 426086 h 3927525"/>
              <a:gd name="connsiteX0" fmla="*/ 3052062 w 3266093"/>
              <a:gd name="connsiteY0" fmla="*/ 426086 h 4197834"/>
              <a:gd name="connsiteX1" fmla="*/ 1791153 w 3266093"/>
              <a:gd name="connsiteY1" fmla="*/ 108453 h 4197834"/>
              <a:gd name="connsiteX2" fmla="*/ 1001881 w 3266093"/>
              <a:gd name="connsiteY2" fmla="*/ 1494491 h 4197834"/>
              <a:gd name="connsiteX3" fmla="*/ 29730 w 3266093"/>
              <a:gd name="connsiteY3" fmla="*/ 2283762 h 4197834"/>
              <a:gd name="connsiteX4" fmla="*/ 255577 w 3266093"/>
              <a:gd name="connsiteY4" fmla="*/ 3900473 h 4197834"/>
              <a:gd name="connsiteX5" fmla="*/ 404314 w 3266093"/>
              <a:gd name="connsiteY5" fmla="*/ 4137666 h 4197834"/>
              <a:gd name="connsiteX6" fmla="*/ 2994311 w 3266093"/>
              <a:gd name="connsiteY6" fmla="*/ 3082659 h 4197834"/>
              <a:gd name="connsiteX7" fmla="*/ 3052062 w 3266093"/>
              <a:gd name="connsiteY7" fmla="*/ 426086 h 4197834"/>
              <a:gd name="connsiteX0" fmla="*/ 3165757 w 3379788"/>
              <a:gd name="connsiteY0" fmla="*/ 426086 h 4182805"/>
              <a:gd name="connsiteX1" fmla="*/ 1904848 w 3379788"/>
              <a:gd name="connsiteY1" fmla="*/ 108453 h 4182805"/>
              <a:gd name="connsiteX2" fmla="*/ 1115576 w 3379788"/>
              <a:gd name="connsiteY2" fmla="*/ 1494491 h 4182805"/>
              <a:gd name="connsiteX3" fmla="*/ 143425 w 3379788"/>
              <a:gd name="connsiteY3" fmla="*/ 2283762 h 4182805"/>
              <a:gd name="connsiteX4" fmla="*/ 33616 w 3379788"/>
              <a:gd name="connsiteY4" fmla="*/ 3811774 h 4182805"/>
              <a:gd name="connsiteX5" fmla="*/ 518009 w 3379788"/>
              <a:gd name="connsiteY5" fmla="*/ 4137666 h 4182805"/>
              <a:gd name="connsiteX6" fmla="*/ 3108006 w 3379788"/>
              <a:gd name="connsiteY6" fmla="*/ 3082659 h 4182805"/>
              <a:gd name="connsiteX7" fmla="*/ 3165757 w 3379788"/>
              <a:gd name="connsiteY7" fmla="*/ 426086 h 4182805"/>
              <a:gd name="connsiteX0" fmla="*/ 3165757 w 3379788"/>
              <a:gd name="connsiteY0" fmla="*/ 426086 h 4233456"/>
              <a:gd name="connsiteX1" fmla="*/ 1904848 w 3379788"/>
              <a:gd name="connsiteY1" fmla="*/ 108453 h 4233456"/>
              <a:gd name="connsiteX2" fmla="*/ 1115576 w 3379788"/>
              <a:gd name="connsiteY2" fmla="*/ 1494491 h 4233456"/>
              <a:gd name="connsiteX3" fmla="*/ 143425 w 3379788"/>
              <a:gd name="connsiteY3" fmla="*/ 2283762 h 4233456"/>
              <a:gd name="connsiteX4" fmla="*/ 33616 w 3379788"/>
              <a:gd name="connsiteY4" fmla="*/ 3811774 h 4233456"/>
              <a:gd name="connsiteX5" fmla="*/ 518009 w 3379788"/>
              <a:gd name="connsiteY5" fmla="*/ 4137666 h 4233456"/>
              <a:gd name="connsiteX6" fmla="*/ 3108006 w 3379788"/>
              <a:gd name="connsiteY6" fmla="*/ 3082659 h 4233456"/>
              <a:gd name="connsiteX7" fmla="*/ 3165757 w 3379788"/>
              <a:gd name="connsiteY7" fmla="*/ 426086 h 4233456"/>
              <a:gd name="connsiteX0" fmla="*/ 3165757 w 3343509"/>
              <a:gd name="connsiteY0" fmla="*/ 426086 h 4432911"/>
              <a:gd name="connsiteX1" fmla="*/ 1904848 w 3343509"/>
              <a:gd name="connsiteY1" fmla="*/ 108453 h 4432911"/>
              <a:gd name="connsiteX2" fmla="*/ 1115576 w 3343509"/>
              <a:gd name="connsiteY2" fmla="*/ 1494491 h 4432911"/>
              <a:gd name="connsiteX3" fmla="*/ 143425 w 3343509"/>
              <a:gd name="connsiteY3" fmla="*/ 2283762 h 4432911"/>
              <a:gd name="connsiteX4" fmla="*/ 33616 w 3343509"/>
              <a:gd name="connsiteY4" fmla="*/ 3811774 h 4432911"/>
              <a:gd name="connsiteX5" fmla="*/ 1065981 w 3343509"/>
              <a:gd name="connsiteY5" fmla="*/ 4390115 h 4432911"/>
              <a:gd name="connsiteX6" fmla="*/ 3108006 w 3343509"/>
              <a:gd name="connsiteY6" fmla="*/ 3082659 h 4432911"/>
              <a:gd name="connsiteX7" fmla="*/ 3165757 w 3343509"/>
              <a:gd name="connsiteY7" fmla="*/ 426086 h 4432911"/>
              <a:gd name="connsiteX0" fmla="*/ 3165757 w 3477777"/>
              <a:gd name="connsiteY0" fmla="*/ 383829 h 4390654"/>
              <a:gd name="connsiteX1" fmla="*/ 1904848 w 3477777"/>
              <a:gd name="connsiteY1" fmla="*/ 66196 h 4390654"/>
              <a:gd name="connsiteX2" fmla="*/ 1115576 w 3477777"/>
              <a:gd name="connsiteY2" fmla="*/ 1452234 h 4390654"/>
              <a:gd name="connsiteX3" fmla="*/ 143425 w 3477777"/>
              <a:gd name="connsiteY3" fmla="*/ 2241505 h 4390654"/>
              <a:gd name="connsiteX4" fmla="*/ 33616 w 3477777"/>
              <a:gd name="connsiteY4" fmla="*/ 3769517 h 4390654"/>
              <a:gd name="connsiteX5" fmla="*/ 1065981 w 3477777"/>
              <a:gd name="connsiteY5" fmla="*/ 4347858 h 4390654"/>
              <a:gd name="connsiteX6" fmla="*/ 3306323 w 3477777"/>
              <a:gd name="connsiteY6" fmla="*/ 1800673 h 4390654"/>
              <a:gd name="connsiteX7" fmla="*/ 3165757 w 3477777"/>
              <a:gd name="connsiteY7" fmla="*/ 383829 h 4390654"/>
              <a:gd name="connsiteX0" fmla="*/ 3165757 w 3456438"/>
              <a:gd name="connsiteY0" fmla="*/ 383829 h 3966276"/>
              <a:gd name="connsiteX1" fmla="*/ 1904848 w 3456438"/>
              <a:gd name="connsiteY1" fmla="*/ 66196 h 3966276"/>
              <a:gd name="connsiteX2" fmla="*/ 1115576 w 3456438"/>
              <a:gd name="connsiteY2" fmla="*/ 1452234 h 3966276"/>
              <a:gd name="connsiteX3" fmla="*/ 143425 w 3456438"/>
              <a:gd name="connsiteY3" fmla="*/ 2241505 h 3966276"/>
              <a:gd name="connsiteX4" fmla="*/ 33616 w 3456438"/>
              <a:gd name="connsiteY4" fmla="*/ 3769517 h 3966276"/>
              <a:gd name="connsiteX5" fmla="*/ 1354901 w 3456438"/>
              <a:gd name="connsiteY5" fmla="*/ 3478565 h 3966276"/>
              <a:gd name="connsiteX6" fmla="*/ 3306323 w 3456438"/>
              <a:gd name="connsiteY6" fmla="*/ 1800673 h 3966276"/>
              <a:gd name="connsiteX7" fmla="*/ 3165757 w 3456438"/>
              <a:gd name="connsiteY7" fmla="*/ 383829 h 3966276"/>
              <a:gd name="connsiteX0" fmla="*/ 3185030 w 3475711"/>
              <a:gd name="connsiteY0" fmla="*/ 383829 h 3707572"/>
              <a:gd name="connsiteX1" fmla="*/ 1924121 w 3475711"/>
              <a:gd name="connsiteY1" fmla="*/ 66196 h 3707572"/>
              <a:gd name="connsiteX2" fmla="*/ 1134849 w 3475711"/>
              <a:gd name="connsiteY2" fmla="*/ 1452234 h 3707572"/>
              <a:gd name="connsiteX3" fmla="*/ 162698 w 3475711"/>
              <a:gd name="connsiteY3" fmla="*/ 2241505 h 3707572"/>
              <a:gd name="connsiteX4" fmla="*/ 26714 w 3475711"/>
              <a:gd name="connsiteY4" fmla="*/ 3420345 h 3707572"/>
              <a:gd name="connsiteX5" fmla="*/ 1374174 w 3475711"/>
              <a:gd name="connsiteY5" fmla="*/ 3478565 h 3707572"/>
              <a:gd name="connsiteX6" fmla="*/ 3325596 w 3475711"/>
              <a:gd name="connsiteY6" fmla="*/ 1800673 h 3707572"/>
              <a:gd name="connsiteX7" fmla="*/ 3185030 w 3475711"/>
              <a:gd name="connsiteY7" fmla="*/ 383829 h 3707572"/>
              <a:gd name="connsiteX0" fmla="*/ 3184519 w 3475200"/>
              <a:gd name="connsiteY0" fmla="*/ 383829 h 3633727"/>
              <a:gd name="connsiteX1" fmla="*/ 1923610 w 3475200"/>
              <a:gd name="connsiteY1" fmla="*/ 66196 h 3633727"/>
              <a:gd name="connsiteX2" fmla="*/ 1134338 w 3475200"/>
              <a:gd name="connsiteY2" fmla="*/ 1452234 h 3633727"/>
              <a:gd name="connsiteX3" fmla="*/ 162187 w 3475200"/>
              <a:gd name="connsiteY3" fmla="*/ 2241505 h 3633727"/>
              <a:gd name="connsiteX4" fmla="*/ 26868 w 3475200"/>
              <a:gd name="connsiteY4" fmla="*/ 3291869 h 3633727"/>
              <a:gd name="connsiteX5" fmla="*/ 1373663 w 3475200"/>
              <a:gd name="connsiteY5" fmla="*/ 3478565 h 3633727"/>
              <a:gd name="connsiteX6" fmla="*/ 3325085 w 3475200"/>
              <a:gd name="connsiteY6" fmla="*/ 1800673 h 3633727"/>
              <a:gd name="connsiteX7" fmla="*/ 3184519 w 3475200"/>
              <a:gd name="connsiteY7" fmla="*/ 383829 h 3633727"/>
              <a:gd name="connsiteX0" fmla="*/ 3200433 w 3491114"/>
              <a:gd name="connsiteY0" fmla="*/ 359894 h 3609792"/>
              <a:gd name="connsiteX1" fmla="*/ 1939524 w 3491114"/>
              <a:gd name="connsiteY1" fmla="*/ 42261 h 3609792"/>
              <a:gd name="connsiteX2" fmla="*/ 1496405 w 3491114"/>
              <a:gd name="connsiteY2" fmla="*/ 1086988 h 3609792"/>
              <a:gd name="connsiteX3" fmla="*/ 178101 w 3491114"/>
              <a:gd name="connsiteY3" fmla="*/ 2217570 h 3609792"/>
              <a:gd name="connsiteX4" fmla="*/ 42782 w 3491114"/>
              <a:gd name="connsiteY4" fmla="*/ 3267934 h 3609792"/>
              <a:gd name="connsiteX5" fmla="*/ 1389577 w 3491114"/>
              <a:gd name="connsiteY5" fmla="*/ 3454630 h 3609792"/>
              <a:gd name="connsiteX6" fmla="*/ 3340999 w 3491114"/>
              <a:gd name="connsiteY6" fmla="*/ 1776738 h 3609792"/>
              <a:gd name="connsiteX7" fmla="*/ 3200433 w 3491114"/>
              <a:gd name="connsiteY7" fmla="*/ 359894 h 3609792"/>
              <a:gd name="connsiteX0" fmla="*/ 3200433 w 3478188"/>
              <a:gd name="connsiteY0" fmla="*/ 254007 h 3503905"/>
              <a:gd name="connsiteX1" fmla="*/ 2275251 w 3478188"/>
              <a:gd name="connsiteY1" fmla="*/ 64270 h 3503905"/>
              <a:gd name="connsiteX2" fmla="*/ 1496405 w 3478188"/>
              <a:gd name="connsiteY2" fmla="*/ 981101 h 3503905"/>
              <a:gd name="connsiteX3" fmla="*/ 178101 w 3478188"/>
              <a:gd name="connsiteY3" fmla="*/ 2111683 h 3503905"/>
              <a:gd name="connsiteX4" fmla="*/ 42782 w 3478188"/>
              <a:gd name="connsiteY4" fmla="*/ 3162047 h 3503905"/>
              <a:gd name="connsiteX5" fmla="*/ 1389577 w 3478188"/>
              <a:gd name="connsiteY5" fmla="*/ 3348743 h 3503905"/>
              <a:gd name="connsiteX6" fmla="*/ 3340999 w 3478188"/>
              <a:gd name="connsiteY6" fmla="*/ 1670851 h 3503905"/>
              <a:gd name="connsiteX7" fmla="*/ 3200433 w 3478188"/>
              <a:gd name="connsiteY7" fmla="*/ 254007 h 3503905"/>
              <a:gd name="connsiteX0" fmla="*/ 3432850 w 3581316"/>
              <a:gd name="connsiteY0" fmla="*/ 534588 h 3448102"/>
              <a:gd name="connsiteX1" fmla="*/ 2275251 w 3581316"/>
              <a:gd name="connsiteY1" fmla="*/ 8467 h 3448102"/>
              <a:gd name="connsiteX2" fmla="*/ 1496405 w 3581316"/>
              <a:gd name="connsiteY2" fmla="*/ 925298 h 3448102"/>
              <a:gd name="connsiteX3" fmla="*/ 178101 w 3581316"/>
              <a:gd name="connsiteY3" fmla="*/ 2055880 h 3448102"/>
              <a:gd name="connsiteX4" fmla="*/ 42782 w 3581316"/>
              <a:gd name="connsiteY4" fmla="*/ 3106244 h 3448102"/>
              <a:gd name="connsiteX5" fmla="*/ 1389577 w 3581316"/>
              <a:gd name="connsiteY5" fmla="*/ 3292940 h 3448102"/>
              <a:gd name="connsiteX6" fmla="*/ 3340999 w 3581316"/>
              <a:gd name="connsiteY6" fmla="*/ 1615048 h 3448102"/>
              <a:gd name="connsiteX7" fmla="*/ 3432850 w 3581316"/>
              <a:gd name="connsiteY7" fmla="*/ 534588 h 3448102"/>
              <a:gd name="connsiteX0" fmla="*/ 3432850 w 3592640"/>
              <a:gd name="connsiteY0" fmla="*/ 508446 h 3421960"/>
              <a:gd name="connsiteX1" fmla="*/ 2099713 w 3592640"/>
              <a:gd name="connsiteY1" fmla="*/ 8988 h 3421960"/>
              <a:gd name="connsiteX2" fmla="*/ 1496405 w 3592640"/>
              <a:gd name="connsiteY2" fmla="*/ 899156 h 3421960"/>
              <a:gd name="connsiteX3" fmla="*/ 178101 w 3592640"/>
              <a:gd name="connsiteY3" fmla="*/ 2029738 h 3421960"/>
              <a:gd name="connsiteX4" fmla="*/ 42782 w 3592640"/>
              <a:gd name="connsiteY4" fmla="*/ 3080102 h 3421960"/>
              <a:gd name="connsiteX5" fmla="*/ 1389577 w 3592640"/>
              <a:gd name="connsiteY5" fmla="*/ 3266798 h 3421960"/>
              <a:gd name="connsiteX6" fmla="*/ 3340999 w 3592640"/>
              <a:gd name="connsiteY6" fmla="*/ 1588906 h 3421960"/>
              <a:gd name="connsiteX7" fmla="*/ 3432850 w 3592640"/>
              <a:gd name="connsiteY7" fmla="*/ 508446 h 3421960"/>
              <a:gd name="connsiteX0" fmla="*/ 3432850 w 3587605"/>
              <a:gd name="connsiteY0" fmla="*/ 563890 h 3477404"/>
              <a:gd name="connsiteX1" fmla="*/ 2177256 w 3587605"/>
              <a:gd name="connsiteY1" fmla="*/ 7949 h 3477404"/>
              <a:gd name="connsiteX2" fmla="*/ 1496405 w 3587605"/>
              <a:gd name="connsiteY2" fmla="*/ 954600 h 3477404"/>
              <a:gd name="connsiteX3" fmla="*/ 178101 w 3587605"/>
              <a:gd name="connsiteY3" fmla="*/ 2085182 h 3477404"/>
              <a:gd name="connsiteX4" fmla="*/ 42782 w 3587605"/>
              <a:gd name="connsiteY4" fmla="*/ 3135546 h 3477404"/>
              <a:gd name="connsiteX5" fmla="*/ 1389577 w 3587605"/>
              <a:gd name="connsiteY5" fmla="*/ 3322242 h 3477404"/>
              <a:gd name="connsiteX6" fmla="*/ 3340999 w 3587605"/>
              <a:gd name="connsiteY6" fmla="*/ 1644350 h 3477404"/>
              <a:gd name="connsiteX7" fmla="*/ 3432850 w 3587605"/>
              <a:gd name="connsiteY7" fmla="*/ 563890 h 3477404"/>
              <a:gd name="connsiteX0" fmla="*/ 3432850 w 3587605"/>
              <a:gd name="connsiteY0" fmla="*/ 608555 h 3522069"/>
              <a:gd name="connsiteX1" fmla="*/ 2177256 w 3587605"/>
              <a:gd name="connsiteY1" fmla="*/ 52614 h 3522069"/>
              <a:gd name="connsiteX2" fmla="*/ 1496405 w 3587605"/>
              <a:gd name="connsiteY2" fmla="*/ 999265 h 3522069"/>
              <a:gd name="connsiteX3" fmla="*/ 178101 w 3587605"/>
              <a:gd name="connsiteY3" fmla="*/ 2129847 h 3522069"/>
              <a:gd name="connsiteX4" fmla="*/ 42782 w 3587605"/>
              <a:gd name="connsiteY4" fmla="*/ 3180211 h 3522069"/>
              <a:gd name="connsiteX5" fmla="*/ 1389577 w 3587605"/>
              <a:gd name="connsiteY5" fmla="*/ 3366907 h 3522069"/>
              <a:gd name="connsiteX6" fmla="*/ 3340999 w 3587605"/>
              <a:gd name="connsiteY6" fmla="*/ 1689015 h 3522069"/>
              <a:gd name="connsiteX7" fmla="*/ 3432850 w 3587605"/>
              <a:gd name="connsiteY7" fmla="*/ 608555 h 3522069"/>
              <a:gd name="connsiteX0" fmla="*/ 3426562 w 3581317"/>
              <a:gd name="connsiteY0" fmla="*/ 572453 h 3485967"/>
              <a:gd name="connsiteX1" fmla="*/ 2170968 w 3581317"/>
              <a:gd name="connsiteY1" fmla="*/ 16512 h 3485967"/>
              <a:gd name="connsiteX2" fmla="*/ 1365525 w 3581317"/>
              <a:gd name="connsiteY2" fmla="*/ 1178375 h 3485967"/>
              <a:gd name="connsiteX3" fmla="*/ 171813 w 3581317"/>
              <a:gd name="connsiteY3" fmla="*/ 2093745 h 3485967"/>
              <a:gd name="connsiteX4" fmla="*/ 36494 w 3581317"/>
              <a:gd name="connsiteY4" fmla="*/ 3144109 h 3485967"/>
              <a:gd name="connsiteX5" fmla="*/ 1383289 w 3581317"/>
              <a:gd name="connsiteY5" fmla="*/ 3330805 h 3485967"/>
              <a:gd name="connsiteX6" fmla="*/ 3334711 w 3581317"/>
              <a:gd name="connsiteY6" fmla="*/ 1652913 h 3485967"/>
              <a:gd name="connsiteX7" fmla="*/ 3426562 w 3581317"/>
              <a:gd name="connsiteY7" fmla="*/ 572453 h 3485967"/>
              <a:gd name="connsiteX0" fmla="*/ 3426562 w 3573657"/>
              <a:gd name="connsiteY0" fmla="*/ 361068 h 3274582"/>
              <a:gd name="connsiteX1" fmla="*/ 2290505 w 3573657"/>
              <a:gd name="connsiteY1" fmla="*/ 26882 h 3274582"/>
              <a:gd name="connsiteX2" fmla="*/ 1365525 w 3573657"/>
              <a:gd name="connsiteY2" fmla="*/ 966990 h 3274582"/>
              <a:gd name="connsiteX3" fmla="*/ 171813 w 3573657"/>
              <a:gd name="connsiteY3" fmla="*/ 1882360 h 3274582"/>
              <a:gd name="connsiteX4" fmla="*/ 36494 w 3573657"/>
              <a:gd name="connsiteY4" fmla="*/ 2932724 h 3274582"/>
              <a:gd name="connsiteX5" fmla="*/ 1383289 w 3573657"/>
              <a:gd name="connsiteY5" fmla="*/ 3119420 h 3274582"/>
              <a:gd name="connsiteX6" fmla="*/ 3334711 w 3573657"/>
              <a:gd name="connsiteY6" fmla="*/ 1441528 h 3274582"/>
              <a:gd name="connsiteX7" fmla="*/ 3426562 w 3573657"/>
              <a:gd name="connsiteY7" fmla="*/ 361068 h 3274582"/>
              <a:gd name="connsiteX0" fmla="*/ 3294056 w 3441151"/>
              <a:gd name="connsiteY0" fmla="*/ 361068 h 3203866"/>
              <a:gd name="connsiteX1" fmla="*/ 2157999 w 3441151"/>
              <a:gd name="connsiteY1" fmla="*/ 26882 h 3203866"/>
              <a:gd name="connsiteX2" fmla="*/ 1233019 w 3441151"/>
              <a:gd name="connsiteY2" fmla="*/ 966990 h 3203866"/>
              <a:gd name="connsiteX3" fmla="*/ 39307 w 3441151"/>
              <a:gd name="connsiteY3" fmla="*/ 1882360 h 3203866"/>
              <a:gd name="connsiteX4" fmla="*/ 290562 w 3441151"/>
              <a:gd name="connsiteY4" fmla="*/ 2757955 h 3203866"/>
              <a:gd name="connsiteX5" fmla="*/ 1250783 w 3441151"/>
              <a:gd name="connsiteY5" fmla="*/ 3119420 h 3203866"/>
              <a:gd name="connsiteX6" fmla="*/ 3202205 w 3441151"/>
              <a:gd name="connsiteY6" fmla="*/ 1441528 h 3203866"/>
              <a:gd name="connsiteX7" fmla="*/ 3294056 w 3441151"/>
              <a:gd name="connsiteY7" fmla="*/ 361068 h 3203866"/>
              <a:gd name="connsiteX0" fmla="*/ 3047297 w 3194392"/>
              <a:gd name="connsiteY0" fmla="*/ 361068 h 3203866"/>
              <a:gd name="connsiteX1" fmla="*/ 1911240 w 3194392"/>
              <a:gd name="connsiteY1" fmla="*/ 26882 h 3203866"/>
              <a:gd name="connsiteX2" fmla="*/ 986260 w 3194392"/>
              <a:gd name="connsiteY2" fmla="*/ 966990 h 3203866"/>
              <a:gd name="connsiteX3" fmla="*/ 109751 w 3194392"/>
              <a:gd name="connsiteY3" fmla="*/ 1732912 h 3203866"/>
              <a:gd name="connsiteX4" fmla="*/ 43803 w 3194392"/>
              <a:gd name="connsiteY4" fmla="*/ 2757955 h 3203866"/>
              <a:gd name="connsiteX5" fmla="*/ 1004024 w 3194392"/>
              <a:gd name="connsiteY5" fmla="*/ 3119420 h 3203866"/>
              <a:gd name="connsiteX6" fmla="*/ 2955446 w 3194392"/>
              <a:gd name="connsiteY6" fmla="*/ 1441528 h 3203866"/>
              <a:gd name="connsiteX7" fmla="*/ 3047297 w 3194392"/>
              <a:gd name="connsiteY7" fmla="*/ 361068 h 3203866"/>
              <a:gd name="connsiteX0" fmla="*/ 3056492 w 3203587"/>
              <a:gd name="connsiteY0" fmla="*/ 361068 h 3203866"/>
              <a:gd name="connsiteX1" fmla="*/ 1920435 w 3203587"/>
              <a:gd name="connsiteY1" fmla="*/ 26882 h 3203866"/>
              <a:gd name="connsiteX2" fmla="*/ 995455 w 3203587"/>
              <a:gd name="connsiteY2" fmla="*/ 966990 h 3203866"/>
              <a:gd name="connsiteX3" fmla="*/ 118946 w 3203587"/>
              <a:gd name="connsiteY3" fmla="*/ 1732912 h 3203866"/>
              <a:gd name="connsiteX4" fmla="*/ 52998 w 3203587"/>
              <a:gd name="connsiteY4" fmla="*/ 2757955 h 3203866"/>
              <a:gd name="connsiteX5" fmla="*/ 1013219 w 3203587"/>
              <a:gd name="connsiteY5" fmla="*/ 3119420 h 3203866"/>
              <a:gd name="connsiteX6" fmla="*/ 2964641 w 3203587"/>
              <a:gd name="connsiteY6" fmla="*/ 1441528 h 3203866"/>
              <a:gd name="connsiteX7" fmla="*/ 3056492 w 3203587"/>
              <a:gd name="connsiteY7" fmla="*/ 361068 h 3203866"/>
              <a:gd name="connsiteX0" fmla="*/ 3056492 w 3198488"/>
              <a:gd name="connsiteY0" fmla="*/ 271660 h 3114458"/>
              <a:gd name="connsiteX1" fmla="*/ 2001198 w 3198488"/>
              <a:gd name="connsiteY1" fmla="*/ 36727 h 3114458"/>
              <a:gd name="connsiteX2" fmla="*/ 995455 w 3198488"/>
              <a:gd name="connsiteY2" fmla="*/ 877582 h 3114458"/>
              <a:gd name="connsiteX3" fmla="*/ 118946 w 3198488"/>
              <a:gd name="connsiteY3" fmla="*/ 1643504 h 3114458"/>
              <a:gd name="connsiteX4" fmla="*/ 52998 w 3198488"/>
              <a:gd name="connsiteY4" fmla="*/ 2668547 h 3114458"/>
              <a:gd name="connsiteX5" fmla="*/ 1013219 w 3198488"/>
              <a:gd name="connsiteY5" fmla="*/ 3030012 h 3114458"/>
              <a:gd name="connsiteX6" fmla="*/ 2964641 w 3198488"/>
              <a:gd name="connsiteY6" fmla="*/ 1352120 h 3114458"/>
              <a:gd name="connsiteX7" fmla="*/ 3056492 w 3198488"/>
              <a:gd name="connsiteY7" fmla="*/ 271660 h 3114458"/>
              <a:gd name="connsiteX0" fmla="*/ 2722047 w 3069743"/>
              <a:gd name="connsiteY0" fmla="*/ 74242 h 3438628"/>
              <a:gd name="connsiteX1" fmla="*/ 2001198 w 3069743"/>
              <a:gd name="connsiteY1" fmla="*/ 360897 h 3438628"/>
              <a:gd name="connsiteX2" fmla="*/ 995455 w 3069743"/>
              <a:gd name="connsiteY2" fmla="*/ 1201752 h 3438628"/>
              <a:gd name="connsiteX3" fmla="*/ 118946 w 3069743"/>
              <a:gd name="connsiteY3" fmla="*/ 1967674 h 3438628"/>
              <a:gd name="connsiteX4" fmla="*/ 52998 w 3069743"/>
              <a:gd name="connsiteY4" fmla="*/ 2992717 h 3438628"/>
              <a:gd name="connsiteX5" fmla="*/ 1013219 w 3069743"/>
              <a:gd name="connsiteY5" fmla="*/ 3354182 h 3438628"/>
              <a:gd name="connsiteX6" fmla="*/ 2964641 w 3069743"/>
              <a:gd name="connsiteY6" fmla="*/ 1676290 h 3438628"/>
              <a:gd name="connsiteX7" fmla="*/ 2722047 w 3069743"/>
              <a:gd name="connsiteY7" fmla="*/ 74242 h 3438628"/>
              <a:gd name="connsiteX0" fmla="*/ 2722047 w 3067016"/>
              <a:gd name="connsiteY0" fmla="*/ 56134 h 3420520"/>
              <a:gd name="connsiteX1" fmla="*/ 2109343 w 3067016"/>
              <a:gd name="connsiteY1" fmla="*/ 439971 h 3420520"/>
              <a:gd name="connsiteX2" fmla="*/ 995455 w 3067016"/>
              <a:gd name="connsiteY2" fmla="*/ 1183644 h 3420520"/>
              <a:gd name="connsiteX3" fmla="*/ 118946 w 3067016"/>
              <a:gd name="connsiteY3" fmla="*/ 1949566 h 3420520"/>
              <a:gd name="connsiteX4" fmla="*/ 52998 w 3067016"/>
              <a:gd name="connsiteY4" fmla="*/ 2974609 h 3420520"/>
              <a:gd name="connsiteX5" fmla="*/ 1013219 w 3067016"/>
              <a:gd name="connsiteY5" fmla="*/ 3336074 h 3420520"/>
              <a:gd name="connsiteX6" fmla="*/ 2964641 w 3067016"/>
              <a:gd name="connsiteY6" fmla="*/ 1658182 h 3420520"/>
              <a:gd name="connsiteX7" fmla="*/ 2722047 w 3067016"/>
              <a:gd name="connsiteY7" fmla="*/ 56134 h 3420520"/>
              <a:gd name="connsiteX0" fmla="*/ 2722047 w 3071906"/>
              <a:gd name="connsiteY0" fmla="*/ 88056 h 3452442"/>
              <a:gd name="connsiteX1" fmla="*/ 1918601 w 3071906"/>
              <a:gd name="connsiteY1" fmla="*/ 315738 h 3452442"/>
              <a:gd name="connsiteX2" fmla="*/ 995455 w 3071906"/>
              <a:gd name="connsiteY2" fmla="*/ 1215566 h 3452442"/>
              <a:gd name="connsiteX3" fmla="*/ 118946 w 3071906"/>
              <a:gd name="connsiteY3" fmla="*/ 1981488 h 3452442"/>
              <a:gd name="connsiteX4" fmla="*/ 52998 w 3071906"/>
              <a:gd name="connsiteY4" fmla="*/ 3006531 h 3452442"/>
              <a:gd name="connsiteX5" fmla="*/ 1013219 w 3071906"/>
              <a:gd name="connsiteY5" fmla="*/ 3367996 h 3452442"/>
              <a:gd name="connsiteX6" fmla="*/ 2964641 w 3071906"/>
              <a:gd name="connsiteY6" fmla="*/ 1690104 h 3452442"/>
              <a:gd name="connsiteX7" fmla="*/ 2722047 w 3071906"/>
              <a:gd name="connsiteY7" fmla="*/ 88056 h 3452442"/>
              <a:gd name="connsiteX0" fmla="*/ 2830640 w 3103270"/>
              <a:gd name="connsiteY0" fmla="*/ 122469 h 3324481"/>
              <a:gd name="connsiteX1" fmla="*/ 1918601 w 3103270"/>
              <a:gd name="connsiteY1" fmla="*/ 187777 h 3324481"/>
              <a:gd name="connsiteX2" fmla="*/ 995455 w 3103270"/>
              <a:gd name="connsiteY2" fmla="*/ 1087605 h 3324481"/>
              <a:gd name="connsiteX3" fmla="*/ 118946 w 3103270"/>
              <a:gd name="connsiteY3" fmla="*/ 1853527 h 3324481"/>
              <a:gd name="connsiteX4" fmla="*/ 52998 w 3103270"/>
              <a:gd name="connsiteY4" fmla="*/ 2878570 h 3324481"/>
              <a:gd name="connsiteX5" fmla="*/ 1013219 w 3103270"/>
              <a:gd name="connsiteY5" fmla="*/ 3240035 h 3324481"/>
              <a:gd name="connsiteX6" fmla="*/ 2964641 w 3103270"/>
              <a:gd name="connsiteY6" fmla="*/ 1562143 h 3324481"/>
              <a:gd name="connsiteX7" fmla="*/ 2830640 w 3103270"/>
              <a:gd name="connsiteY7" fmla="*/ 122469 h 332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3270" h="3324481">
                <a:moveTo>
                  <a:pt x="2830640" y="122469"/>
                </a:moveTo>
                <a:cubicBezTo>
                  <a:pt x="2656300" y="-106592"/>
                  <a:pt x="2224465" y="26921"/>
                  <a:pt x="1918601" y="187777"/>
                </a:cubicBezTo>
                <a:cubicBezTo>
                  <a:pt x="1612737" y="348633"/>
                  <a:pt x="1295398" y="809980"/>
                  <a:pt x="995455" y="1087605"/>
                </a:cubicBezTo>
                <a:cubicBezTo>
                  <a:pt x="695513" y="1365230"/>
                  <a:pt x="301127" y="1528045"/>
                  <a:pt x="118946" y="1853527"/>
                </a:cubicBezTo>
                <a:cubicBezTo>
                  <a:pt x="-63235" y="2179009"/>
                  <a:pt x="5934" y="2607182"/>
                  <a:pt x="52998" y="2878570"/>
                </a:cubicBezTo>
                <a:cubicBezTo>
                  <a:pt x="255171" y="3404858"/>
                  <a:pt x="556763" y="3376337"/>
                  <a:pt x="1013219" y="3240035"/>
                </a:cubicBezTo>
                <a:cubicBezTo>
                  <a:pt x="1469675" y="3103733"/>
                  <a:pt x="2661738" y="2081737"/>
                  <a:pt x="2964641" y="1562143"/>
                </a:cubicBezTo>
                <a:cubicBezTo>
                  <a:pt x="3267544" y="1042549"/>
                  <a:pt x="3004980" y="351530"/>
                  <a:pt x="2830640" y="122469"/>
                </a:cubicBezTo>
                <a:close/>
              </a:path>
            </a:pathLst>
          </a:custGeom>
          <a:solidFill>
            <a:srgbClr val="00D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-29376"/>
            <a:ext cx="12192000" cy="876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/>
              <a:t>ㄷ</a:t>
            </a:r>
          </a:p>
        </p:txBody>
      </p:sp>
      <p:sp>
        <p:nvSpPr>
          <p:cNvPr id="7" name="자유형 6"/>
          <p:cNvSpPr/>
          <p:nvPr/>
        </p:nvSpPr>
        <p:spPr>
          <a:xfrm rot="1879260">
            <a:off x="9768217" y="5265620"/>
            <a:ext cx="2430761" cy="2861962"/>
          </a:xfrm>
          <a:custGeom>
            <a:avLst/>
            <a:gdLst>
              <a:gd name="connsiteX0" fmla="*/ 3474949 w 3732053"/>
              <a:gd name="connsiteY0" fmla="*/ 426086 h 3585389"/>
              <a:gd name="connsiteX1" fmla="*/ 2214040 w 3732053"/>
              <a:gd name="connsiteY1" fmla="*/ 108453 h 3585389"/>
              <a:gd name="connsiteX2" fmla="*/ 1424768 w 3732053"/>
              <a:gd name="connsiteY2" fmla="*/ 1494491 h 3585389"/>
              <a:gd name="connsiteX3" fmla="*/ 452617 w 3732053"/>
              <a:gd name="connsiteY3" fmla="*/ 2283762 h 3585389"/>
              <a:gd name="connsiteX4" fmla="*/ 202360 w 3732053"/>
              <a:gd name="connsiteY4" fmla="*/ 3525421 h 3585389"/>
              <a:gd name="connsiteX5" fmla="*/ 3417198 w 3732053"/>
              <a:gd name="connsiteY5" fmla="*/ 3082659 h 3585389"/>
              <a:gd name="connsiteX6" fmla="*/ 3474949 w 3732053"/>
              <a:gd name="connsiteY6" fmla="*/ 426086 h 3585389"/>
              <a:gd name="connsiteX0" fmla="*/ 3142383 w 3366539"/>
              <a:gd name="connsiteY0" fmla="*/ 426086 h 3927525"/>
              <a:gd name="connsiteX1" fmla="*/ 1881474 w 3366539"/>
              <a:gd name="connsiteY1" fmla="*/ 108453 h 3927525"/>
              <a:gd name="connsiteX2" fmla="*/ 1092202 w 3366539"/>
              <a:gd name="connsiteY2" fmla="*/ 1494491 h 3927525"/>
              <a:gd name="connsiteX3" fmla="*/ 120051 w 3366539"/>
              <a:gd name="connsiteY3" fmla="*/ 2283762 h 3927525"/>
              <a:gd name="connsiteX4" fmla="*/ 345898 w 3366539"/>
              <a:gd name="connsiteY4" fmla="*/ 3900473 h 3927525"/>
              <a:gd name="connsiteX5" fmla="*/ 3084632 w 3366539"/>
              <a:gd name="connsiteY5" fmla="*/ 3082659 h 3927525"/>
              <a:gd name="connsiteX6" fmla="*/ 3142383 w 3366539"/>
              <a:gd name="connsiteY6" fmla="*/ 426086 h 3927525"/>
              <a:gd name="connsiteX0" fmla="*/ 3052062 w 3266093"/>
              <a:gd name="connsiteY0" fmla="*/ 426086 h 4197834"/>
              <a:gd name="connsiteX1" fmla="*/ 1791153 w 3266093"/>
              <a:gd name="connsiteY1" fmla="*/ 108453 h 4197834"/>
              <a:gd name="connsiteX2" fmla="*/ 1001881 w 3266093"/>
              <a:gd name="connsiteY2" fmla="*/ 1494491 h 4197834"/>
              <a:gd name="connsiteX3" fmla="*/ 29730 w 3266093"/>
              <a:gd name="connsiteY3" fmla="*/ 2283762 h 4197834"/>
              <a:gd name="connsiteX4" fmla="*/ 255577 w 3266093"/>
              <a:gd name="connsiteY4" fmla="*/ 3900473 h 4197834"/>
              <a:gd name="connsiteX5" fmla="*/ 404314 w 3266093"/>
              <a:gd name="connsiteY5" fmla="*/ 4137666 h 4197834"/>
              <a:gd name="connsiteX6" fmla="*/ 2994311 w 3266093"/>
              <a:gd name="connsiteY6" fmla="*/ 3082659 h 4197834"/>
              <a:gd name="connsiteX7" fmla="*/ 3052062 w 3266093"/>
              <a:gd name="connsiteY7" fmla="*/ 426086 h 4197834"/>
              <a:gd name="connsiteX0" fmla="*/ 3165757 w 3379788"/>
              <a:gd name="connsiteY0" fmla="*/ 426086 h 4182805"/>
              <a:gd name="connsiteX1" fmla="*/ 1904848 w 3379788"/>
              <a:gd name="connsiteY1" fmla="*/ 108453 h 4182805"/>
              <a:gd name="connsiteX2" fmla="*/ 1115576 w 3379788"/>
              <a:gd name="connsiteY2" fmla="*/ 1494491 h 4182805"/>
              <a:gd name="connsiteX3" fmla="*/ 143425 w 3379788"/>
              <a:gd name="connsiteY3" fmla="*/ 2283762 h 4182805"/>
              <a:gd name="connsiteX4" fmla="*/ 33616 w 3379788"/>
              <a:gd name="connsiteY4" fmla="*/ 3811774 h 4182805"/>
              <a:gd name="connsiteX5" fmla="*/ 518009 w 3379788"/>
              <a:gd name="connsiteY5" fmla="*/ 4137666 h 4182805"/>
              <a:gd name="connsiteX6" fmla="*/ 3108006 w 3379788"/>
              <a:gd name="connsiteY6" fmla="*/ 3082659 h 4182805"/>
              <a:gd name="connsiteX7" fmla="*/ 3165757 w 3379788"/>
              <a:gd name="connsiteY7" fmla="*/ 426086 h 4182805"/>
              <a:gd name="connsiteX0" fmla="*/ 3165757 w 3379788"/>
              <a:gd name="connsiteY0" fmla="*/ 426086 h 4233456"/>
              <a:gd name="connsiteX1" fmla="*/ 1904848 w 3379788"/>
              <a:gd name="connsiteY1" fmla="*/ 108453 h 4233456"/>
              <a:gd name="connsiteX2" fmla="*/ 1115576 w 3379788"/>
              <a:gd name="connsiteY2" fmla="*/ 1494491 h 4233456"/>
              <a:gd name="connsiteX3" fmla="*/ 143425 w 3379788"/>
              <a:gd name="connsiteY3" fmla="*/ 2283762 h 4233456"/>
              <a:gd name="connsiteX4" fmla="*/ 33616 w 3379788"/>
              <a:gd name="connsiteY4" fmla="*/ 3811774 h 4233456"/>
              <a:gd name="connsiteX5" fmla="*/ 518009 w 3379788"/>
              <a:gd name="connsiteY5" fmla="*/ 4137666 h 4233456"/>
              <a:gd name="connsiteX6" fmla="*/ 3108006 w 3379788"/>
              <a:gd name="connsiteY6" fmla="*/ 3082659 h 4233456"/>
              <a:gd name="connsiteX7" fmla="*/ 3165757 w 3379788"/>
              <a:gd name="connsiteY7" fmla="*/ 426086 h 4233456"/>
              <a:gd name="connsiteX0" fmla="*/ 3165757 w 3343509"/>
              <a:gd name="connsiteY0" fmla="*/ 426086 h 4432911"/>
              <a:gd name="connsiteX1" fmla="*/ 1904848 w 3343509"/>
              <a:gd name="connsiteY1" fmla="*/ 108453 h 4432911"/>
              <a:gd name="connsiteX2" fmla="*/ 1115576 w 3343509"/>
              <a:gd name="connsiteY2" fmla="*/ 1494491 h 4432911"/>
              <a:gd name="connsiteX3" fmla="*/ 143425 w 3343509"/>
              <a:gd name="connsiteY3" fmla="*/ 2283762 h 4432911"/>
              <a:gd name="connsiteX4" fmla="*/ 33616 w 3343509"/>
              <a:gd name="connsiteY4" fmla="*/ 3811774 h 4432911"/>
              <a:gd name="connsiteX5" fmla="*/ 1065981 w 3343509"/>
              <a:gd name="connsiteY5" fmla="*/ 4390115 h 4432911"/>
              <a:gd name="connsiteX6" fmla="*/ 3108006 w 3343509"/>
              <a:gd name="connsiteY6" fmla="*/ 3082659 h 4432911"/>
              <a:gd name="connsiteX7" fmla="*/ 3165757 w 3343509"/>
              <a:gd name="connsiteY7" fmla="*/ 426086 h 4432911"/>
              <a:gd name="connsiteX0" fmla="*/ 3165757 w 3477777"/>
              <a:gd name="connsiteY0" fmla="*/ 383829 h 4390654"/>
              <a:gd name="connsiteX1" fmla="*/ 1904848 w 3477777"/>
              <a:gd name="connsiteY1" fmla="*/ 66196 h 4390654"/>
              <a:gd name="connsiteX2" fmla="*/ 1115576 w 3477777"/>
              <a:gd name="connsiteY2" fmla="*/ 1452234 h 4390654"/>
              <a:gd name="connsiteX3" fmla="*/ 143425 w 3477777"/>
              <a:gd name="connsiteY3" fmla="*/ 2241505 h 4390654"/>
              <a:gd name="connsiteX4" fmla="*/ 33616 w 3477777"/>
              <a:gd name="connsiteY4" fmla="*/ 3769517 h 4390654"/>
              <a:gd name="connsiteX5" fmla="*/ 1065981 w 3477777"/>
              <a:gd name="connsiteY5" fmla="*/ 4347858 h 4390654"/>
              <a:gd name="connsiteX6" fmla="*/ 3306323 w 3477777"/>
              <a:gd name="connsiteY6" fmla="*/ 1800673 h 4390654"/>
              <a:gd name="connsiteX7" fmla="*/ 3165757 w 3477777"/>
              <a:gd name="connsiteY7" fmla="*/ 383829 h 4390654"/>
              <a:gd name="connsiteX0" fmla="*/ 3165757 w 3456438"/>
              <a:gd name="connsiteY0" fmla="*/ 383829 h 3966276"/>
              <a:gd name="connsiteX1" fmla="*/ 1904848 w 3456438"/>
              <a:gd name="connsiteY1" fmla="*/ 66196 h 3966276"/>
              <a:gd name="connsiteX2" fmla="*/ 1115576 w 3456438"/>
              <a:gd name="connsiteY2" fmla="*/ 1452234 h 3966276"/>
              <a:gd name="connsiteX3" fmla="*/ 143425 w 3456438"/>
              <a:gd name="connsiteY3" fmla="*/ 2241505 h 3966276"/>
              <a:gd name="connsiteX4" fmla="*/ 33616 w 3456438"/>
              <a:gd name="connsiteY4" fmla="*/ 3769517 h 3966276"/>
              <a:gd name="connsiteX5" fmla="*/ 1354901 w 3456438"/>
              <a:gd name="connsiteY5" fmla="*/ 3478565 h 3966276"/>
              <a:gd name="connsiteX6" fmla="*/ 3306323 w 3456438"/>
              <a:gd name="connsiteY6" fmla="*/ 1800673 h 3966276"/>
              <a:gd name="connsiteX7" fmla="*/ 3165757 w 3456438"/>
              <a:gd name="connsiteY7" fmla="*/ 383829 h 3966276"/>
              <a:gd name="connsiteX0" fmla="*/ 3185030 w 3475711"/>
              <a:gd name="connsiteY0" fmla="*/ 383829 h 3707572"/>
              <a:gd name="connsiteX1" fmla="*/ 1924121 w 3475711"/>
              <a:gd name="connsiteY1" fmla="*/ 66196 h 3707572"/>
              <a:gd name="connsiteX2" fmla="*/ 1134849 w 3475711"/>
              <a:gd name="connsiteY2" fmla="*/ 1452234 h 3707572"/>
              <a:gd name="connsiteX3" fmla="*/ 162698 w 3475711"/>
              <a:gd name="connsiteY3" fmla="*/ 2241505 h 3707572"/>
              <a:gd name="connsiteX4" fmla="*/ 26714 w 3475711"/>
              <a:gd name="connsiteY4" fmla="*/ 3420345 h 3707572"/>
              <a:gd name="connsiteX5" fmla="*/ 1374174 w 3475711"/>
              <a:gd name="connsiteY5" fmla="*/ 3478565 h 3707572"/>
              <a:gd name="connsiteX6" fmla="*/ 3325596 w 3475711"/>
              <a:gd name="connsiteY6" fmla="*/ 1800673 h 3707572"/>
              <a:gd name="connsiteX7" fmla="*/ 3185030 w 3475711"/>
              <a:gd name="connsiteY7" fmla="*/ 383829 h 3707572"/>
              <a:gd name="connsiteX0" fmla="*/ 3184519 w 3475200"/>
              <a:gd name="connsiteY0" fmla="*/ 383829 h 3633727"/>
              <a:gd name="connsiteX1" fmla="*/ 1923610 w 3475200"/>
              <a:gd name="connsiteY1" fmla="*/ 66196 h 3633727"/>
              <a:gd name="connsiteX2" fmla="*/ 1134338 w 3475200"/>
              <a:gd name="connsiteY2" fmla="*/ 1452234 h 3633727"/>
              <a:gd name="connsiteX3" fmla="*/ 162187 w 3475200"/>
              <a:gd name="connsiteY3" fmla="*/ 2241505 h 3633727"/>
              <a:gd name="connsiteX4" fmla="*/ 26868 w 3475200"/>
              <a:gd name="connsiteY4" fmla="*/ 3291869 h 3633727"/>
              <a:gd name="connsiteX5" fmla="*/ 1373663 w 3475200"/>
              <a:gd name="connsiteY5" fmla="*/ 3478565 h 3633727"/>
              <a:gd name="connsiteX6" fmla="*/ 3325085 w 3475200"/>
              <a:gd name="connsiteY6" fmla="*/ 1800673 h 3633727"/>
              <a:gd name="connsiteX7" fmla="*/ 3184519 w 3475200"/>
              <a:gd name="connsiteY7" fmla="*/ 383829 h 3633727"/>
              <a:gd name="connsiteX0" fmla="*/ 3200433 w 3491114"/>
              <a:gd name="connsiteY0" fmla="*/ 359894 h 3609792"/>
              <a:gd name="connsiteX1" fmla="*/ 1939524 w 3491114"/>
              <a:gd name="connsiteY1" fmla="*/ 42261 h 3609792"/>
              <a:gd name="connsiteX2" fmla="*/ 1496405 w 3491114"/>
              <a:gd name="connsiteY2" fmla="*/ 1086988 h 3609792"/>
              <a:gd name="connsiteX3" fmla="*/ 178101 w 3491114"/>
              <a:gd name="connsiteY3" fmla="*/ 2217570 h 3609792"/>
              <a:gd name="connsiteX4" fmla="*/ 42782 w 3491114"/>
              <a:gd name="connsiteY4" fmla="*/ 3267934 h 3609792"/>
              <a:gd name="connsiteX5" fmla="*/ 1389577 w 3491114"/>
              <a:gd name="connsiteY5" fmla="*/ 3454630 h 3609792"/>
              <a:gd name="connsiteX6" fmla="*/ 3340999 w 3491114"/>
              <a:gd name="connsiteY6" fmla="*/ 1776738 h 3609792"/>
              <a:gd name="connsiteX7" fmla="*/ 3200433 w 3491114"/>
              <a:gd name="connsiteY7" fmla="*/ 359894 h 3609792"/>
              <a:gd name="connsiteX0" fmla="*/ 3200433 w 3478188"/>
              <a:gd name="connsiteY0" fmla="*/ 254007 h 3503905"/>
              <a:gd name="connsiteX1" fmla="*/ 2275251 w 3478188"/>
              <a:gd name="connsiteY1" fmla="*/ 64270 h 3503905"/>
              <a:gd name="connsiteX2" fmla="*/ 1496405 w 3478188"/>
              <a:gd name="connsiteY2" fmla="*/ 981101 h 3503905"/>
              <a:gd name="connsiteX3" fmla="*/ 178101 w 3478188"/>
              <a:gd name="connsiteY3" fmla="*/ 2111683 h 3503905"/>
              <a:gd name="connsiteX4" fmla="*/ 42782 w 3478188"/>
              <a:gd name="connsiteY4" fmla="*/ 3162047 h 3503905"/>
              <a:gd name="connsiteX5" fmla="*/ 1389577 w 3478188"/>
              <a:gd name="connsiteY5" fmla="*/ 3348743 h 3503905"/>
              <a:gd name="connsiteX6" fmla="*/ 3340999 w 3478188"/>
              <a:gd name="connsiteY6" fmla="*/ 1670851 h 3503905"/>
              <a:gd name="connsiteX7" fmla="*/ 3200433 w 3478188"/>
              <a:gd name="connsiteY7" fmla="*/ 254007 h 3503905"/>
              <a:gd name="connsiteX0" fmla="*/ 3432850 w 3581316"/>
              <a:gd name="connsiteY0" fmla="*/ 534588 h 3448102"/>
              <a:gd name="connsiteX1" fmla="*/ 2275251 w 3581316"/>
              <a:gd name="connsiteY1" fmla="*/ 8467 h 3448102"/>
              <a:gd name="connsiteX2" fmla="*/ 1496405 w 3581316"/>
              <a:gd name="connsiteY2" fmla="*/ 925298 h 3448102"/>
              <a:gd name="connsiteX3" fmla="*/ 178101 w 3581316"/>
              <a:gd name="connsiteY3" fmla="*/ 2055880 h 3448102"/>
              <a:gd name="connsiteX4" fmla="*/ 42782 w 3581316"/>
              <a:gd name="connsiteY4" fmla="*/ 3106244 h 3448102"/>
              <a:gd name="connsiteX5" fmla="*/ 1389577 w 3581316"/>
              <a:gd name="connsiteY5" fmla="*/ 3292940 h 3448102"/>
              <a:gd name="connsiteX6" fmla="*/ 3340999 w 3581316"/>
              <a:gd name="connsiteY6" fmla="*/ 1615048 h 3448102"/>
              <a:gd name="connsiteX7" fmla="*/ 3432850 w 3581316"/>
              <a:gd name="connsiteY7" fmla="*/ 534588 h 3448102"/>
              <a:gd name="connsiteX0" fmla="*/ 3432850 w 3592640"/>
              <a:gd name="connsiteY0" fmla="*/ 508446 h 3421960"/>
              <a:gd name="connsiteX1" fmla="*/ 2099713 w 3592640"/>
              <a:gd name="connsiteY1" fmla="*/ 8988 h 3421960"/>
              <a:gd name="connsiteX2" fmla="*/ 1496405 w 3592640"/>
              <a:gd name="connsiteY2" fmla="*/ 899156 h 3421960"/>
              <a:gd name="connsiteX3" fmla="*/ 178101 w 3592640"/>
              <a:gd name="connsiteY3" fmla="*/ 2029738 h 3421960"/>
              <a:gd name="connsiteX4" fmla="*/ 42782 w 3592640"/>
              <a:gd name="connsiteY4" fmla="*/ 3080102 h 3421960"/>
              <a:gd name="connsiteX5" fmla="*/ 1389577 w 3592640"/>
              <a:gd name="connsiteY5" fmla="*/ 3266798 h 3421960"/>
              <a:gd name="connsiteX6" fmla="*/ 3340999 w 3592640"/>
              <a:gd name="connsiteY6" fmla="*/ 1588906 h 3421960"/>
              <a:gd name="connsiteX7" fmla="*/ 3432850 w 3592640"/>
              <a:gd name="connsiteY7" fmla="*/ 508446 h 3421960"/>
              <a:gd name="connsiteX0" fmla="*/ 3432850 w 3587605"/>
              <a:gd name="connsiteY0" fmla="*/ 563890 h 3477404"/>
              <a:gd name="connsiteX1" fmla="*/ 2177256 w 3587605"/>
              <a:gd name="connsiteY1" fmla="*/ 7949 h 3477404"/>
              <a:gd name="connsiteX2" fmla="*/ 1496405 w 3587605"/>
              <a:gd name="connsiteY2" fmla="*/ 954600 h 3477404"/>
              <a:gd name="connsiteX3" fmla="*/ 178101 w 3587605"/>
              <a:gd name="connsiteY3" fmla="*/ 2085182 h 3477404"/>
              <a:gd name="connsiteX4" fmla="*/ 42782 w 3587605"/>
              <a:gd name="connsiteY4" fmla="*/ 3135546 h 3477404"/>
              <a:gd name="connsiteX5" fmla="*/ 1389577 w 3587605"/>
              <a:gd name="connsiteY5" fmla="*/ 3322242 h 3477404"/>
              <a:gd name="connsiteX6" fmla="*/ 3340999 w 3587605"/>
              <a:gd name="connsiteY6" fmla="*/ 1644350 h 3477404"/>
              <a:gd name="connsiteX7" fmla="*/ 3432850 w 3587605"/>
              <a:gd name="connsiteY7" fmla="*/ 563890 h 3477404"/>
              <a:gd name="connsiteX0" fmla="*/ 3432850 w 3587605"/>
              <a:gd name="connsiteY0" fmla="*/ 608555 h 3522069"/>
              <a:gd name="connsiteX1" fmla="*/ 2177256 w 3587605"/>
              <a:gd name="connsiteY1" fmla="*/ 52614 h 3522069"/>
              <a:gd name="connsiteX2" fmla="*/ 1496405 w 3587605"/>
              <a:gd name="connsiteY2" fmla="*/ 999265 h 3522069"/>
              <a:gd name="connsiteX3" fmla="*/ 178101 w 3587605"/>
              <a:gd name="connsiteY3" fmla="*/ 2129847 h 3522069"/>
              <a:gd name="connsiteX4" fmla="*/ 42782 w 3587605"/>
              <a:gd name="connsiteY4" fmla="*/ 3180211 h 3522069"/>
              <a:gd name="connsiteX5" fmla="*/ 1389577 w 3587605"/>
              <a:gd name="connsiteY5" fmla="*/ 3366907 h 3522069"/>
              <a:gd name="connsiteX6" fmla="*/ 3340999 w 3587605"/>
              <a:gd name="connsiteY6" fmla="*/ 1689015 h 3522069"/>
              <a:gd name="connsiteX7" fmla="*/ 3432850 w 3587605"/>
              <a:gd name="connsiteY7" fmla="*/ 608555 h 3522069"/>
              <a:gd name="connsiteX0" fmla="*/ 3426562 w 3581317"/>
              <a:gd name="connsiteY0" fmla="*/ 572453 h 3485967"/>
              <a:gd name="connsiteX1" fmla="*/ 2170968 w 3581317"/>
              <a:gd name="connsiteY1" fmla="*/ 16512 h 3485967"/>
              <a:gd name="connsiteX2" fmla="*/ 1365525 w 3581317"/>
              <a:gd name="connsiteY2" fmla="*/ 1178375 h 3485967"/>
              <a:gd name="connsiteX3" fmla="*/ 171813 w 3581317"/>
              <a:gd name="connsiteY3" fmla="*/ 2093745 h 3485967"/>
              <a:gd name="connsiteX4" fmla="*/ 36494 w 3581317"/>
              <a:gd name="connsiteY4" fmla="*/ 3144109 h 3485967"/>
              <a:gd name="connsiteX5" fmla="*/ 1383289 w 3581317"/>
              <a:gd name="connsiteY5" fmla="*/ 3330805 h 3485967"/>
              <a:gd name="connsiteX6" fmla="*/ 3334711 w 3581317"/>
              <a:gd name="connsiteY6" fmla="*/ 1652913 h 3485967"/>
              <a:gd name="connsiteX7" fmla="*/ 3426562 w 3581317"/>
              <a:gd name="connsiteY7" fmla="*/ 572453 h 3485967"/>
              <a:gd name="connsiteX0" fmla="*/ 3426562 w 3573657"/>
              <a:gd name="connsiteY0" fmla="*/ 361068 h 3274582"/>
              <a:gd name="connsiteX1" fmla="*/ 2290505 w 3573657"/>
              <a:gd name="connsiteY1" fmla="*/ 26882 h 3274582"/>
              <a:gd name="connsiteX2" fmla="*/ 1365525 w 3573657"/>
              <a:gd name="connsiteY2" fmla="*/ 966990 h 3274582"/>
              <a:gd name="connsiteX3" fmla="*/ 171813 w 3573657"/>
              <a:gd name="connsiteY3" fmla="*/ 1882360 h 3274582"/>
              <a:gd name="connsiteX4" fmla="*/ 36494 w 3573657"/>
              <a:gd name="connsiteY4" fmla="*/ 2932724 h 3274582"/>
              <a:gd name="connsiteX5" fmla="*/ 1383289 w 3573657"/>
              <a:gd name="connsiteY5" fmla="*/ 3119420 h 3274582"/>
              <a:gd name="connsiteX6" fmla="*/ 3334711 w 3573657"/>
              <a:gd name="connsiteY6" fmla="*/ 1441528 h 3274582"/>
              <a:gd name="connsiteX7" fmla="*/ 3426562 w 3573657"/>
              <a:gd name="connsiteY7" fmla="*/ 361068 h 3274582"/>
              <a:gd name="connsiteX0" fmla="*/ 3294056 w 3441151"/>
              <a:gd name="connsiteY0" fmla="*/ 361068 h 3203866"/>
              <a:gd name="connsiteX1" fmla="*/ 2157999 w 3441151"/>
              <a:gd name="connsiteY1" fmla="*/ 26882 h 3203866"/>
              <a:gd name="connsiteX2" fmla="*/ 1233019 w 3441151"/>
              <a:gd name="connsiteY2" fmla="*/ 966990 h 3203866"/>
              <a:gd name="connsiteX3" fmla="*/ 39307 w 3441151"/>
              <a:gd name="connsiteY3" fmla="*/ 1882360 h 3203866"/>
              <a:gd name="connsiteX4" fmla="*/ 290562 w 3441151"/>
              <a:gd name="connsiteY4" fmla="*/ 2757955 h 3203866"/>
              <a:gd name="connsiteX5" fmla="*/ 1250783 w 3441151"/>
              <a:gd name="connsiteY5" fmla="*/ 3119420 h 3203866"/>
              <a:gd name="connsiteX6" fmla="*/ 3202205 w 3441151"/>
              <a:gd name="connsiteY6" fmla="*/ 1441528 h 3203866"/>
              <a:gd name="connsiteX7" fmla="*/ 3294056 w 3441151"/>
              <a:gd name="connsiteY7" fmla="*/ 361068 h 3203866"/>
              <a:gd name="connsiteX0" fmla="*/ 3047297 w 3194392"/>
              <a:gd name="connsiteY0" fmla="*/ 361068 h 3203866"/>
              <a:gd name="connsiteX1" fmla="*/ 1911240 w 3194392"/>
              <a:gd name="connsiteY1" fmla="*/ 26882 h 3203866"/>
              <a:gd name="connsiteX2" fmla="*/ 986260 w 3194392"/>
              <a:gd name="connsiteY2" fmla="*/ 966990 h 3203866"/>
              <a:gd name="connsiteX3" fmla="*/ 109751 w 3194392"/>
              <a:gd name="connsiteY3" fmla="*/ 1732912 h 3203866"/>
              <a:gd name="connsiteX4" fmla="*/ 43803 w 3194392"/>
              <a:gd name="connsiteY4" fmla="*/ 2757955 h 3203866"/>
              <a:gd name="connsiteX5" fmla="*/ 1004024 w 3194392"/>
              <a:gd name="connsiteY5" fmla="*/ 3119420 h 3203866"/>
              <a:gd name="connsiteX6" fmla="*/ 2955446 w 3194392"/>
              <a:gd name="connsiteY6" fmla="*/ 1441528 h 3203866"/>
              <a:gd name="connsiteX7" fmla="*/ 3047297 w 3194392"/>
              <a:gd name="connsiteY7" fmla="*/ 361068 h 3203866"/>
              <a:gd name="connsiteX0" fmla="*/ 3056492 w 3203587"/>
              <a:gd name="connsiteY0" fmla="*/ 361068 h 3203866"/>
              <a:gd name="connsiteX1" fmla="*/ 1920435 w 3203587"/>
              <a:gd name="connsiteY1" fmla="*/ 26882 h 3203866"/>
              <a:gd name="connsiteX2" fmla="*/ 995455 w 3203587"/>
              <a:gd name="connsiteY2" fmla="*/ 966990 h 3203866"/>
              <a:gd name="connsiteX3" fmla="*/ 118946 w 3203587"/>
              <a:gd name="connsiteY3" fmla="*/ 1732912 h 3203866"/>
              <a:gd name="connsiteX4" fmla="*/ 52998 w 3203587"/>
              <a:gd name="connsiteY4" fmla="*/ 2757955 h 3203866"/>
              <a:gd name="connsiteX5" fmla="*/ 1013219 w 3203587"/>
              <a:gd name="connsiteY5" fmla="*/ 3119420 h 3203866"/>
              <a:gd name="connsiteX6" fmla="*/ 2964641 w 3203587"/>
              <a:gd name="connsiteY6" fmla="*/ 1441528 h 3203866"/>
              <a:gd name="connsiteX7" fmla="*/ 3056492 w 3203587"/>
              <a:gd name="connsiteY7" fmla="*/ 361068 h 3203866"/>
              <a:gd name="connsiteX0" fmla="*/ 3056492 w 3198488"/>
              <a:gd name="connsiteY0" fmla="*/ 271660 h 3114458"/>
              <a:gd name="connsiteX1" fmla="*/ 2001198 w 3198488"/>
              <a:gd name="connsiteY1" fmla="*/ 36727 h 3114458"/>
              <a:gd name="connsiteX2" fmla="*/ 995455 w 3198488"/>
              <a:gd name="connsiteY2" fmla="*/ 877582 h 3114458"/>
              <a:gd name="connsiteX3" fmla="*/ 118946 w 3198488"/>
              <a:gd name="connsiteY3" fmla="*/ 1643504 h 3114458"/>
              <a:gd name="connsiteX4" fmla="*/ 52998 w 3198488"/>
              <a:gd name="connsiteY4" fmla="*/ 2668547 h 3114458"/>
              <a:gd name="connsiteX5" fmla="*/ 1013219 w 3198488"/>
              <a:gd name="connsiteY5" fmla="*/ 3030012 h 3114458"/>
              <a:gd name="connsiteX6" fmla="*/ 2964641 w 3198488"/>
              <a:gd name="connsiteY6" fmla="*/ 1352120 h 3114458"/>
              <a:gd name="connsiteX7" fmla="*/ 3056492 w 3198488"/>
              <a:gd name="connsiteY7" fmla="*/ 271660 h 3114458"/>
              <a:gd name="connsiteX0" fmla="*/ 2722047 w 3069743"/>
              <a:gd name="connsiteY0" fmla="*/ 74242 h 3438628"/>
              <a:gd name="connsiteX1" fmla="*/ 2001198 w 3069743"/>
              <a:gd name="connsiteY1" fmla="*/ 360897 h 3438628"/>
              <a:gd name="connsiteX2" fmla="*/ 995455 w 3069743"/>
              <a:gd name="connsiteY2" fmla="*/ 1201752 h 3438628"/>
              <a:gd name="connsiteX3" fmla="*/ 118946 w 3069743"/>
              <a:gd name="connsiteY3" fmla="*/ 1967674 h 3438628"/>
              <a:gd name="connsiteX4" fmla="*/ 52998 w 3069743"/>
              <a:gd name="connsiteY4" fmla="*/ 2992717 h 3438628"/>
              <a:gd name="connsiteX5" fmla="*/ 1013219 w 3069743"/>
              <a:gd name="connsiteY5" fmla="*/ 3354182 h 3438628"/>
              <a:gd name="connsiteX6" fmla="*/ 2964641 w 3069743"/>
              <a:gd name="connsiteY6" fmla="*/ 1676290 h 3438628"/>
              <a:gd name="connsiteX7" fmla="*/ 2722047 w 3069743"/>
              <a:gd name="connsiteY7" fmla="*/ 74242 h 3438628"/>
              <a:gd name="connsiteX0" fmla="*/ 2722047 w 3067016"/>
              <a:gd name="connsiteY0" fmla="*/ 56134 h 3420520"/>
              <a:gd name="connsiteX1" fmla="*/ 2109343 w 3067016"/>
              <a:gd name="connsiteY1" fmla="*/ 439971 h 3420520"/>
              <a:gd name="connsiteX2" fmla="*/ 995455 w 3067016"/>
              <a:gd name="connsiteY2" fmla="*/ 1183644 h 3420520"/>
              <a:gd name="connsiteX3" fmla="*/ 118946 w 3067016"/>
              <a:gd name="connsiteY3" fmla="*/ 1949566 h 3420520"/>
              <a:gd name="connsiteX4" fmla="*/ 52998 w 3067016"/>
              <a:gd name="connsiteY4" fmla="*/ 2974609 h 3420520"/>
              <a:gd name="connsiteX5" fmla="*/ 1013219 w 3067016"/>
              <a:gd name="connsiteY5" fmla="*/ 3336074 h 3420520"/>
              <a:gd name="connsiteX6" fmla="*/ 2964641 w 3067016"/>
              <a:gd name="connsiteY6" fmla="*/ 1658182 h 3420520"/>
              <a:gd name="connsiteX7" fmla="*/ 2722047 w 3067016"/>
              <a:gd name="connsiteY7" fmla="*/ 56134 h 3420520"/>
              <a:gd name="connsiteX0" fmla="*/ 2722047 w 3071906"/>
              <a:gd name="connsiteY0" fmla="*/ 88056 h 3452442"/>
              <a:gd name="connsiteX1" fmla="*/ 1918601 w 3071906"/>
              <a:gd name="connsiteY1" fmla="*/ 315738 h 3452442"/>
              <a:gd name="connsiteX2" fmla="*/ 995455 w 3071906"/>
              <a:gd name="connsiteY2" fmla="*/ 1215566 h 3452442"/>
              <a:gd name="connsiteX3" fmla="*/ 118946 w 3071906"/>
              <a:gd name="connsiteY3" fmla="*/ 1981488 h 3452442"/>
              <a:gd name="connsiteX4" fmla="*/ 52998 w 3071906"/>
              <a:gd name="connsiteY4" fmla="*/ 3006531 h 3452442"/>
              <a:gd name="connsiteX5" fmla="*/ 1013219 w 3071906"/>
              <a:gd name="connsiteY5" fmla="*/ 3367996 h 3452442"/>
              <a:gd name="connsiteX6" fmla="*/ 2964641 w 3071906"/>
              <a:gd name="connsiteY6" fmla="*/ 1690104 h 3452442"/>
              <a:gd name="connsiteX7" fmla="*/ 2722047 w 3071906"/>
              <a:gd name="connsiteY7" fmla="*/ 88056 h 3452442"/>
              <a:gd name="connsiteX0" fmla="*/ 2830640 w 3103270"/>
              <a:gd name="connsiteY0" fmla="*/ 122469 h 3324481"/>
              <a:gd name="connsiteX1" fmla="*/ 1918601 w 3103270"/>
              <a:gd name="connsiteY1" fmla="*/ 187777 h 3324481"/>
              <a:gd name="connsiteX2" fmla="*/ 995455 w 3103270"/>
              <a:gd name="connsiteY2" fmla="*/ 1087605 h 3324481"/>
              <a:gd name="connsiteX3" fmla="*/ 118946 w 3103270"/>
              <a:gd name="connsiteY3" fmla="*/ 1853527 h 3324481"/>
              <a:gd name="connsiteX4" fmla="*/ 52998 w 3103270"/>
              <a:gd name="connsiteY4" fmla="*/ 2878570 h 3324481"/>
              <a:gd name="connsiteX5" fmla="*/ 1013219 w 3103270"/>
              <a:gd name="connsiteY5" fmla="*/ 3240035 h 3324481"/>
              <a:gd name="connsiteX6" fmla="*/ 2964641 w 3103270"/>
              <a:gd name="connsiteY6" fmla="*/ 1562143 h 3324481"/>
              <a:gd name="connsiteX7" fmla="*/ 2830640 w 3103270"/>
              <a:gd name="connsiteY7" fmla="*/ 122469 h 332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3270" h="3324481">
                <a:moveTo>
                  <a:pt x="2830640" y="122469"/>
                </a:moveTo>
                <a:cubicBezTo>
                  <a:pt x="2656300" y="-106592"/>
                  <a:pt x="2224465" y="26921"/>
                  <a:pt x="1918601" y="187777"/>
                </a:cubicBezTo>
                <a:cubicBezTo>
                  <a:pt x="1612737" y="348633"/>
                  <a:pt x="1295398" y="809980"/>
                  <a:pt x="995455" y="1087605"/>
                </a:cubicBezTo>
                <a:cubicBezTo>
                  <a:pt x="695513" y="1365230"/>
                  <a:pt x="301127" y="1528045"/>
                  <a:pt x="118946" y="1853527"/>
                </a:cubicBezTo>
                <a:cubicBezTo>
                  <a:pt x="-63235" y="2179009"/>
                  <a:pt x="5934" y="2607182"/>
                  <a:pt x="52998" y="2878570"/>
                </a:cubicBezTo>
                <a:cubicBezTo>
                  <a:pt x="255171" y="3404858"/>
                  <a:pt x="556763" y="3376337"/>
                  <a:pt x="1013219" y="3240035"/>
                </a:cubicBezTo>
                <a:cubicBezTo>
                  <a:pt x="1469675" y="3103733"/>
                  <a:pt x="2661738" y="2081737"/>
                  <a:pt x="2964641" y="1562143"/>
                </a:cubicBezTo>
                <a:cubicBezTo>
                  <a:pt x="3267544" y="1042549"/>
                  <a:pt x="3004980" y="351530"/>
                  <a:pt x="2830640" y="122469"/>
                </a:cubicBezTo>
                <a:close/>
              </a:path>
            </a:pathLst>
          </a:custGeom>
          <a:solidFill>
            <a:srgbClr val="1E2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13244" y="6217305"/>
            <a:ext cx="1895337" cy="59257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19407" y="250247"/>
            <a:ext cx="540620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>
                <a:ln w="12700">
                  <a:solidFill>
                    <a:srgbClr val="00D5B3"/>
                  </a:solidFill>
                </a:ln>
                <a:solidFill>
                  <a:srgbClr val="00D5B3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Noto Sans Cond Blk" panose="020B0A06040504020204" pitchFamily="34"/>
              </a:rPr>
              <a:t>1.</a:t>
            </a:r>
            <a:endParaRPr lang="ko-KR" altLang="en-US" sz="2400">
              <a:ln w="12700">
                <a:solidFill>
                  <a:srgbClr val="00D5B3"/>
                </a:solidFill>
              </a:ln>
              <a:solidFill>
                <a:srgbClr val="00D5B3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Noto Sans Cond Blk" panose="020B0A06040504020204" pitchFamily="3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1066" y="250027"/>
            <a:ext cx="2917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232B3A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Noto Sans Cond Blk" panose="020B0A06040504020204" pitchFamily="34"/>
              </a:rPr>
              <a:t>3. </a:t>
            </a:r>
            <a:r>
              <a:rPr lang="ko-KR" altLang="en-US" sz="2400" dirty="0" smtClean="0">
                <a:solidFill>
                  <a:srgbClr val="232B3A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Noto Sans Cond Blk" panose="020B0A06040504020204" pitchFamily="34"/>
              </a:rPr>
              <a:t>수행 결과</a:t>
            </a:r>
            <a:endParaRPr lang="en-US" altLang="ko-KR" sz="2400" dirty="0">
              <a:solidFill>
                <a:srgbClr val="232B3A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Noto Sans Cond Blk" panose="020B0A06040504020204" pitchFamily="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1445" y="1359048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◆ 원무과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환자 접수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수납</a:t>
            </a:r>
            <a:endParaRPr lang="ko-KR" altLang="en-US" dirty="0"/>
          </a:p>
        </p:txBody>
      </p:sp>
      <p:pic>
        <p:nvPicPr>
          <p:cNvPr id="9" name="그림 8" descr="조애슬 포트폴리오_페이지_03.jpg"/>
          <p:cNvPicPr>
            <a:picLocks noChangeAspect="1"/>
          </p:cNvPicPr>
          <p:nvPr/>
        </p:nvPicPr>
        <p:blipFill>
          <a:blip r:embed="rId4" cstate="print"/>
          <a:srcRect l="16406" t="17403" r="5156" b="4346"/>
          <a:stretch>
            <a:fillRect/>
          </a:stretch>
        </p:blipFill>
        <p:spPr>
          <a:xfrm>
            <a:off x="450849" y="1902908"/>
            <a:ext cx="8344563" cy="46820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72550" y="2279650"/>
            <a:ext cx="2589170" cy="349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</a:t>
            </a:r>
            <a:r>
              <a:rPr lang="ko-KR" altLang="en-US" sz="1300" dirty="0" smtClean="0"/>
              <a:t>환자목록 추가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조회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</a:t>
            </a:r>
            <a:r>
              <a:rPr lang="ko-KR" altLang="en-US" sz="1300" dirty="0" smtClean="0"/>
              <a:t>예약환자목록 추가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조회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</a:t>
            </a:r>
            <a:r>
              <a:rPr lang="ko-KR" altLang="en-US" sz="1300" dirty="0" smtClean="0"/>
              <a:t>대기환자 목록 추가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조회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</a:t>
            </a:r>
            <a:r>
              <a:rPr lang="ko-KR" altLang="en-US" sz="1300" dirty="0" smtClean="0"/>
              <a:t>수납대기 목록 조회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확인</a:t>
            </a:r>
            <a:endParaRPr lang="en-US" altLang="ko-KR" sz="1300" dirty="0" smtClean="0"/>
          </a:p>
          <a:p>
            <a:endParaRPr lang="en-US" altLang="ko-KR" sz="1300" dirty="0" smtClean="0"/>
          </a:p>
          <a:p>
            <a:r>
              <a:rPr lang="ko-KR" altLang="en-US" sz="1300" dirty="0" smtClean="0"/>
              <a:t>환자 목록을 용도별로 두어 </a:t>
            </a:r>
            <a:endParaRPr lang="en-US" altLang="ko-KR" sz="1300" dirty="0" smtClean="0"/>
          </a:p>
          <a:p>
            <a:r>
              <a:rPr lang="ko-KR" altLang="en-US" sz="1300" dirty="0" smtClean="0"/>
              <a:t>환자 상태에 따라 </a:t>
            </a:r>
            <a:r>
              <a:rPr lang="ko-KR" altLang="en-US" sz="1300" dirty="0" err="1" smtClean="0"/>
              <a:t>리스트업이</a:t>
            </a:r>
            <a:endParaRPr lang="en-US" altLang="ko-KR" sz="1300" dirty="0" smtClean="0"/>
          </a:p>
          <a:p>
            <a:r>
              <a:rPr lang="ko-KR" altLang="en-US" sz="1300" dirty="0" smtClean="0"/>
              <a:t>가능함</a:t>
            </a:r>
            <a:r>
              <a:rPr lang="en-US" altLang="ko-KR" sz="1300" dirty="0" smtClean="0"/>
              <a:t>.</a:t>
            </a:r>
          </a:p>
          <a:p>
            <a:endParaRPr lang="en-US" altLang="ko-KR" sz="1300" dirty="0" smtClean="0"/>
          </a:p>
          <a:p>
            <a:r>
              <a:rPr lang="ko-KR" altLang="en-US" sz="1300" dirty="0" smtClean="0"/>
              <a:t>환자의 상태는 벳지 형태를 </a:t>
            </a:r>
            <a:endParaRPr lang="en-US" altLang="ko-KR" sz="1300" dirty="0" smtClean="0"/>
          </a:p>
          <a:p>
            <a:r>
              <a:rPr lang="ko-KR" altLang="en-US" sz="1300" dirty="0" smtClean="0"/>
              <a:t>사용하여 가독성을 높임</a:t>
            </a:r>
            <a:r>
              <a:rPr lang="en-US" altLang="ko-KR" sz="1300" dirty="0" smtClean="0"/>
              <a:t>.</a:t>
            </a:r>
          </a:p>
          <a:p>
            <a:endParaRPr lang="en-US" altLang="ko-KR" sz="1300" dirty="0" smtClean="0"/>
          </a:p>
          <a:p>
            <a:r>
              <a:rPr lang="ko-KR" altLang="en-US" sz="1300" dirty="0" smtClean="0"/>
              <a:t>각 목록은 환자 검색이 가능하여</a:t>
            </a:r>
            <a:endParaRPr lang="en-US" altLang="ko-KR" sz="1300" dirty="0" smtClean="0"/>
          </a:p>
          <a:p>
            <a:r>
              <a:rPr lang="ko-KR" altLang="en-US" sz="1300" dirty="0" smtClean="0"/>
              <a:t>해당 환자를 신속히 처리함</a:t>
            </a:r>
            <a:r>
              <a:rPr lang="en-US" altLang="ko-KR" sz="1300" dirty="0" smtClean="0"/>
              <a:t>.</a:t>
            </a:r>
          </a:p>
          <a:p>
            <a:endParaRPr lang="en-US" altLang="ko-KR" sz="1300" dirty="0" smtClean="0"/>
          </a:p>
          <a:p>
            <a:r>
              <a:rPr lang="ko-KR" altLang="en-US" sz="1300" dirty="0" smtClean="0"/>
              <a:t>각 항목은 </a:t>
            </a:r>
            <a:r>
              <a:rPr lang="en-US" altLang="ko-KR" sz="1300" dirty="0" smtClean="0"/>
              <a:t>‘</a:t>
            </a:r>
            <a:r>
              <a:rPr lang="ko-KR" altLang="en-US" sz="1300" dirty="0" err="1" smtClean="0"/>
              <a:t>새로고침</a:t>
            </a:r>
            <a:r>
              <a:rPr lang="en-US" altLang="ko-KR" sz="1300" dirty="0" smtClean="0"/>
              <a:t>’</a:t>
            </a:r>
            <a:r>
              <a:rPr lang="ko-KR" altLang="en-US" sz="1300" dirty="0" smtClean="0"/>
              <a:t> 버튼으로 </a:t>
            </a:r>
            <a:endParaRPr lang="en-US" altLang="ko-KR" sz="1300" dirty="0" smtClean="0"/>
          </a:p>
          <a:p>
            <a:r>
              <a:rPr lang="ko-KR" altLang="en-US" sz="1300" dirty="0" smtClean="0"/>
              <a:t>언제든지 최신정보를 반영함</a:t>
            </a:r>
            <a:r>
              <a:rPr lang="en-US" altLang="ko-KR" sz="1300" dirty="0" smtClean="0"/>
              <a:t>.</a:t>
            </a:r>
            <a:r>
              <a:rPr lang="ko-KR" altLang="en-US" sz="1300" dirty="0" smtClean="0"/>
              <a:t> </a:t>
            </a:r>
            <a:endParaRPr lang="en-US" altLang="ko-KR" sz="13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473220" y="905933"/>
            <a:ext cx="64657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+mj-lt"/>
              </a:rPr>
              <a:t>접수</a:t>
            </a:r>
            <a:r>
              <a:rPr lang="en-US" altLang="ko-KR" sz="1500" dirty="0" smtClean="0">
                <a:latin typeface="+mj-lt"/>
              </a:rPr>
              <a:t>/</a:t>
            </a:r>
            <a:r>
              <a:rPr lang="ko-KR" altLang="en-US" sz="1500" dirty="0" smtClean="0">
                <a:latin typeface="+mj-lt"/>
              </a:rPr>
              <a:t>수납</a:t>
            </a:r>
            <a:r>
              <a:rPr lang="en-US" altLang="ko-KR" sz="1500" dirty="0" smtClean="0">
                <a:latin typeface="+mj-lt"/>
              </a:rPr>
              <a:t>/</a:t>
            </a:r>
            <a:r>
              <a:rPr lang="ko-KR" altLang="en-US" sz="1500" dirty="0" smtClean="0">
                <a:latin typeface="+mj-lt"/>
              </a:rPr>
              <a:t>입퇴원</a:t>
            </a:r>
            <a:r>
              <a:rPr lang="en-US" altLang="ko-KR" sz="1500" dirty="0" smtClean="0">
                <a:latin typeface="+mj-lt"/>
              </a:rPr>
              <a:t>/</a:t>
            </a:r>
            <a:r>
              <a:rPr lang="ko-KR" altLang="en-US" sz="1500" dirty="0" smtClean="0">
                <a:latin typeface="+mj-lt"/>
              </a:rPr>
              <a:t>환자조회</a:t>
            </a:r>
            <a:r>
              <a:rPr lang="en-US" altLang="ko-KR" sz="1500" dirty="0" smtClean="0">
                <a:latin typeface="+mj-lt"/>
              </a:rPr>
              <a:t>/SMS </a:t>
            </a:r>
            <a:r>
              <a:rPr lang="ko-KR" altLang="en-US" sz="1500" dirty="0" smtClean="0">
                <a:latin typeface="+mj-lt"/>
              </a:rPr>
              <a:t>발송</a:t>
            </a:r>
            <a:r>
              <a:rPr lang="en-US" altLang="ko-KR" sz="1500" dirty="0" smtClean="0">
                <a:latin typeface="+mj-lt"/>
              </a:rPr>
              <a:t>/</a:t>
            </a:r>
            <a:r>
              <a:rPr lang="ko-KR" altLang="en-US" sz="1500" dirty="0" smtClean="0">
                <a:latin typeface="+mj-lt"/>
              </a:rPr>
              <a:t>공지사항</a:t>
            </a:r>
            <a:r>
              <a:rPr lang="en-US" altLang="ko-KR" sz="1500" dirty="0" smtClean="0">
                <a:latin typeface="+mj-lt"/>
              </a:rPr>
              <a:t>/</a:t>
            </a:r>
            <a:r>
              <a:rPr lang="ko-KR" altLang="en-US" sz="1500" dirty="0" smtClean="0">
                <a:latin typeface="+mj-lt"/>
              </a:rPr>
              <a:t>시설관리</a:t>
            </a:r>
            <a:r>
              <a:rPr lang="en-US" altLang="ko-KR" sz="1500" dirty="0" smtClean="0">
                <a:latin typeface="+mj-lt"/>
              </a:rPr>
              <a:t>/</a:t>
            </a:r>
            <a:r>
              <a:rPr lang="ko-KR" altLang="en-US" sz="1500" dirty="0" smtClean="0">
                <a:latin typeface="+mj-lt"/>
              </a:rPr>
              <a:t>직원관리</a:t>
            </a:r>
            <a:r>
              <a:rPr lang="en-US" altLang="ko-KR" sz="1500" dirty="0" smtClean="0">
                <a:latin typeface="+mj-lt"/>
              </a:rPr>
              <a:t>/ </a:t>
            </a:r>
            <a:r>
              <a:rPr lang="ko-KR" altLang="en-US" sz="1500" dirty="0" smtClean="0">
                <a:latin typeface="+mj-lt"/>
              </a:rPr>
              <a:t>통계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293534" y="897468"/>
            <a:ext cx="1134533" cy="338666"/>
          </a:xfrm>
          <a:prstGeom prst="rect">
            <a:avLst/>
          </a:prstGeom>
          <a:solidFill>
            <a:srgbClr val="00D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원무과 메뉴</a:t>
            </a:r>
          </a:p>
        </p:txBody>
      </p:sp>
    </p:spTree>
    <p:extLst>
      <p:ext uri="{BB962C8B-B14F-4D97-AF65-F5344CB8AC3E}">
        <p14:creationId xmlns:p14="http://schemas.microsoft.com/office/powerpoint/2010/main" xmlns="" val="176164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자유형 43"/>
          <p:cNvSpPr/>
          <p:nvPr/>
        </p:nvSpPr>
        <p:spPr>
          <a:xfrm rot="2299827">
            <a:off x="2603" y="-1294132"/>
            <a:ext cx="2748353" cy="3235893"/>
          </a:xfrm>
          <a:custGeom>
            <a:avLst/>
            <a:gdLst>
              <a:gd name="connsiteX0" fmla="*/ 3474949 w 3732053"/>
              <a:gd name="connsiteY0" fmla="*/ 426086 h 3585389"/>
              <a:gd name="connsiteX1" fmla="*/ 2214040 w 3732053"/>
              <a:gd name="connsiteY1" fmla="*/ 108453 h 3585389"/>
              <a:gd name="connsiteX2" fmla="*/ 1424768 w 3732053"/>
              <a:gd name="connsiteY2" fmla="*/ 1494491 h 3585389"/>
              <a:gd name="connsiteX3" fmla="*/ 452617 w 3732053"/>
              <a:gd name="connsiteY3" fmla="*/ 2283762 h 3585389"/>
              <a:gd name="connsiteX4" fmla="*/ 202360 w 3732053"/>
              <a:gd name="connsiteY4" fmla="*/ 3525421 h 3585389"/>
              <a:gd name="connsiteX5" fmla="*/ 3417198 w 3732053"/>
              <a:gd name="connsiteY5" fmla="*/ 3082659 h 3585389"/>
              <a:gd name="connsiteX6" fmla="*/ 3474949 w 3732053"/>
              <a:gd name="connsiteY6" fmla="*/ 426086 h 3585389"/>
              <a:gd name="connsiteX0" fmla="*/ 3142383 w 3366539"/>
              <a:gd name="connsiteY0" fmla="*/ 426086 h 3927525"/>
              <a:gd name="connsiteX1" fmla="*/ 1881474 w 3366539"/>
              <a:gd name="connsiteY1" fmla="*/ 108453 h 3927525"/>
              <a:gd name="connsiteX2" fmla="*/ 1092202 w 3366539"/>
              <a:gd name="connsiteY2" fmla="*/ 1494491 h 3927525"/>
              <a:gd name="connsiteX3" fmla="*/ 120051 w 3366539"/>
              <a:gd name="connsiteY3" fmla="*/ 2283762 h 3927525"/>
              <a:gd name="connsiteX4" fmla="*/ 345898 w 3366539"/>
              <a:gd name="connsiteY4" fmla="*/ 3900473 h 3927525"/>
              <a:gd name="connsiteX5" fmla="*/ 3084632 w 3366539"/>
              <a:gd name="connsiteY5" fmla="*/ 3082659 h 3927525"/>
              <a:gd name="connsiteX6" fmla="*/ 3142383 w 3366539"/>
              <a:gd name="connsiteY6" fmla="*/ 426086 h 3927525"/>
              <a:gd name="connsiteX0" fmla="*/ 3052062 w 3266093"/>
              <a:gd name="connsiteY0" fmla="*/ 426086 h 4197834"/>
              <a:gd name="connsiteX1" fmla="*/ 1791153 w 3266093"/>
              <a:gd name="connsiteY1" fmla="*/ 108453 h 4197834"/>
              <a:gd name="connsiteX2" fmla="*/ 1001881 w 3266093"/>
              <a:gd name="connsiteY2" fmla="*/ 1494491 h 4197834"/>
              <a:gd name="connsiteX3" fmla="*/ 29730 w 3266093"/>
              <a:gd name="connsiteY3" fmla="*/ 2283762 h 4197834"/>
              <a:gd name="connsiteX4" fmla="*/ 255577 w 3266093"/>
              <a:gd name="connsiteY4" fmla="*/ 3900473 h 4197834"/>
              <a:gd name="connsiteX5" fmla="*/ 404314 w 3266093"/>
              <a:gd name="connsiteY5" fmla="*/ 4137666 h 4197834"/>
              <a:gd name="connsiteX6" fmla="*/ 2994311 w 3266093"/>
              <a:gd name="connsiteY6" fmla="*/ 3082659 h 4197834"/>
              <a:gd name="connsiteX7" fmla="*/ 3052062 w 3266093"/>
              <a:gd name="connsiteY7" fmla="*/ 426086 h 4197834"/>
              <a:gd name="connsiteX0" fmla="*/ 3165757 w 3379788"/>
              <a:gd name="connsiteY0" fmla="*/ 426086 h 4182805"/>
              <a:gd name="connsiteX1" fmla="*/ 1904848 w 3379788"/>
              <a:gd name="connsiteY1" fmla="*/ 108453 h 4182805"/>
              <a:gd name="connsiteX2" fmla="*/ 1115576 w 3379788"/>
              <a:gd name="connsiteY2" fmla="*/ 1494491 h 4182805"/>
              <a:gd name="connsiteX3" fmla="*/ 143425 w 3379788"/>
              <a:gd name="connsiteY3" fmla="*/ 2283762 h 4182805"/>
              <a:gd name="connsiteX4" fmla="*/ 33616 w 3379788"/>
              <a:gd name="connsiteY4" fmla="*/ 3811774 h 4182805"/>
              <a:gd name="connsiteX5" fmla="*/ 518009 w 3379788"/>
              <a:gd name="connsiteY5" fmla="*/ 4137666 h 4182805"/>
              <a:gd name="connsiteX6" fmla="*/ 3108006 w 3379788"/>
              <a:gd name="connsiteY6" fmla="*/ 3082659 h 4182805"/>
              <a:gd name="connsiteX7" fmla="*/ 3165757 w 3379788"/>
              <a:gd name="connsiteY7" fmla="*/ 426086 h 4182805"/>
              <a:gd name="connsiteX0" fmla="*/ 3165757 w 3379788"/>
              <a:gd name="connsiteY0" fmla="*/ 426086 h 4233456"/>
              <a:gd name="connsiteX1" fmla="*/ 1904848 w 3379788"/>
              <a:gd name="connsiteY1" fmla="*/ 108453 h 4233456"/>
              <a:gd name="connsiteX2" fmla="*/ 1115576 w 3379788"/>
              <a:gd name="connsiteY2" fmla="*/ 1494491 h 4233456"/>
              <a:gd name="connsiteX3" fmla="*/ 143425 w 3379788"/>
              <a:gd name="connsiteY3" fmla="*/ 2283762 h 4233456"/>
              <a:gd name="connsiteX4" fmla="*/ 33616 w 3379788"/>
              <a:gd name="connsiteY4" fmla="*/ 3811774 h 4233456"/>
              <a:gd name="connsiteX5" fmla="*/ 518009 w 3379788"/>
              <a:gd name="connsiteY5" fmla="*/ 4137666 h 4233456"/>
              <a:gd name="connsiteX6" fmla="*/ 3108006 w 3379788"/>
              <a:gd name="connsiteY6" fmla="*/ 3082659 h 4233456"/>
              <a:gd name="connsiteX7" fmla="*/ 3165757 w 3379788"/>
              <a:gd name="connsiteY7" fmla="*/ 426086 h 4233456"/>
              <a:gd name="connsiteX0" fmla="*/ 3165757 w 3343509"/>
              <a:gd name="connsiteY0" fmla="*/ 426086 h 4432911"/>
              <a:gd name="connsiteX1" fmla="*/ 1904848 w 3343509"/>
              <a:gd name="connsiteY1" fmla="*/ 108453 h 4432911"/>
              <a:gd name="connsiteX2" fmla="*/ 1115576 w 3343509"/>
              <a:gd name="connsiteY2" fmla="*/ 1494491 h 4432911"/>
              <a:gd name="connsiteX3" fmla="*/ 143425 w 3343509"/>
              <a:gd name="connsiteY3" fmla="*/ 2283762 h 4432911"/>
              <a:gd name="connsiteX4" fmla="*/ 33616 w 3343509"/>
              <a:gd name="connsiteY4" fmla="*/ 3811774 h 4432911"/>
              <a:gd name="connsiteX5" fmla="*/ 1065981 w 3343509"/>
              <a:gd name="connsiteY5" fmla="*/ 4390115 h 4432911"/>
              <a:gd name="connsiteX6" fmla="*/ 3108006 w 3343509"/>
              <a:gd name="connsiteY6" fmla="*/ 3082659 h 4432911"/>
              <a:gd name="connsiteX7" fmla="*/ 3165757 w 3343509"/>
              <a:gd name="connsiteY7" fmla="*/ 426086 h 4432911"/>
              <a:gd name="connsiteX0" fmla="*/ 3165757 w 3477777"/>
              <a:gd name="connsiteY0" fmla="*/ 383829 h 4390654"/>
              <a:gd name="connsiteX1" fmla="*/ 1904848 w 3477777"/>
              <a:gd name="connsiteY1" fmla="*/ 66196 h 4390654"/>
              <a:gd name="connsiteX2" fmla="*/ 1115576 w 3477777"/>
              <a:gd name="connsiteY2" fmla="*/ 1452234 h 4390654"/>
              <a:gd name="connsiteX3" fmla="*/ 143425 w 3477777"/>
              <a:gd name="connsiteY3" fmla="*/ 2241505 h 4390654"/>
              <a:gd name="connsiteX4" fmla="*/ 33616 w 3477777"/>
              <a:gd name="connsiteY4" fmla="*/ 3769517 h 4390654"/>
              <a:gd name="connsiteX5" fmla="*/ 1065981 w 3477777"/>
              <a:gd name="connsiteY5" fmla="*/ 4347858 h 4390654"/>
              <a:gd name="connsiteX6" fmla="*/ 3306323 w 3477777"/>
              <a:gd name="connsiteY6" fmla="*/ 1800673 h 4390654"/>
              <a:gd name="connsiteX7" fmla="*/ 3165757 w 3477777"/>
              <a:gd name="connsiteY7" fmla="*/ 383829 h 4390654"/>
              <a:gd name="connsiteX0" fmla="*/ 3165757 w 3456438"/>
              <a:gd name="connsiteY0" fmla="*/ 383829 h 3966276"/>
              <a:gd name="connsiteX1" fmla="*/ 1904848 w 3456438"/>
              <a:gd name="connsiteY1" fmla="*/ 66196 h 3966276"/>
              <a:gd name="connsiteX2" fmla="*/ 1115576 w 3456438"/>
              <a:gd name="connsiteY2" fmla="*/ 1452234 h 3966276"/>
              <a:gd name="connsiteX3" fmla="*/ 143425 w 3456438"/>
              <a:gd name="connsiteY3" fmla="*/ 2241505 h 3966276"/>
              <a:gd name="connsiteX4" fmla="*/ 33616 w 3456438"/>
              <a:gd name="connsiteY4" fmla="*/ 3769517 h 3966276"/>
              <a:gd name="connsiteX5" fmla="*/ 1354901 w 3456438"/>
              <a:gd name="connsiteY5" fmla="*/ 3478565 h 3966276"/>
              <a:gd name="connsiteX6" fmla="*/ 3306323 w 3456438"/>
              <a:gd name="connsiteY6" fmla="*/ 1800673 h 3966276"/>
              <a:gd name="connsiteX7" fmla="*/ 3165757 w 3456438"/>
              <a:gd name="connsiteY7" fmla="*/ 383829 h 3966276"/>
              <a:gd name="connsiteX0" fmla="*/ 3185030 w 3475711"/>
              <a:gd name="connsiteY0" fmla="*/ 383829 h 3707572"/>
              <a:gd name="connsiteX1" fmla="*/ 1924121 w 3475711"/>
              <a:gd name="connsiteY1" fmla="*/ 66196 h 3707572"/>
              <a:gd name="connsiteX2" fmla="*/ 1134849 w 3475711"/>
              <a:gd name="connsiteY2" fmla="*/ 1452234 h 3707572"/>
              <a:gd name="connsiteX3" fmla="*/ 162698 w 3475711"/>
              <a:gd name="connsiteY3" fmla="*/ 2241505 h 3707572"/>
              <a:gd name="connsiteX4" fmla="*/ 26714 w 3475711"/>
              <a:gd name="connsiteY4" fmla="*/ 3420345 h 3707572"/>
              <a:gd name="connsiteX5" fmla="*/ 1374174 w 3475711"/>
              <a:gd name="connsiteY5" fmla="*/ 3478565 h 3707572"/>
              <a:gd name="connsiteX6" fmla="*/ 3325596 w 3475711"/>
              <a:gd name="connsiteY6" fmla="*/ 1800673 h 3707572"/>
              <a:gd name="connsiteX7" fmla="*/ 3185030 w 3475711"/>
              <a:gd name="connsiteY7" fmla="*/ 383829 h 3707572"/>
              <a:gd name="connsiteX0" fmla="*/ 3184519 w 3475200"/>
              <a:gd name="connsiteY0" fmla="*/ 383829 h 3633727"/>
              <a:gd name="connsiteX1" fmla="*/ 1923610 w 3475200"/>
              <a:gd name="connsiteY1" fmla="*/ 66196 h 3633727"/>
              <a:gd name="connsiteX2" fmla="*/ 1134338 w 3475200"/>
              <a:gd name="connsiteY2" fmla="*/ 1452234 h 3633727"/>
              <a:gd name="connsiteX3" fmla="*/ 162187 w 3475200"/>
              <a:gd name="connsiteY3" fmla="*/ 2241505 h 3633727"/>
              <a:gd name="connsiteX4" fmla="*/ 26868 w 3475200"/>
              <a:gd name="connsiteY4" fmla="*/ 3291869 h 3633727"/>
              <a:gd name="connsiteX5" fmla="*/ 1373663 w 3475200"/>
              <a:gd name="connsiteY5" fmla="*/ 3478565 h 3633727"/>
              <a:gd name="connsiteX6" fmla="*/ 3325085 w 3475200"/>
              <a:gd name="connsiteY6" fmla="*/ 1800673 h 3633727"/>
              <a:gd name="connsiteX7" fmla="*/ 3184519 w 3475200"/>
              <a:gd name="connsiteY7" fmla="*/ 383829 h 3633727"/>
              <a:gd name="connsiteX0" fmla="*/ 3200433 w 3491114"/>
              <a:gd name="connsiteY0" fmla="*/ 359894 h 3609792"/>
              <a:gd name="connsiteX1" fmla="*/ 1939524 w 3491114"/>
              <a:gd name="connsiteY1" fmla="*/ 42261 h 3609792"/>
              <a:gd name="connsiteX2" fmla="*/ 1496405 w 3491114"/>
              <a:gd name="connsiteY2" fmla="*/ 1086988 h 3609792"/>
              <a:gd name="connsiteX3" fmla="*/ 178101 w 3491114"/>
              <a:gd name="connsiteY3" fmla="*/ 2217570 h 3609792"/>
              <a:gd name="connsiteX4" fmla="*/ 42782 w 3491114"/>
              <a:gd name="connsiteY4" fmla="*/ 3267934 h 3609792"/>
              <a:gd name="connsiteX5" fmla="*/ 1389577 w 3491114"/>
              <a:gd name="connsiteY5" fmla="*/ 3454630 h 3609792"/>
              <a:gd name="connsiteX6" fmla="*/ 3340999 w 3491114"/>
              <a:gd name="connsiteY6" fmla="*/ 1776738 h 3609792"/>
              <a:gd name="connsiteX7" fmla="*/ 3200433 w 3491114"/>
              <a:gd name="connsiteY7" fmla="*/ 359894 h 3609792"/>
              <a:gd name="connsiteX0" fmla="*/ 3200433 w 3478188"/>
              <a:gd name="connsiteY0" fmla="*/ 254007 h 3503905"/>
              <a:gd name="connsiteX1" fmla="*/ 2275251 w 3478188"/>
              <a:gd name="connsiteY1" fmla="*/ 64270 h 3503905"/>
              <a:gd name="connsiteX2" fmla="*/ 1496405 w 3478188"/>
              <a:gd name="connsiteY2" fmla="*/ 981101 h 3503905"/>
              <a:gd name="connsiteX3" fmla="*/ 178101 w 3478188"/>
              <a:gd name="connsiteY3" fmla="*/ 2111683 h 3503905"/>
              <a:gd name="connsiteX4" fmla="*/ 42782 w 3478188"/>
              <a:gd name="connsiteY4" fmla="*/ 3162047 h 3503905"/>
              <a:gd name="connsiteX5" fmla="*/ 1389577 w 3478188"/>
              <a:gd name="connsiteY5" fmla="*/ 3348743 h 3503905"/>
              <a:gd name="connsiteX6" fmla="*/ 3340999 w 3478188"/>
              <a:gd name="connsiteY6" fmla="*/ 1670851 h 3503905"/>
              <a:gd name="connsiteX7" fmla="*/ 3200433 w 3478188"/>
              <a:gd name="connsiteY7" fmla="*/ 254007 h 3503905"/>
              <a:gd name="connsiteX0" fmla="*/ 3432850 w 3581316"/>
              <a:gd name="connsiteY0" fmla="*/ 534588 h 3448102"/>
              <a:gd name="connsiteX1" fmla="*/ 2275251 w 3581316"/>
              <a:gd name="connsiteY1" fmla="*/ 8467 h 3448102"/>
              <a:gd name="connsiteX2" fmla="*/ 1496405 w 3581316"/>
              <a:gd name="connsiteY2" fmla="*/ 925298 h 3448102"/>
              <a:gd name="connsiteX3" fmla="*/ 178101 w 3581316"/>
              <a:gd name="connsiteY3" fmla="*/ 2055880 h 3448102"/>
              <a:gd name="connsiteX4" fmla="*/ 42782 w 3581316"/>
              <a:gd name="connsiteY4" fmla="*/ 3106244 h 3448102"/>
              <a:gd name="connsiteX5" fmla="*/ 1389577 w 3581316"/>
              <a:gd name="connsiteY5" fmla="*/ 3292940 h 3448102"/>
              <a:gd name="connsiteX6" fmla="*/ 3340999 w 3581316"/>
              <a:gd name="connsiteY6" fmla="*/ 1615048 h 3448102"/>
              <a:gd name="connsiteX7" fmla="*/ 3432850 w 3581316"/>
              <a:gd name="connsiteY7" fmla="*/ 534588 h 3448102"/>
              <a:gd name="connsiteX0" fmla="*/ 3432850 w 3592640"/>
              <a:gd name="connsiteY0" fmla="*/ 508446 h 3421960"/>
              <a:gd name="connsiteX1" fmla="*/ 2099713 w 3592640"/>
              <a:gd name="connsiteY1" fmla="*/ 8988 h 3421960"/>
              <a:gd name="connsiteX2" fmla="*/ 1496405 w 3592640"/>
              <a:gd name="connsiteY2" fmla="*/ 899156 h 3421960"/>
              <a:gd name="connsiteX3" fmla="*/ 178101 w 3592640"/>
              <a:gd name="connsiteY3" fmla="*/ 2029738 h 3421960"/>
              <a:gd name="connsiteX4" fmla="*/ 42782 w 3592640"/>
              <a:gd name="connsiteY4" fmla="*/ 3080102 h 3421960"/>
              <a:gd name="connsiteX5" fmla="*/ 1389577 w 3592640"/>
              <a:gd name="connsiteY5" fmla="*/ 3266798 h 3421960"/>
              <a:gd name="connsiteX6" fmla="*/ 3340999 w 3592640"/>
              <a:gd name="connsiteY6" fmla="*/ 1588906 h 3421960"/>
              <a:gd name="connsiteX7" fmla="*/ 3432850 w 3592640"/>
              <a:gd name="connsiteY7" fmla="*/ 508446 h 3421960"/>
              <a:gd name="connsiteX0" fmla="*/ 3432850 w 3587605"/>
              <a:gd name="connsiteY0" fmla="*/ 563890 h 3477404"/>
              <a:gd name="connsiteX1" fmla="*/ 2177256 w 3587605"/>
              <a:gd name="connsiteY1" fmla="*/ 7949 h 3477404"/>
              <a:gd name="connsiteX2" fmla="*/ 1496405 w 3587605"/>
              <a:gd name="connsiteY2" fmla="*/ 954600 h 3477404"/>
              <a:gd name="connsiteX3" fmla="*/ 178101 w 3587605"/>
              <a:gd name="connsiteY3" fmla="*/ 2085182 h 3477404"/>
              <a:gd name="connsiteX4" fmla="*/ 42782 w 3587605"/>
              <a:gd name="connsiteY4" fmla="*/ 3135546 h 3477404"/>
              <a:gd name="connsiteX5" fmla="*/ 1389577 w 3587605"/>
              <a:gd name="connsiteY5" fmla="*/ 3322242 h 3477404"/>
              <a:gd name="connsiteX6" fmla="*/ 3340999 w 3587605"/>
              <a:gd name="connsiteY6" fmla="*/ 1644350 h 3477404"/>
              <a:gd name="connsiteX7" fmla="*/ 3432850 w 3587605"/>
              <a:gd name="connsiteY7" fmla="*/ 563890 h 3477404"/>
              <a:gd name="connsiteX0" fmla="*/ 3432850 w 3587605"/>
              <a:gd name="connsiteY0" fmla="*/ 608555 h 3522069"/>
              <a:gd name="connsiteX1" fmla="*/ 2177256 w 3587605"/>
              <a:gd name="connsiteY1" fmla="*/ 52614 h 3522069"/>
              <a:gd name="connsiteX2" fmla="*/ 1496405 w 3587605"/>
              <a:gd name="connsiteY2" fmla="*/ 999265 h 3522069"/>
              <a:gd name="connsiteX3" fmla="*/ 178101 w 3587605"/>
              <a:gd name="connsiteY3" fmla="*/ 2129847 h 3522069"/>
              <a:gd name="connsiteX4" fmla="*/ 42782 w 3587605"/>
              <a:gd name="connsiteY4" fmla="*/ 3180211 h 3522069"/>
              <a:gd name="connsiteX5" fmla="*/ 1389577 w 3587605"/>
              <a:gd name="connsiteY5" fmla="*/ 3366907 h 3522069"/>
              <a:gd name="connsiteX6" fmla="*/ 3340999 w 3587605"/>
              <a:gd name="connsiteY6" fmla="*/ 1689015 h 3522069"/>
              <a:gd name="connsiteX7" fmla="*/ 3432850 w 3587605"/>
              <a:gd name="connsiteY7" fmla="*/ 608555 h 3522069"/>
              <a:gd name="connsiteX0" fmla="*/ 3426562 w 3581317"/>
              <a:gd name="connsiteY0" fmla="*/ 572453 h 3485967"/>
              <a:gd name="connsiteX1" fmla="*/ 2170968 w 3581317"/>
              <a:gd name="connsiteY1" fmla="*/ 16512 h 3485967"/>
              <a:gd name="connsiteX2" fmla="*/ 1365525 w 3581317"/>
              <a:gd name="connsiteY2" fmla="*/ 1178375 h 3485967"/>
              <a:gd name="connsiteX3" fmla="*/ 171813 w 3581317"/>
              <a:gd name="connsiteY3" fmla="*/ 2093745 h 3485967"/>
              <a:gd name="connsiteX4" fmla="*/ 36494 w 3581317"/>
              <a:gd name="connsiteY4" fmla="*/ 3144109 h 3485967"/>
              <a:gd name="connsiteX5" fmla="*/ 1383289 w 3581317"/>
              <a:gd name="connsiteY5" fmla="*/ 3330805 h 3485967"/>
              <a:gd name="connsiteX6" fmla="*/ 3334711 w 3581317"/>
              <a:gd name="connsiteY6" fmla="*/ 1652913 h 3485967"/>
              <a:gd name="connsiteX7" fmla="*/ 3426562 w 3581317"/>
              <a:gd name="connsiteY7" fmla="*/ 572453 h 3485967"/>
              <a:gd name="connsiteX0" fmla="*/ 3426562 w 3573657"/>
              <a:gd name="connsiteY0" fmla="*/ 361068 h 3274582"/>
              <a:gd name="connsiteX1" fmla="*/ 2290505 w 3573657"/>
              <a:gd name="connsiteY1" fmla="*/ 26882 h 3274582"/>
              <a:gd name="connsiteX2" fmla="*/ 1365525 w 3573657"/>
              <a:gd name="connsiteY2" fmla="*/ 966990 h 3274582"/>
              <a:gd name="connsiteX3" fmla="*/ 171813 w 3573657"/>
              <a:gd name="connsiteY3" fmla="*/ 1882360 h 3274582"/>
              <a:gd name="connsiteX4" fmla="*/ 36494 w 3573657"/>
              <a:gd name="connsiteY4" fmla="*/ 2932724 h 3274582"/>
              <a:gd name="connsiteX5" fmla="*/ 1383289 w 3573657"/>
              <a:gd name="connsiteY5" fmla="*/ 3119420 h 3274582"/>
              <a:gd name="connsiteX6" fmla="*/ 3334711 w 3573657"/>
              <a:gd name="connsiteY6" fmla="*/ 1441528 h 3274582"/>
              <a:gd name="connsiteX7" fmla="*/ 3426562 w 3573657"/>
              <a:gd name="connsiteY7" fmla="*/ 361068 h 3274582"/>
              <a:gd name="connsiteX0" fmla="*/ 3294056 w 3441151"/>
              <a:gd name="connsiteY0" fmla="*/ 361068 h 3203866"/>
              <a:gd name="connsiteX1" fmla="*/ 2157999 w 3441151"/>
              <a:gd name="connsiteY1" fmla="*/ 26882 h 3203866"/>
              <a:gd name="connsiteX2" fmla="*/ 1233019 w 3441151"/>
              <a:gd name="connsiteY2" fmla="*/ 966990 h 3203866"/>
              <a:gd name="connsiteX3" fmla="*/ 39307 w 3441151"/>
              <a:gd name="connsiteY3" fmla="*/ 1882360 h 3203866"/>
              <a:gd name="connsiteX4" fmla="*/ 290562 w 3441151"/>
              <a:gd name="connsiteY4" fmla="*/ 2757955 h 3203866"/>
              <a:gd name="connsiteX5" fmla="*/ 1250783 w 3441151"/>
              <a:gd name="connsiteY5" fmla="*/ 3119420 h 3203866"/>
              <a:gd name="connsiteX6" fmla="*/ 3202205 w 3441151"/>
              <a:gd name="connsiteY6" fmla="*/ 1441528 h 3203866"/>
              <a:gd name="connsiteX7" fmla="*/ 3294056 w 3441151"/>
              <a:gd name="connsiteY7" fmla="*/ 361068 h 3203866"/>
              <a:gd name="connsiteX0" fmla="*/ 3047297 w 3194392"/>
              <a:gd name="connsiteY0" fmla="*/ 361068 h 3203866"/>
              <a:gd name="connsiteX1" fmla="*/ 1911240 w 3194392"/>
              <a:gd name="connsiteY1" fmla="*/ 26882 h 3203866"/>
              <a:gd name="connsiteX2" fmla="*/ 986260 w 3194392"/>
              <a:gd name="connsiteY2" fmla="*/ 966990 h 3203866"/>
              <a:gd name="connsiteX3" fmla="*/ 109751 w 3194392"/>
              <a:gd name="connsiteY3" fmla="*/ 1732912 h 3203866"/>
              <a:gd name="connsiteX4" fmla="*/ 43803 w 3194392"/>
              <a:gd name="connsiteY4" fmla="*/ 2757955 h 3203866"/>
              <a:gd name="connsiteX5" fmla="*/ 1004024 w 3194392"/>
              <a:gd name="connsiteY5" fmla="*/ 3119420 h 3203866"/>
              <a:gd name="connsiteX6" fmla="*/ 2955446 w 3194392"/>
              <a:gd name="connsiteY6" fmla="*/ 1441528 h 3203866"/>
              <a:gd name="connsiteX7" fmla="*/ 3047297 w 3194392"/>
              <a:gd name="connsiteY7" fmla="*/ 361068 h 3203866"/>
              <a:gd name="connsiteX0" fmla="*/ 3056492 w 3203587"/>
              <a:gd name="connsiteY0" fmla="*/ 361068 h 3203866"/>
              <a:gd name="connsiteX1" fmla="*/ 1920435 w 3203587"/>
              <a:gd name="connsiteY1" fmla="*/ 26882 h 3203866"/>
              <a:gd name="connsiteX2" fmla="*/ 995455 w 3203587"/>
              <a:gd name="connsiteY2" fmla="*/ 966990 h 3203866"/>
              <a:gd name="connsiteX3" fmla="*/ 118946 w 3203587"/>
              <a:gd name="connsiteY3" fmla="*/ 1732912 h 3203866"/>
              <a:gd name="connsiteX4" fmla="*/ 52998 w 3203587"/>
              <a:gd name="connsiteY4" fmla="*/ 2757955 h 3203866"/>
              <a:gd name="connsiteX5" fmla="*/ 1013219 w 3203587"/>
              <a:gd name="connsiteY5" fmla="*/ 3119420 h 3203866"/>
              <a:gd name="connsiteX6" fmla="*/ 2964641 w 3203587"/>
              <a:gd name="connsiteY6" fmla="*/ 1441528 h 3203866"/>
              <a:gd name="connsiteX7" fmla="*/ 3056492 w 3203587"/>
              <a:gd name="connsiteY7" fmla="*/ 361068 h 3203866"/>
              <a:gd name="connsiteX0" fmla="*/ 3056492 w 3198488"/>
              <a:gd name="connsiteY0" fmla="*/ 271660 h 3114458"/>
              <a:gd name="connsiteX1" fmla="*/ 2001198 w 3198488"/>
              <a:gd name="connsiteY1" fmla="*/ 36727 h 3114458"/>
              <a:gd name="connsiteX2" fmla="*/ 995455 w 3198488"/>
              <a:gd name="connsiteY2" fmla="*/ 877582 h 3114458"/>
              <a:gd name="connsiteX3" fmla="*/ 118946 w 3198488"/>
              <a:gd name="connsiteY3" fmla="*/ 1643504 h 3114458"/>
              <a:gd name="connsiteX4" fmla="*/ 52998 w 3198488"/>
              <a:gd name="connsiteY4" fmla="*/ 2668547 h 3114458"/>
              <a:gd name="connsiteX5" fmla="*/ 1013219 w 3198488"/>
              <a:gd name="connsiteY5" fmla="*/ 3030012 h 3114458"/>
              <a:gd name="connsiteX6" fmla="*/ 2964641 w 3198488"/>
              <a:gd name="connsiteY6" fmla="*/ 1352120 h 3114458"/>
              <a:gd name="connsiteX7" fmla="*/ 3056492 w 3198488"/>
              <a:gd name="connsiteY7" fmla="*/ 271660 h 3114458"/>
              <a:gd name="connsiteX0" fmla="*/ 2722047 w 3069743"/>
              <a:gd name="connsiteY0" fmla="*/ 74242 h 3438628"/>
              <a:gd name="connsiteX1" fmla="*/ 2001198 w 3069743"/>
              <a:gd name="connsiteY1" fmla="*/ 360897 h 3438628"/>
              <a:gd name="connsiteX2" fmla="*/ 995455 w 3069743"/>
              <a:gd name="connsiteY2" fmla="*/ 1201752 h 3438628"/>
              <a:gd name="connsiteX3" fmla="*/ 118946 w 3069743"/>
              <a:gd name="connsiteY3" fmla="*/ 1967674 h 3438628"/>
              <a:gd name="connsiteX4" fmla="*/ 52998 w 3069743"/>
              <a:gd name="connsiteY4" fmla="*/ 2992717 h 3438628"/>
              <a:gd name="connsiteX5" fmla="*/ 1013219 w 3069743"/>
              <a:gd name="connsiteY5" fmla="*/ 3354182 h 3438628"/>
              <a:gd name="connsiteX6" fmla="*/ 2964641 w 3069743"/>
              <a:gd name="connsiteY6" fmla="*/ 1676290 h 3438628"/>
              <a:gd name="connsiteX7" fmla="*/ 2722047 w 3069743"/>
              <a:gd name="connsiteY7" fmla="*/ 74242 h 3438628"/>
              <a:gd name="connsiteX0" fmla="*/ 2722047 w 3067016"/>
              <a:gd name="connsiteY0" fmla="*/ 56134 h 3420520"/>
              <a:gd name="connsiteX1" fmla="*/ 2109343 w 3067016"/>
              <a:gd name="connsiteY1" fmla="*/ 439971 h 3420520"/>
              <a:gd name="connsiteX2" fmla="*/ 995455 w 3067016"/>
              <a:gd name="connsiteY2" fmla="*/ 1183644 h 3420520"/>
              <a:gd name="connsiteX3" fmla="*/ 118946 w 3067016"/>
              <a:gd name="connsiteY3" fmla="*/ 1949566 h 3420520"/>
              <a:gd name="connsiteX4" fmla="*/ 52998 w 3067016"/>
              <a:gd name="connsiteY4" fmla="*/ 2974609 h 3420520"/>
              <a:gd name="connsiteX5" fmla="*/ 1013219 w 3067016"/>
              <a:gd name="connsiteY5" fmla="*/ 3336074 h 3420520"/>
              <a:gd name="connsiteX6" fmla="*/ 2964641 w 3067016"/>
              <a:gd name="connsiteY6" fmla="*/ 1658182 h 3420520"/>
              <a:gd name="connsiteX7" fmla="*/ 2722047 w 3067016"/>
              <a:gd name="connsiteY7" fmla="*/ 56134 h 3420520"/>
              <a:gd name="connsiteX0" fmla="*/ 2722047 w 3071906"/>
              <a:gd name="connsiteY0" fmla="*/ 88056 h 3452442"/>
              <a:gd name="connsiteX1" fmla="*/ 1918601 w 3071906"/>
              <a:gd name="connsiteY1" fmla="*/ 315738 h 3452442"/>
              <a:gd name="connsiteX2" fmla="*/ 995455 w 3071906"/>
              <a:gd name="connsiteY2" fmla="*/ 1215566 h 3452442"/>
              <a:gd name="connsiteX3" fmla="*/ 118946 w 3071906"/>
              <a:gd name="connsiteY3" fmla="*/ 1981488 h 3452442"/>
              <a:gd name="connsiteX4" fmla="*/ 52998 w 3071906"/>
              <a:gd name="connsiteY4" fmla="*/ 3006531 h 3452442"/>
              <a:gd name="connsiteX5" fmla="*/ 1013219 w 3071906"/>
              <a:gd name="connsiteY5" fmla="*/ 3367996 h 3452442"/>
              <a:gd name="connsiteX6" fmla="*/ 2964641 w 3071906"/>
              <a:gd name="connsiteY6" fmla="*/ 1690104 h 3452442"/>
              <a:gd name="connsiteX7" fmla="*/ 2722047 w 3071906"/>
              <a:gd name="connsiteY7" fmla="*/ 88056 h 3452442"/>
              <a:gd name="connsiteX0" fmla="*/ 2830640 w 3103270"/>
              <a:gd name="connsiteY0" fmla="*/ 122469 h 3324481"/>
              <a:gd name="connsiteX1" fmla="*/ 1918601 w 3103270"/>
              <a:gd name="connsiteY1" fmla="*/ 187777 h 3324481"/>
              <a:gd name="connsiteX2" fmla="*/ 995455 w 3103270"/>
              <a:gd name="connsiteY2" fmla="*/ 1087605 h 3324481"/>
              <a:gd name="connsiteX3" fmla="*/ 118946 w 3103270"/>
              <a:gd name="connsiteY3" fmla="*/ 1853527 h 3324481"/>
              <a:gd name="connsiteX4" fmla="*/ 52998 w 3103270"/>
              <a:gd name="connsiteY4" fmla="*/ 2878570 h 3324481"/>
              <a:gd name="connsiteX5" fmla="*/ 1013219 w 3103270"/>
              <a:gd name="connsiteY5" fmla="*/ 3240035 h 3324481"/>
              <a:gd name="connsiteX6" fmla="*/ 2964641 w 3103270"/>
              <a:gd name="connsiteY6" fmla="*/ 1562143 h 3324481"/>
              <a:gd name="connsiteX7" fmla="*/ 2830640 w 3103270"/>
              <a:gd name="connsiteY7" fmla="*/ 122469 h 332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3270" h="3324481">
                <a:moveTo>
                  <a:pt x="2830640" y="122469"/>
                </a:moveTo>
                <a:cubicBezTo>
                  <a:pt x="2656300" y="-106592"/>
                  <a:pt x="2224465" y="26921"/>
                  <a:pt x="1918601" y="187777"/>
                </a:cubicBezTo>
                <a:cubicBezTo>
                  <a:pt x="1612737" y="348633"/>
                  <a:pt x="1295398" y="809980"/>
                  <a:pt x="995455" y="1087605"/>
                </a:cubicBezTo>
                <a:cubicBezTo>
                  <a:pt x="695513" y="1365230"/>
                  <a:pt x="301127" y="1528045"/>
                  <a:pt x="118946" y="1853527"/>
                </a:cubicBezTo>
                <a:cubicBezTo>
                  <a:pt x="-63235" y="2179009"/>
                  <a:pt x="5934" y="2607182"/>
                  <a:pt x="52998" y="2878570"/>
                </a:cubicBezTo>
                <a:cubicBezTo>
                  <a:pt x="255171" y="3404858"/>
                  <a:pt x="556763" y="3376337"/>
                  <a:pt x="1013219" y="3240035"/>
                </a:cubicBezTo>
                <a:cubicBezTo>
                  <a:pt x="1469675" y="3103733"/>
                  <a:pt x="2661738" y="2081737"/>
                  <a:pt x="2964641" y="1562143"/>
                </a:cubicBezTo>
                <a:cubicBezTo>
                  <a:pt x="3267544" y="1042549"/>
                  <a:pt x="3004980" y="351530"/>
                  <a:pt x="2830640" y="122469"/>
                </a:cubicBezTo>
                <a:close/>
              </a:path>
            </a:pathLst>
          </a:custGeom>
          <a:solidFill>
            <a:srgbClr val="00D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-29376"/>
            <a:ext cx="12192000" cy="876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/>
              <a:t>ㄷ</a:t>
            </a:r>
          </a:p>
        </p:txBody>
      </p:sp>
      <p:sp>
        <p:nvSpPr>
          <p:cNvPr id="7" name="자유형 6"/>
          <p:cNvSpPr/>
          <p:nvPr/>
        </p:nvSpPr>
        <p:spPr>
          <a:xfrm rot="1879260">
            <a:off x="9768217" y="5265620"/>
            <a:ext cx="2430761" cy="2861962"/>
          </a:xfrm>
          <a:custGeom>
            <a:avLst/>
            <a:gdLst>
              <a:gd name="connsiteX0" fmla="*/ 3474949 w 3732053"/>
              <a:gd name="connsiteY0" fmla="*/ 426086 h 3585389"/>
              <a:gd name="connsiteX1" fmla="*/ 2214040 w 3732053"/>
              <a:gd name="connsiteY1" fmla="*/ 108453 h 3585389"/>
              <a:gd name="connsiteX2" fmla="*/ 1424768 w 3732053"/>
              <a:gd name="connsiteY2" fmla="*/ 1494491 h 3585389"/>
              <a:gd name="connsiteX3" fmla="*/ 452617 w 3732053"/>
              <a:gd name="connsiteY3" fmla="*/ 2283762 h 3585389"/>
              <a:gd name="connsiteX4" fmla="*/ 202360 w 3732053"/>
              <a:gd name="connsiteY4" fmla="*/ 3525421 h 3585389"/>
              <a:gd name="connsiteX5" fmla="*/ 3417198 w 3732053"/>
              <a:gd name="connsiteY5" fmla="*/ 3082659 h 3585389"/>
              <a:gd name="connsiteX6" fmla="*/ 3474949 w 3732053"/>
              <a:gd name="connsiteY6" fmla="*/ 426086 h 3585389"/>
              <a:gd name="connsiteX0" fmla="*/ 3142383 w 3366539"/>
              <a:gd name="connsiteY0" fmla="*/ 426086 h 3927525"/>
              <a:gd name="connsiteX1" fmla="*/ 1881474 w 3366539"/>
              <a:gd name="connsiteY1" fmla="*/ 108453 h 3927525"/>
              <a:gd name="connsiteX2" fmla="*/ 1092202 w 3366539"/>
              <a:gd name="connsiteY2" fmla="*/ 1494491 h 3927525"/>
              <a:gd name="connsiteX3" fmla="*/ 120051 w 3366539"/>
              <a:gd name="connsiteY3" fmla="*/ 2283762 h 3927525"/>
              <a:gd name="connsiteX4" fmla="*/ 345898 w 3366539"/>
              <a:gd name="connsiteY4" fmla="*/ 3900473 h 3927525"/>
              <a:gd name="connsiteX5" fmla="*/ 3084632 w 3366539"/>
              <a:gd name="connsiteY5" fmla="*/ 3082659 h 3927525"/>
              <a:gd name="connsiteX6" fmla="*/ 3142383 w 3366539"/>
              <a:gd name="connsiteY6" fmla="*/ 426086 h 3927525"/>
              <a:gd name="connsiteX0" fmla="*/ 3052062 w 3266093"/>
              <a:gd name="connsiteY0" fmla="*/ 426086 h 4197834"/>
              <a:gd name="connsiteX1" fmla="*/ 1791153 w 3266093"/>
              <a:gd name="connsiteY1" fmla="*/ 108453 h 4197834"/>
              <a:gd name="connsiteX2" fmla="*/ 1001881 w 3266093"/>
              <a:gd name="connsiteY2" fmla="*/ 1494491 h 4197834"/>
              <a:gd name="connsiteX3" fmla="*/ 29730 w 3266093"/>
              <a:gd name="connsiteY3" fmla="*/ 2283762 h 4197834"/>
              <a:gd name="connsiteX4" fmla="*/ 255577 w 3266093"/>
              <a:gd name="connsiteY4" fmla="*/ 3900473 h 4197834"/>
              <a:gd name="connsiteX5" fmla="*/ 404314 w 3266093"/>
              <a:gd name="connsiteY5" fmla="*/ 4137666 h 4197834"/>
              <a:gd name="connsiteX6" fmla="*/ 2994311 w 3266093"/>
              <a:gd name="connsiteY6" fmla="*/ 3082659 h 4197834"/>
              <a:gd name="connsiteX7" fmla="*/ 3052062 w 3266093"/>
              <a:gd name="connsiteY7" fmla="*/ 426086 h 4197834"/>
              <a:gd name="connsiteX0" fmla="*/ 3165757 w 3379788"/>
              <a:gd name="connsiteY0" fmla="*/ 426086 h 4182805"/>
              <a:gd name="connsiteX1" fmla="*/ 1904848 w 3379788"/>
              <a:gd name="connsiteY1" fmla="*/ 108453 h 4182805"/>
              <a:gd name="connsiteX2" fmla="*/ 1115576 w 3379788"/>
              <a:gd name="connsiteY2" fmla="*/ 1494491 h 4182805"/>
              <a:gd name="connsiteX3" fmla="*/ 143425 w 3379788"/>
              <a:gd name="connsiteY3" fmla="*/ 2283762 h 4182805"/>
              <a:gd name="connsiteX4" fmla="*/ 33616 w 3379788"/>
              <a:gd name="connsiteY4" fmla="*/ 3811774 h 4182805"/>
              <a:gd name="connsiteX5" fmla="*/ 518009 w 3379788"/>
              <a:gd name="connsiteY5" fmla="*/ 4137666 h 4182805"/>
              <a:gd name="connsiteX6" fmla="*/ 3108006 w 3379788"/>
              <a:gd name="connsiteY6" fmla="*/ 3082659 h 4182805"/>
              <a:gd name="connsiteX7" fmla="*/ 3165757 w 3379788"/>
              <a:gd name="connsiteY7" fmla="*/ 426086 h 4182805"/>
              <a:gd name="connsiteX0" fmla="*/ 3165757 w 3379788"/>
              <a:gd name="connsiteY0" fmla="*/ 426086 h 4233456"/>
              <a:gd name="connsiteX1" fmla="*/ 1904848 w 3379788"/>
              <a:gd name="connsiteY1" fmla="*/ 108453 h 4233456"/>
              <a:gd name="connsiteX2" fmla="*/ 1115576 w 3379788"/>
              <a:gd name="connsiteY2" fmla="*/ 1494491 h 4233456"/>
              <a:gd name="connsiteX3" fmla="*/ 143425 w 3379788"/>
              <a:gd name="connsiteY3" fmla="*/ 2283762 h 4233456"/>
              <a:gd name="connsiteX4" fmla="*/ 33616 w 3379788"/>
              <a:gd name="connsiteY4" fmla="*/ 3811774 h 4233456"/>
              <a:gd name="connsiteX5" fmla="*/ 518009 w 3379788"/>
              <a:gd name="connsiteY5" fmla="*/ 4137666 h 4233456"/>
              <a:gd name="connsiteX6" fmla="*/ 3108006 w 3379788"/>
              <a:gd name="connsiteY6" fmla="*/ 3082659 h 4233456"/>
              <a:gd name="connsiteX7" fmla="*/ 3165757 w 3379788"/>
              <a:gd name="connsiteY7" fmla="*/ 426086 h 4233456"/>
              <a:gd name="connsiteX0" fmla="*/ 3165757 w 3343509"/>
              <a:gd name="connsiteY0" fmla="*/ 426086 h 4432911"/>
              <a:gd name="connsiteX1" fmla="*/ 1904848 w 3343509"/>
              <a:gd name="connsiteY1" fmla="*/ 108453 h 4432911"/>
              <a:gd name="connsiteX2" fmla="*/ 1115576 w 3343509"/>
              <a:gd name="connsiteY2" fmla="*/ 1494491 h 4432911"/>
              <a:gd name="connsiteX3" fmla="*/ 143425 w 3343509"/>
              <a:gd name="connsiteY3" fmla="*/ 2283762 h 4432911"/>
              <a:gd name="connsiteX4" fmla="*/ 33616 w 3343509"/>
              <a:gd name="connsiteY4" fmla="*/ 3811774 h 4432911"/>
              <a:gd name="connsiteX5" fmla="*/ 1065981 w 3343509"/>
              <a:gd name="connsiteY5" fmla="*/ 4390115 h 4432911"/>
              <a:gd name="connsiteX6" fmla="*/ 3108006 w 3343509"/>
              <a:gd name="connsiteY6" fmla="*/ 3082659 h 4432911"/>
              <a:gd name="connsiteX7" fmla="*/ 3165757 w 3343509"/>
              <a:gd name="connsiteY7" fmla="*/ 426086 h 4432911"/>
              <a:gd name="connsiteX0" fmla="*/ 3165757 w 3477777"/>
              <a:gd name="connsiteY0" fmla="*/ 383829 h 4390654"/>
              <a:gd name="connsiteX1" fmla="*/ 1904848 w 3477777"/>
              <a:gd name="connsiteY1" fmla="*/ 66196 h 4390654"/>
              <a:gd name="connsiteX2" fmla="*/ 1115576 w 3477777"/>
              <a:gd name="connsiteY2" fmla="*/ 1452234 h 4390654"/>
              <a:gd name="connsiteX3" fmla="*/ 143425 w 3477777"/>
              <a:gd name="connsiteY3" fmla="*/ 2241505 h 4390654"/>
              <a:gd name="connsiteX4" fmla="*/ 33616 w 3477777"/>
              <a:gd name="connsiteY4" fmla="*/ 3769517 h 4390654"/>
              <a:gd name="connsiteX5" fmla="*/ 1065981 w 3477777"/>
              <a:gd name="connsiteY5" fmla="*/ 4347858 h 4390654"/>
              <a:gd name="connsiteX6" fmla="*/ 3306323 w 3477777"/>
              <a:gd name="connsiteY6" fmla="*/ 1800673 h 4390654"/>
              <a:gd name="connsiteX7" fmla="*/ 3165757 w 3477777"/>
              <a:gd name="connsiteY7" fmla="*/ 383829 h 4390654"/>
              <a:gd name="connsiteX0" fmla="*/ 3165757 w 3456438"/>
              <a:gd name="connsiteY0" fmla="*/ 383829 h 3966276"/>
              <a:gd name="connsiteX1" fmla="*/ 1904848 w 3456438"/>
              <a:gd name="connsiteY1" fmla="*/ 66196 h 3966276"/>
              <a:gd name="connsiteX2" fmla="*/ 1115576 w 3456438"/>
              <a:gd name="connsiteY2" fmla="*/ 1452234 h 3966276"/>
              <a:gd name="connsiteX3" fmla="*/ 143425 w 3456438"/>
              <a:gd name="connsiteY3" fmla="*/ 2241505 h 3966276"/>
              <a:gd name="connsiteX4" fmla="*/ 33616 w 3456438"/>
              <a:gd name="connsiteY4" fmla="*/ 3769517 h 3966276"/>
              <a:gd name="connsiteX5" fmla="*/ 1354901 w 3456438"/>
              <a:gd name="connsiteY5" fmla="*/ 3478565 h 3966276"/>
              <a:gd name="connsiteX6" fmla="*/ 3306323 w 3456438"/>
              <a:gd name="connsiteY6" fmla="*/ 1800673 h 3966276"/>
              <a:gd name="connsiteX7" fmla="*/ 3165757 w 3456438"/>
              <a:gd name="connsiteY7" fmla="*/ 383829 h 3966276"/>
              <a:gd name="connsiteX0" fmla="*/ 3185030 w 3475711"/>
              <a:gd name="connsiteY0" fmla="*/ 383829 h 3707572"/>
              <a:gd name="connsiteX1" fmla="*/ 1924121 w 3475711"/>
              <a:gd name="connsiteY1" fmla="*/ 66196 h 3707572"/>
              <a:gd name="connsiteX2" fmla="*/ 1134849 w 3475711"/>
              <a:gd name="connsiteY2" fmla="*/ 1452234 h 3707572"/>
              <a:gd name="connsiteX3" fmla="*/ 162698 w 3475711"/>
              <a:gd name="connsiteY3" fmla="*/ 2241505 h 3707572"/>
              <a:gd name="connsiteX4" fmla="*/ 26714 w 3475711"/>
              <a:gd name="connsiteY4" fmla="*/ 3420345 h 3707572"/>
              <a:gd name="connsiteX5" fmla="*/ 1374174 w 3475711"/>
              <a:gd name="connsiteY5" fmla="*/ 3478565 h 3707572"/>
              <a:gd name="connsiteX6" fmla="*/ 3325596 w 3475711"/>
              <a:gd name="connsiteY6" fmla="*/ 1800673 h 3707572"/>
              <a:gd name="connsiteX7" fmla="*/ 3185030 w 3475711"/>
              <a:gd name="connsiteY7" fmla="*/ 383829 h 3707572"/>
              <a:gd name="connsiteX0" fmla="*/ 3184519 w 3475200"/>
              <a:gd name="connsiteY0" fmla="*/ 383829 h 3633727"/>
              <a:gd name="connsiteX1" fmla="*/ 1923610 w 3475200"/>
              <a:gd name="connsiteY1" fmla="*/ 66196 h 3633727"/>
              <a:gd name="connsiteX2" fmla="*/ 1134338 w 3475200"/>
              <a:gd name="connsiteY2" fmla="*/ 1452234 h 3633727"/>
              <a:gd name="connsiteX3" fmla="*/ 162187 w 3475200"/>
              <a:gd name="connsiteY3" fmla="*/ 2241505 h 3633727"/>
              <a:gd name="connsiteX4" fmla="*/ 26868 w 3475200"/>
              <a:gd name="connsiteY4" fmla="*/ 3291869 h 3633727"/>
              <a:gd name="connsiteX5" fmla="*/ 1373663 w 3475200"/>
              <a:gd name="connsiteY5" fmla="*/ 3478565 h 3633727"/>
              <a:gd name="connsiteX6" fmla="*/ 3325085 w 3475200"/>
              <a:gd name="connsiteY6" fmla="*/ 1800673 h 3633727"/>
              <a:gd name="connsiteX7" fmla="*/ 3184519 w 3475200"/>
              <a:gd name="connsiteY7" fmla="*/ 383829 h 3633727"/>
              <a:gd name="connsiteX0" fmla="*/ 3200433 w 3491114"/>
              <a:gd name="connsiteY0" fmla="*/ 359894 h 3609792"/>
              <a:gd name="connsiteX1" fmla="*/ 1939524 w 3491114"/>
              <a:gd name="connsiteY1" fmla="*/ 42261 h 3609792"/>
              <a:gd name="connsiteX2" fmla="*/ 1496405 w 3491114"/>
              <a:gd name="connsiteY2" fmla="*/ 1086988 h 3609792"/>
              <a:gd name="connsiteX3" fmla="*/ 178101 w 3491114"/>
              <a:gd name="connsiteY3" fmla="*/ 2217570 h 3609792"/>
              <a:gd name="connsiteX4" fmla="*/ 42782 w 3491114"/>
              <a:gd name="connsiteY4" fmla="*/ 3267934 h 3609792"/>
              <a:gd name="connsiteX5" fmla="*/ 1389577 w 3491114"/>
              <a:gd name="connsiteY5" fmla="*/ 3454630 h 3609792"/>
              <a:gd name="connsiteX6" fmla="*/ 3340999 w 3491114"/>
              <a:gd name="connsiteY6" fmla="*/ 1776738 h 3609792"/>
              <a:gd name="connsiteX7" fmla="*/ 3200433 w 3491114"/>
              <a:gd name="connsiteY7" fmla="*/ 359894 h 3609792"/>
              <a:gd name="connsiteX0" fmla="*/ 3200433 w 3478188"/>
              <a:gd name="connsiteY0" fmla="*/ 254007 h 3503905"/>
              <a:gd name="connsiteX1" fmla="*/ 2275251 w 3478188"/>
              <a:gd name="connsiteY1" fmla="*/ 64270 h 3503905"/>
              <a:gd name="connsiteX2" fmla="*/ 1496405 w 3478188"/>
              <a:gd name="connsiteY2" fmla="*/ 981101 h 3503905"/>
              <a:gd name="connsiteX3" fmla="*/ 178101 w 3478188"/>
              <a:gd name="connsiteY3" fmla="*/ 2111683 h 3503905"/>
              <a:gd name="connsiteX4" fmla="*/ 42782 w 3478188"/>
              <a:gd name="connsiteY4" fmla="*/ 3162047 h 3503905"/>
              <a:gd name="connsiteX5" fmla="*/ 1389577 w 3478188"/>
              <a:gd name="connsiteY5" fmla="*/ 3348743 h 3503905"/>
              <a:gd name="connsiteX6" fmla="*/ 3340999 w 3478188"/>
              <a:gd name="connsiteY6" fmla="*/ 1670851 h 3503905"/>
              <a:gd name="connsiteX7" fmla="*/ 3200433 w 3478188"/>
              <a:gd name="connsiteY7" fmla="*/ 254007 h 3503905"/>
              <a:gd name="connsiteX0" fmla="*/ 3432850 w 3581316"/>
              <a:gd name="connsiteY0" fmla="*/ 534588 h 3448102"/>
              <a:gd name="connsiteX1" fmla="*/ 2275251 w 3581316"/>
              <a:gd name="connsiteY1" fmla="*/ 8467 h 3448102"/>
              <a:gd name="connsiteX2" fmla="*/ 1496405 w 3581316"/>
              <a:gd name="connsiteY2" fmla="*/ 925298 h 3448102"/>
              <a:gd name="connsiteX3" fmla="*/ 178101 w 3581316"/>
              <a:gd name="connsiteY3" fmla="*/ 2055880 h 3448102"/>
              <a:gd name="connsiteX4" fmla="*/ 42782 w 3581316"/>
              <a:gd name="connsiteY4" fmla="*/ 3106244 h 3448102"/>
              <a:gd name="connsiteX5" fmla="*/ 1389577 w 3581316"/>
              <a:gd name="connsiteY5" fmla="*/ 3292940 h 3448102"/>
              <a:gd name="connsiteX6" fmla="*/ 3340999 w 3581316"/>
              <a:gd name="connsiteY6" fmla="*/ 1615048 h 3448102"/>
              <a:gd name="connsiteX7" fmla="*/ 3432850 w 3581316"/>
              <a:gd name="connsiteY7" fmla="*/ 534588 h 3448102"/>
              <a:gd name="connsiteX0" fmla="*/ 3432850 w 3592640"/>
              <a:gd name="connsiteY0" fmla="*/ 508446 h 3421960"/>
              <a:gd name="connsiteX1" fmla="*/ 2099713 w 3592640"/>
              <a:gd name="connsiteY1" fmla="*/ 8988 h 3421960"/>
              <a:gd name="connsiteX2" fmla="*/ 1496405 w 3592640"/>
              <a:gd name="connsiteY2" fmla="*/ 899156 h 3421960"/>
              <a:gd name="connsiteX3" fmla="*/ 178101 w 3592640"/>
              <a:gd name="connsiteY3" fmla="*/ 2029738 h 3421960"/>
              <a:gd name="connsiteX4" fmla="*/ 42782 w 3592640"/>
              <a:gd name="connsiteY4" fmla="*/ 3080102 h 3421960"/>
              <a:gd name="connsiteX5" fmla="*/ 1389577 w 3592640"/>
              <a:gd name="connsiteY5" fmla="*/ 3266798 h 3421960"/>
              <a:gd name="connsiteX6" fmla="*/ 3340999 w 3592640"/>
              <a:gd name="connsiteY6" fmla="*/ 1588906 h 3421960"/>
              <a:gd name="connsiteX7" fmla="*/ 3432850 w 3592640"/>
              <a:gd name="connsiteY7" fmla="*/ 508446 h 3421960"/>
              <a:gd name="connsiteX0" fmla="*/ 3432850 w 3587605"/>
              <a:gd name="connsiteY0" fmla="*/ 563890 h 3477404"/>
              <a:gd name="connsiteX1" fmla="*/ 2177256 w 3587605"/>
              <a:gd name="connsiteY1" fmla="*/ 7949 h 3477404"/>
              <a:gd name="connsiteX2" fmla="*/ 1496405 w 3587605"/>
              <a:gd name="connsiteY2" fmla="*/ 954600 h 3477404"/>
              <a:gd name="connsiteX3" fmla="*/ 178101 w 3587605"/>
              <a:gd name="connsiteY3" fmla="*/ 2085182 h 3477404"/>
              <a:gd name="connsiteX4" fmla="*/ 42782 w 3587605"/>
              <a:gd name="connsiteY4" fmla="*/ 3135546 h 3477404"/>
              <a:gd name="connsiteX5" fmla="*/ 1389577 w 3587605"/>
              <a:gd name="connsiteY5" fmla="*/ 3322242 h 3477404"/>
              <a:gd name="connsiteX6" fmla="*/ 3340999 w 3587605"/>
              <a:gd name="connsiteY6" fmla="*/ 1644350 h 3477404"/>
              <a:gd name="connsiteX7" fmla="*/ 3432850 w 3587605"/>
              <a:gd name="connsiteY7" fmla="*/ 563890 h 3477404"/>
              <a:gd name="connsiteX0" fmla="*/ 3432850 w 3587605"/>
              <a:gd name="connsiteY0" fmla="*/ 608555 h 3522069"/>
              <a:gd name="connsiteX1" fmla="*/ 2177256 w 3587605"/>
              <a:gd name="connsiteY1" fmla="*/ 52614 h 3522069"/>
              <a:gd name="connsiteX2" fmla="*/ 1496405 w 3587605"/>
              <a:gd name="connsiteY2" fmla="*/ 999265 h 3522069"/>
              <a:gd name="connsiteX3" fmla="*/ 178101 w 3587605"/>
              <a:gd name="connsiteY3" fmla="*/ 2129847 h 3522069"/>
              <a:gd name="connsiteX4" fmla="*/ 42782 w 3587605"/>
              <a:gd name="connsiteY4" fmla="*/ 3180211 h 3522069"/>
              <a:gd name="connsiteX5" fmla="*/ 1389577 w 3587605"/>
              <a:gd name="connsiteY5" fmla="*/ 3366907 h 3522069"/>
              <a:gd name="connsiteX6" fmla="*/ 3340999 w 3587605"/>
              <a:gd name="connsiteY6" fmla="*/ 1689015 h 3522069"/>
              <a:gd name="connsiteX7" fmla="*/ 3432850 w 3587605"/>
              <a:gd name="connsiteY7" fmla="*/ 608555 h 3522069"/>
              <a:gd name="connsiteX0" fmla="*/ 3426562 w 3581317"/>
              <a:gd name="connsiteY0" fmla="*/ 572453 h 3485967"/>
              <a:gd name="connsiteX1" fmla="*/ 2170968 w 3581317"/>
              <a:gd name="connsiteY1" fmla="*/ 16512 h 3485967"/>
              <a:gd name="connsiteX2" fmla="*/ 1365525 w 3581317"/>
              <a:gd name="connsiteY2" fmla="*/ 1178375 h 3485967"/>
              <a:gd name="connsiteX3" fmla="*/ 171813 w 3581317"/>
              <a:gd name="connsiteY3" fmla="*/ 2093745 h 3485967"/>
              <a:gd name="connsiteX4" fmla="*/ 36494 w 3581317"/>
              <a:gd name="connsiteY4" fmla="*/ 3144109 h 3485967"/>
              <a:gd name="connsiteX5" fmla="*/ 1383289 w 3581317"/>
              <a:gd name="connsiteY5" fmla="*/ 3330805 h 3485967"/>
              <a:gd name="connsiteX6" fmla="*/ 3334711 w 3581317"/>
              <a:gd name="connsiteY6" fmla="*/ 1652913 h 3485967"/>
              <a:gd name="connsiteX7" fmla="*/ 3426562 w 3581317"/>
              <a:gd name="connsiteY7" fmla="*/ 572453 h 3485967"/>
              <a:gd name="connsiteX0" fmla="*/ 3426562 w 3573657"/>
              <a:gd name="connsiteY0" fmla="*/ 361068 h 3274582"/>
              <a:gd name="connsiteX1" fmla="*/ 2290505 w 3573657"/>
              <a:gd name="connsiteY1" fmla="*/ 26882 h 3274582"/>
              <a:gd name="connsiteX2" fmla="*/ 1365525 w 3573657"/>
              <a:gd name="connsiteY2" fmla="*/ 966990 h 3274582"/>
              <a:gd name="connsiteX3" fmla="*/ 171813 w 3573657"/>
              <a:gd name="connsiteY3" fmla="*/ 1882360 h 3274582"/>
              <a:gd name="connsiteX4" fmla="*/ 36494 w 3573657"/>
              <a:gd name="connsiteY4" fmla="*/ 2932724 h 3274582"/>
              <a:gd name="connsiteX5" fmla="*/ 1383289 w 3573657"/>
              <a:gd name="connsiteY5" fmla="*/ 3119420 h 3274582"/>
              <a:gd name="connsiteX6" fmla="*/ 3334711 w 3573657"/>
              <a:gd name="connsiteY6" fmla="*/ 1441528 h 3274582"/>
              <a:gd name="connsiteX7" fmla="*/ 3426562 w 3573657"/>
              <a:gd name="connsiteY7" fmla="*/ 361068 h 3274582"/>
              <a:gd name="connsiteX0" fmla="*/ 3294056 w 3441151"/>
              <a:gd name="connsiteY0" fmla="*/ 361068 h 3203866"/>
              <a:gd name="connsiteX1" fmla="*/ 2157999 w 3441151"/>
              <a:gd name="connsiteY1" fmla="*/ 26882 h 3203866"/>
              <a:gd name="connsiteX2" fmla="*/ 1233019 w 3441151"/>
              <a:gd name="connsiteY2" fmla="*/ 966990 h 3203866"/>
              <a:gd name="connsiteX3" fmla="*/ 39307 w 3441151"/>
              <a:gd name="connsiteY3" fmla="*/ 1882360 h 3203866"/>
              <a:gd name="connsiteX4" fmla="*/ 290562 w 3441151"/>
              <a:gd name="connsiteY4" fmla="*/ 2757955 h 3203866"/>
              <a:gd name="connsiteX5" fmla="*/ 1250783 w 3441151"/>
              <a:gd name="connsiteY5" fmla="*/ 3119420 h 3203866"/>
              <a:gd name="connsiteX6" fmla="*/ 3202205 w 3441151"/>
              <a:gd name="connsiteY6" fmla="*/ 1441528 h 3203866"/>
              <a:gd name="connsiteX7" fmla="*/ 3294056 w 3441151"/>
              <a:gd name="connsiteY7" fmla="*/ 361068 h 3203866"/>
              <a:gd name="connsiteX0" fmla="*/ 3047297 w 3194392"/>
              <a:gd name="connsiteY0" fmla="*/ 361068 h 3203866"/>
              <a:gd name="connsiteX1" fmla="*/ 1911240 w 3194392"/>
              <a:gd name="connsiteY1" fmla="*/ 26882 h 3203866"/>
              <a:gd name="connsiteX2" fmla="*/ 986260 w 3194392"/>
              <a:gd name="connsiteY2" fmla="*/ 966990 h 3203866"/>
              <a:gd name="connsiteX3" fmla="*/ 109751 w 3194392"/>
              <a:gd name="connsiteY3" fmla="*/ 1732912 h 3203866"/>
              <a:gd name="connsiteX4" fmla="*/ 43803 w 3194392"/>
              <a:gd name="connsiteY4" fmla="*/ 2757955 h 3203866"/>
              <a:gd name="connsiteX5" fmla="*/ 1004024 w 3194392"/>
              <a:gd name="connsiteY5" fmla="*/ 3119420 h 3203866"/>
              <a:gd name="connsiteX6" fmla="*/ 2955446 w 3194392"/>
              <a:gd name="connsiteY6" fmla="*/ 1441528 h 3203866"/>
              <a:gd name="connsiteX7" fmla="*/ 3047297 w 3194392"/>
              <a:gd name="connsiteY7" fmla="*/ 361068 h 3203866"/>
              <a:gd name="connsiteX0" fmla="*/ 3056492 w 3203587"/>
              <a:gd name="connsiteY0" fmla="*/ 361068 h 3203866"/>
              <a:gd name="connsiteX1" fmla="*/ 1920435 w 3203587"/>
              <a:gd name="connsiteY1" fmla="*/ 26882 h 3203866"/>
              <a:gd name="connsiteX2" fmla="*/ 995455 w 3203587"/>
              <a:gd name="connsiteY2" fmla="*/ 966990 h 3203866"/>
              <a:gd name="connsiteX3" fmla="*/ 118946 w 3203587"/>
              <a:gd name="connsiteY3" fmla="*/ 1732912 h 3203866"/>
              <a:gd name="connsiteX4" fmla="*/ 52998 w 3203587"/>
              <a:gd name="connsiteY4" fmla="*/ 2757955 h 3203866"/>
              <a:gd name="connsiteX5" fmla="*/ 1013219 w 3203587"/>
              <a:gd name="connsiteY5" fmla="*/ 3119420 h 3203866"/>
              <a:gd name="connsiteX6" fmla="*/ 2964641 w 3203587"/>
              <a:gd name="connsiteY6" fmla="*/ 1441528 h 3203866"/>
              <a:gd name="connsiteX7" fmla="*/ 3056492 w 3203587"/>
              <a:gd name="connsiteY7" fmla="*/ 361068 h 3203866"/>
              <a:gd name="connsiteX0" fmla="*/ 3056492 w 3198488"/>
              <a:gd name="connsiteY0" fmla="*/ 271660 h 3114458"/>
              <a:gd name="connsiteX1" fmla="*/ 2001198 w 3198488"/>
              <a:gd name="connsiteY1" fmla="*/ 36727 h 3114458"/>
              <a:gd name="connsiteX2" fmla="*/ 995455 w 3198488"/>
              <a:gd name="connsiteY2" fmla="*/ 877582 h 3114458"/>
              <a:gd name="connsiteX3" fmla="*/ 118946 w 3198488"/>
              <a:gd name="connsiteY3" fmla="*/ 1643504 h 3114458"/>
              <a:gd name="connsiteX4" fmla="*/ 52998 w 3198488"/>
              <a:gd name="connsiteY4" fmla="*/ 2668547 h 3114458"/>
              <a:gd name="connsiteX5" fmla="*/ 1013219 w 3198488"/>
              <a:gd name="connsiteY5" fmla="*/ 3030012 h 3114458"/>
              <a:gd name="connsiteX6" fmla="*/ 2964641 w 3198488"/>
              <a:gd name="connsiteY6" fmla="*/ 1352120 h 3114458"/>
              <a:gd name="connsiteX7" fmla="*/ 3056492 w 3198488"/>
              <a:gd name="connsiteY7" fmla="*/ 271660 h 3114458"/>
              <a:gd name="connsiteX0" fmla="*/ 2722047 w 3069743"/>
              <a:gd name="connsiteY0" fmla="*/ 74242 h 3438628"/>
              <a:gd name="connsiteX1" fmla="*/ 2001198 w 3069743"/>
              <a:gd name="connsiteY1" fmla="*/ 360897 h 3438628"/>
              <a:gd name="connsiteX2" fmla="*/ 995455 w 3069743"/>
              <a:gd name="connsiteY2" fmla="*/ 1201752 h 3438628"/>
              <a:gd name="connsiteX3" fmla="*/ 118946 w 3069743"/>
              <a:gd name="connsiteY3" fmla="*/ 1967674 h 3438628"/>
              <a:gd name="connsiteX4" fmla="*/ 52998 w 3069743"/>
              <a:gd name="connsiteY4" fmla="*/ 2992717 h 3438628"/>
              <a:gd name="connsiteX5" fmla="*/ 1013219 w 3069743"/>
              <a:gd name="connsiteY5" fmla="*/ 3354182 h 3438628"/>
              <a:gd name="connsiteX6" fmla="*/ 2964641 w 3069743"/>
              <a:gd name="connsiteY6" fmla="*/ 1676290 h 3438628"/>
              <a:gd name="connsiteX7" fmla="*/ 2722047 w 3069743"/>
              <a:gd name="connsiteY7" fmla="*/ 74242 h 3438628"/>
              <a:gd name="connsiteX0" fmla="*/ 2722047 w 3067016"/>
              <a:gd name="connsiteY0" fmla="*/ 56134 h 3420520"/>
              <a:gd name="connsiteX1" fmla="*/ 2109343 w 3067016"/>
              <a:gd name="connsiteY1" fmla="*/ 439971 h 3420520"/>
              <a:gd name="connsiteX2" fmla="*/ 995455 w 3067016"/>
              <a:gd name="connsiteY2" fmla="*/ 1183644 h 3420520"/>
              <a:gd name="connsiteX3" fmla="*/ 118946 w 3067016"/>
              <a:gd name="connsiteY3" fmla="*/ 1949566 h 3420520"/>
              <a:gd name="connsiteX4" fmla="*/ 52998 w 3067016"/>
              <a:gd name="connsiteY4" fmla="*/ 2974609 h 3420520"/>
              <a:gd name="connsiteX5" fmla="*/ 1013219 w 3067016"/>
              <a:gd name="connsiteY5" fmla="*/ 3336074 h 3420520"/>
              <a:gd name="connsiteX6" fmla="*/ 2964641 w 3067016"/>
              <a:gd name="connsiteY6" fmla="*/ 1658182 h 3420520"/>
              <a:gd name="connsiteX7" fmla="*/ 2722047 w 3067016"/>
              <a:gd name="connsiteY7" fmla="*/ 56134 h 3420520"/>
              <a:gd name="connsiteX0" fmla="*/ 2722047 w 3071906"/>
              <a:gd name="connsiteY0" fmla="*/ 88056 h 3452442"/>
              <a:gd name="connsiteX1" fmla="*/ 1918601 w 3071906"/>
              <a:gd name="connsiteY1" fmla="*/ 315738 h 3452442"/>
              <a:gd name="connsiteX2" fmla="*/ 995455 w 3071906"/>
              <a:gd name="connsiteY2" fmla="*/ 1215566 h 3452442"/>
              <a:gd name="connsiteX3" fmla="*/ 118946 w 3071906"/>
              <a:gd name="connsiteY3" fmla="*/ 1981488 h 3452442"/>
              <a:gd name="connsiteX4" fmla="*/ 52998 w 3071906"/>
              <a:gd name="connsiteY4" fmla="*/ 3006531 h 3452442"/>
              <a:gd name="connsiteX5" fmla="*/ 1013219 w 3071906"/>
              <a:gd name="connsiteY5" fmla="*/ 3367996 h 3452442"/>
              <a:gd name="connsiteX6" fmla="*/ 2964641 w 3071906"/>
              <a:gd name="connsiteY6" fmla="*/ 1690104 h 3452442"/>
              <a:gd name="connsiteX7" fmla="*/ 2722047 w 3071906"/>
              <a:gd name="connsiteY7" fmla="*/ 88056 h 3452442"/>
              <a:gd name="connsiteX0" fmla="*/ 2830640 w 3103270"/>
              <a:gd name="connsiteY0" fmla="*/ 122469 h 3324481"/>
              <a:gd name="connsiteX1" fmla="*/ 1918601 w 3103270"/>
              <a:gd name="connsiteY1" fmla="*/ 187777 h 3324481"/>
              <a:gd name="connsiteX2" fmla="*/ 995455 w 3103270"/>
              <a:gd name="connsiteY2" fmla="*/ 1087605 h 3324481"/>
              <a:gd name="connsiteX3" fmla="*/ 118946 w 3103270"/>
              <a:gd name="connsiteY3" fmla="*/ 1853527 h 3324481"/>
              <a:gd name="connsiteX4" fmla="*/ 52998 w 3103270"/>
              <a:gd name="connsiteY4" fmla="*/ 2878570 h 3324481"/>
              <a:gd name="connsiteX5" fmla="*/ 1013219 w 3103270"/>
              <a:gd name="connsiteY5" fmla="*/ 3240035 h 3324481"/>
              <a:gd name="connsiteX6" fmla="*/ 2964641 w 3103270"/>
              <a:gd name="connsiteY6" fmla="*/ 1562143 h 3324481"/>
              <a:gd name="connsiteX7" fmla="*/ 2830640 w 3103270"/>
              <a:gd name="connsiteY7" fmla="*/ 122469 h 332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3270" h="3324481">
                <a:moveTo>
                  <a:pt x="2830640" y="122469"/>
                </a:moveTo>
                <a:cubicBezTo>
                  <a:pt x="2656300" y="-106592"/>
                  <a:pt x="2224465" y="26921"/>
                  <a:pt x="1918601" y="187777"/>
                </a:cubicBezTo>
                <a:cubicBezTo>
                  <a:pt x="1612737" y="348633"/>
                  <a:pt x="1295398" y="809980"/>
                  <a:pt x="995455" y="1087605"/>
                </a:cubicBezTo>
                <a:cubicBezTo>
                  <a:pt x="695513" y="1365230"/>
                  <a:pt x="301127" y="1528045"/>
                  <a:pt x="118946" y="1853527"/>
                </a:cubicBezTo>
                <a:cubicBezTo>
                  <a:pt x="-63235" y="2179009"/>
                  <a:pt x="5934" y="2607182"/>
                  <a:pt x="52998" y="2878570"/>
                </a:cubicBezTo>
                <a:cubicBezTo>
                  <a:pt x="255171" y="3404858"/>
                  <a:pt x="556763" y="3376337"/>
                  <a:pt x="1013219" y="3240035"/>
                </a:cubicBezTo>
                <a:cubicBezTo>
                  <a:pt x="1469675" y="3103733"/>
                  <a:pt x="2661738" y="2081737"/>
                  <a:pt x="2964641" y="1562143"/>
                </a:cubicBezTo>
                <a:cubicBezTo>
                  <a:pt x="3267544" y="1042549"/>
                  <a:pt x="3004980" y="351530"/>
                  <a:pt x="2830640" y="122469"/>
                </a:cubicBezTo>
                <a:close/>
              </a:path>
            </a:pathLst>
          </a:custGeom>
          <a:solidFill>
            <a:srgbClr val="1E2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13244" y="6217305"/>
            <a:ext cx="1895337" cy="59257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19407" y="250247"/>
            <a:ext cx="540620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>
                <a:ln w="12700">
                  <a:solidFill>
                    <a:srgbClr val="00D5B3"/>
                  </a:solidFill>
                </a:ln>
                <a:solidFill>
                  <a:srgbClr val="00D5B3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Noto Sans Cond Blk" panose="020B0A06040504020204" pitchFamily="34"/>
              </a:rPr>
              <a:t>1.</a:t>
            </a:r>
            <a:endParaRPr lang="ko-KR" altLang="en-US" sz="2400">
              <a:ln w="12700">
                <a:solidFill>
                  <a:srgbClr val="00D5B3"/>
                </a:solidFill>
              </a:ln>
              <a:solidFill>
                <a:srgbClr val="00D5B3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Noto Sans Cond Blk" panose="020B0A06040504020204" pitchFamily="3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1066" y="250027"/>
            <a:ext cx="2917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232B3A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Noto Sans Cond Blk" panose="020B0A06040504020204" pitchFamily="34"/>
              </a:rPr>
              <a:t>3. </a:t>
            </a:r>
            <a:r>
              <a:rPr lang="ko-KR" altLang="en-US" sz="2400" dirty="0" smtClean="0">
                <a:solidFill>
                  <a:srgbClr val="232B3A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Noto Sans Cond Blk" panose="020B0A06040504020204" pitchFamily="34"/>
              </a:rPr>
              <a:t>수행 결과</a:t>
            </a:r>
            <a:endParaRPr lang="en-US" altLang="ko-KR" sz="2400" dirty="0">
              <a:solidFill>
                <a:srgbClr val="232B3A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Noto Sans Cond Blk" panose="020B0A06040504020204" pitchFamily="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1445" y="1359048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◆ 의사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진료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72550" y="2228848"/>
            <a:ext cx="243688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300" dirty="0" smtClean="0"/>
              <a:t> 환자 기본정보 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</a:t>
            </a:r>
            <a:r>
              <a:rPr lang="ko-KR" altLang="en-US" sz="1300" dirty="0" smtClean="0"/>
              <a:t>환자 신체정보 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</a:t>
            </a:r>
            <a:r>
              <a:rPr lang="ko-KR" altLang="en-US" sz="1300" dirty="0" smtClean="0"/>
              <a:t>진료 항목 조회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</a:t>
            </a:r>
            <a:r>
              <a:rPr lang="ko-KR" altLang="en-US" sz="1300" dirty="0" smtClean="0"/>
              <a:t>진료 내역 추가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조회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</a:t>
            </a:r>
            <a:r>
              <a:rPr lang="ko-KR" altLang="en-US" sz="1300" dirty="0" smtClean="0"/>
              <a:t>진료 메모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</a:t>
            </a:r>
            <a:r>
              <a:rPr lang="ko-KR" altLang="en-US" sz="1300" dirty="0" smtClean="0"/>
              <a:t>약 처방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조회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</a:t>
            </a:r>
            <a:r>
              <a:rPr lang="ko-KR" altLang="en-US" sz="1300" dirty="0" smtClean="0"/>
              <a:t>수술내역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</a:t>
            </a:r>
            <a:r>
              <a:rPr lang="ko-KR" altLang="en-US" sz="1300" dirty="0" smtClean="0"/>
              <a:t>검사 결과 의뢰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조회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endParaRPr lang="en-US" altLang="ko-KR" sz="1300" dirty="0" smtClean="0"/>
          </a:p>
          <a:p>
            <a:r>
              <a:rPr lang="ko-KR" altLang="en-US" sz="1300" dirty="0" smtClean="0"/>
              <a:t>환자의 상태를 확인하고</a:t>
            </a:r>
            <a:endParaRPr lang="en-US" altLang="ko-KR" sz="1300" dirty="0" smtClean="0"/>
          </a:p>
          <a:p>
            <a:r>
              <a:rPr lang="ko-KR" altLang="en-US" sz="1300" dirty="0" smtClean="0"/>
              <a:t>신속한 진료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약처방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검사의뢰</a:t>
            </a:r>
            <a:endParaRPr lang="en-US" altLang="ko-KR" sz="1300" dirty="0" smtClean="0"/>
          </a:p>
          <a:p>
            <a:r>
              <a:rPr lang="ko-KR" altLang="en-US" sz="1300" dirty="0" smtClean="0"/>
              <a:t>등을 할 수 있는 </a:t>
            </a:r>
            <a:r>
              <a:rPr lang="en-US" altLang="ko-KR" sz="1300" dirty="0" smtClean="0"/>
              <a:t>UI</a:t>
            </a:r>
            <a:r>
              <a:rPr lang="ko-KR" altLang="en-US" sz="1300" dirty="0" smtClean="0"/>
              <a:t>를 구성</a:t>
            </a:r>
            <a:r>
              <a:rPr lang="en-US" altLang="ko-KR" sz="1300" dirty="0" smtClean="0"/>
              <a:t>.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6749" y="1888067"/>
            <a:ext cx="8368830" cy="470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473220" y="905933"/>
            <a:ext cx="646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진료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환자조회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293534" y="897468"/>
            <a:ext cx="1134533" cy="338666"/>
          </a:xfrm>
          <a:prstGeom prst="rect">
            <a:avLst/>
          </a:prstGeom>
          <a:solidFill>
            <a:srgbClr val="00D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의사 메뉴</a:t>
            </a:r>
          </a:p>
        </p:txBody>
      </p:sp>
    </p:spTree>
    <p:extLst>
      <p:ext uri="{BB962C8B-B14F-4D97-AF65-F5344CB8AC3E}">
        <p14:creationId xmlns:p14="http://schemas.microsoft.com/office/powerpoint/2010/main" xmlns="" val="176164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자유형 43"/>
          <p:cNvSpPr/>
          <p:nvPr/>
        </p:nvSpPr>
        <p:spPr>
          <a:xfrm rot="2299827">
            <a:off x="2603" y="-1294132"/>
            <a:ext cx="2748353" cy="3235893"/>
          </a:xfrm>
          <a:custGeom>
            <a:avLst/>
            <a:gdLst>
              <a:gd name="connsiteX0" fmla="*/ 3474949 w 3732053"/>
              <a:gd name="connsiteY0" fmla="*/ 426086 h 3585389"/>
              <a:gd name="connsiteX1" fmla="*/ 2214040 w 3732053"/>
              <a:gd name="connsiteY1" fmla="*/ 108453 h 3585389"/>
              <a:gd name="connsiteX2" fmla="*/ 1424768 w 3732053"/>
              <a:gd name="connsiteY2" fmla="*/ 1494491 h 3585389"/>
              <a:gd name="connsiteX3" fmla="*/ 452617 w 3732053"/>
              <a:gd name="connsiteY3" fmla="*/ 2283762 h 3585389"/>
              <a:gd name="connsiteX4" fmla="*/ 202360 w 3732053"/>
              <a:gd name="connsiteY4" fmla="*/ 3525421 h 3585389"/>
              <a:gd name="connsiteX5" fmla="*/ 3417198 w 3732053"/>
              <a:gd name="connsiteY5" fmla="*/ 3082659 h 3585389"/>
              <a:gd name="connsiteX6" fmla="*/ 3474949 w 3732053"/>
              <a:gd name="connsiteY6" fmla="*/ 426086 h 3585389"/>
              <a:gd name="connsiteX0" fmla="*/ 3142383 w 3366539"/>
              <a:gd name="connsiteY0" fmla="*/ 426086 h 3927525"/>
              <a:gd name="connsiteX1" fmla="*/ 1881474 w 3366539"/>
              <a:gd name="connsiteY1" fmla="*/ 108453 h 3927525"/>
              <a:gd name="connsiteX2" fmla="*/ 1092202 w 3366539"/>
              <a:gd name="connsiteY2" fmla="*/ 1494491 h 3927525"/>
              <a:gd name="connsiteX3" fmla="*/ 120051 w 3366539"/>
              <a:gd name="connsiteY3" fmla="*/ 2283762 h 3927525"/>
              <a:gd name="connsiteX4" fmla="*/ 345898 w 3366539"/>
              <a:gd name="connsiteY4" fmla="*/ 3900473 h 3927525"/>
              <a:gd name="connsiteX5" fmla="*/ 3084632 w 3366539"/>
              <a:gd name="connsiteY5" fmla="*/ 3082659 h 3927525"/>
              <a:gd name="connsiteX6" fmla="*/ 3142383 w 3366539"/>
              <a:gd name="connsiteY6" fmla="*/ 426086 h 3927525"/>
              <a:gd name="connsiteX0" fmla="*/ 3052062 w 3266093"/>
              <a:gd name="connsiteY0" fmla="*/ 426086 h 4197834"/>
              <a:gd name="connsiteX1" fmla="*/ 1791153 w 3266093"/>
              <a:gd name="connsiteY1" fmla="*/ 108453 h 4197834"/>
              <a:gd name="connsiteX2" fmla="*/ 1001881 w 3266093"/>
              <a:gd name="connsiteY2" fmla="*/ 1494491 h 4197834"/>
              <a:gd name="connsiteX3" fmla="*/ 29730 w 3266093"/>
              <a:gd name="connsiteY3" fmla="*/ 2283762 h 4197834"/>
              <a:gd name="connsiteX4" fmla="*/ 255577 w 3266093"/>
              <a:gd name="connsiteY4" fmla="*/ 3900473 h 4197834"/>
              <a:gd name="connsiteX5" fmla="*/ 404314 w 3266093"/>
              <a:gd name="connsiteY5" fmla="*/ 4137666 h 4197834"/>
              <a:gd name="connsiteX6" fmla="*/ 2994311 w 3266093"/>
              <a:gd name="connsiteY6" fmla="*/ 3082659 h 4197834"/>
              <a:gd name="connsiteX7" fmla="*/ 3052062 w 3266093"/>
              <a:gd name="connsiteY7" fmla="*/ 426086 h 4197834"/>
              <a:gd name="connsiteX0" fmla="*/ 3165757 w 3379788"/>
              <a:gd name="connsiteY0" fmla="*/ 426086 h 4182805"/>
              <a:gd name="connsiteX1" fmla="*/ 1904848 w 3379788"/>
              <a:gd name="connsiteY1" fmla="*/ 108453 h 4182805"/>
              <a:gd name="connsiteX2" fmla="*/ 1115576 w 3379788"/>
              <a:gd name="connsiteY2" fmla="*/ 1494491 h 4182805"/>
              <a:gd name="connsiteX3" fmla="*/ 143425 w 3379788"/>
              <a:gd name="connsiteY3" fmla="*/ 2283762 h 4182805"/>
              <a:gd name="connsiteX4" fmla="*/ 33616 w 3379788"/>
              <a:gd name="connsiteY4" fmla="*/ 3811774 h 4182805"/>
              <a:gd name="connsiteX5" fmla="*/ 518009 w 3379788"/>
              <a:gd name="connsiteY5" fmla="*/ 4137666 h 4182805"/>
              <a:gd name="connsiteX6" fmla="*/ 3108006 w 3379788"/>
              <a:gd name="connsiteY6" fmla="*/ 3082659 h 4182805"/>
              <a:gd name="connsiteX7" fmla="*/ 3165757 w 3379788"/>
              <a:gd name="connsiteY7" fmla="*/ 426086 h 4182805"/>
              <a:gd name="connsiteX0" fmla="*/ 3165757 w 3379788"/>
              <a:gd name="connsiteY0" fmla="*/ 426086 h 4233456"/>
              <a:gd name="connsiteX1" fmla="*/ 1904848 w 3379788"/>
              <a:gd name="connsiteY1" fmla="*/ 108453 h 4233456"/>
              <a:gd name="connsiteX2" fmla="*/ 1115576 w 3379788"/>
              <a:gd name="connsiteY2" fmla="*/ 1494491 h 4233456"/>
              <a:gd name="connsiteX3" fmla="*/ 143425 w 3379788"/>
              <a:gd name="connsiteY3" fmla="*/ 2283762 h 4233456"/>
              <a:gd name="connsiteX4" fmla="*/ 33616 w 3379788"/>
              <a:gd name="connsiteY4" fmla="*/ 3811774 h 4233456"/>
              <a:gd name="connsiteX5" fmla="*/ 518009 w 3379788"/>
              <a:gd name="connsiteY5" fmla="*/ 4137666 h 4233456"/>
              <a:gd name="connsiteX6" fmla="*/ 3108006 w 3379788"/>
              <a:gd name="connsiteY6" fmla="*/ 3082659 h 4233456"/>
              <a:gd name="connsiteX7" fmla="*/ 3165757 w 3379788"/>
              <a:gd name="connsiteY7" fmla="*/ 426086 h 4233456"/>
              <a:gd name="connsiteX0" fmla="*/ 3165757 w 3343509"/>
              <a:gd name="connsiteY0" fmla="*/ 426086 h 4432911"/>
              <a:gd name="connsiteX1" fmla="*/ 1904848 w 3343509"/>
              <a:gd name="connsiteY1" fmla="*/ 108453 h 4432911"/>
              <a:gd name="connsiteX2" fmla="*/ 1115576 w 3343509"/>
              <a:gd name="connsiteY2" fmla="*/ 1494491 h 4432911"/>
              <a:gd name="connsiteX3" fmla="*/ 143425 w 3343509"/>
              <a:gd name="connsiteY3" fmla="*/ 2283762 h 4432911"/>
              <a:gd name="connsiteX4" fmla="*/ 33616 w 3343509"/>
              <a:gd name="connsiteY4" fmla="*/ 3811774 h 4432911"/>
              <a:gd name="connsiteX5" fmla="*/ 1065981 w 3343509"/>
              <a:gd name="connsiteY5" fmla="*/ 4390115 h 4432911"/>
              <a:gd name="connsiteX6" fmla="*/ 3108006 w 3343509"/>
              <a:gd name="connsiteY6" fmla="*/ 3082659 h 4432911"/>
              <a:gd name="connsiteX7" fmla="*/ 3165757 w 3343509"/>
              <a:gd name="connsiteY7" fmla="*/ 426086 h 4432911"/>
              <a:gd name="connsiteX0" fmla="*/ 3165757 w 3477777"/>
              <a:gd name="connsiteY0" fmla="*/ 383829 h 4390654"/>
              <a:gd name="connsiteX1" fmla="*/ 1904848 w 3477777"/>
              <a:gd name="connsiteY1" fmla="*/ 66196 h 4390654"/>
              <a:gd name="connsiteX2" fmla="*/ 1115576 w 3477777"/>
              <a:gd name="connsiteY2" fmla="*/ 1452234 h 4390654"/>
              <a:gd name="connsiteX3" fmla="*/ 143425 w 3477777"/>
              <a:gd name="connsiteY3" fmla="*/ 2241505 h 4390654"/>
              <a:gd name="connsiteX4" fmla="*/ 33616 w 3477777"/>
              <a:gd name="connsiteY4" fmla="*/ 3769517 h 4390654"/>
              <a:gd name="connsiteX5" fmla="*/ 1065981 w 3477777"/>
              <a:gd name="connsiteY5" fmla="*/ 4347858 h 4390654"/>
              <a:gd name="connsiteX6" fmla="*/ 3306323 w 3477777"/>
              <a:gd name="connsiteY6" fmla="*/ 1800673 h 4390654"/>
              <a:gd name="connsiteX7" fmla="*/ 3165757 w 3477777"/>
              <a:gd name="connsiteY7" fmla="*/ 383829 h 4390654"/>
              <a:gd name="connsiteX0" fmla="*/ 3165757 w 3456438"/>
              <a:gd name="connsiteY0" fmla="*/ 383829 h 3966276"/>
              <a:gd name="connsiteX1" fmla="*/ 1904848 w 3456438"/>
              <a:gd name="connsiteY1" fmla="*/ 66196 h 3966276"/>
              <a:gd name="connsiteX2" fmla="*/ 1115576 w 3456438"/>
              <a:gd name="connsiteY2" fmla="*/ 1452234 h 3966276"/>
              <a:gd name="connsiteX3" fmla="*/ 143425 w 3456438"/>
              <a:gd name="connsiteY3" fmla="*/ 2241505 h 3966276"/>
              <a:gd name="connsiteX4" fmla="*/ 33616 w 3456438"/>
              <a:gd name="connsiteY4" fmla="*/ 3769517 h 3966276"/>
              <a:gd name="connsiteX5" fmla="*/ 1354901 w 3456438"/>
              <a:gd name="connsiteY5" fmla="*/ 3478565 h 3966276"/>
              <a:gd name="connsiteX6" fmla="*/ 3306323 w 3456438"/>
              <a:gd name="connsiteY6" fmla="*/ 1800673 h 3966276"/>
              <a:gd name="connsiteX7" fmla="*/ 3165757 w 3456438"/>
              <a:gd name="connsiteY7" fmla="*/ 383829 h 3966276"/>
              <a:gd name="connsiteX0" fmla="*/ 3185030 w 3475711"/>
              <a:gd name="connsiteY0" fmla="*/ 383829 h 3707572"/>
              <a:gd name="connsiteX1" fmla="*/ 1924121 w 3475711"/>
              <a:gd name="connsiteY1" fmla="*/ 66196 h 3707572"/>
              <a:gd name="connsiteX2" fmla="*/ 1134849 w 3475711"/>
              <a:gd name="connsiteY2" fmla="*/ 1452234 h 3707572"/>
              <a:gd name="connsiteX3" fmla="*/ 162698 w 3475711"/>
              <a:gd name="connsiteY3" fmla="*/ 2241505 h 3707572"/>
              <a:gd name="connsiteX4" fmla="*/ 26714 w 3475711"/>
              <a:gd name="connsiteY4" fmla="*/ 3420345 h 3707572"/>
              <a:gd name="connsiteX5" fmla="*/ 1374174 w 3475711"/>
              <a:gd name="connsiteY5" fmla="*/ 3478565 h 3707572"/>
              <a:gd name="connsiteX6" fmla="*/ 3325596 w 3475711"/>
              <a:gd name="connsiteY6" fmla="*/ 1800673 h 3707572"/>
              <a:gd name="connsiteX7" fmla="*/ 3185030 w 3475711"/>
              <a:gd name="connsiteY7" fmla="*/ 383829 h 3707572"/>
              <a:gd name="connsiteX0" fmla="*/ 3184519 w 3475200"/>
              <a:gd name="connsiteY0" fmla="*/ 383829 h 3633727"/>
              <a:gd name="connsiteX1" fmla="*/ 1923610 w 3475200"/>
              <a:gd name="connsiteY1" fmla="*/ 66196 h 3633727"/>
              <a:gd name="connsiteX2" fmla="*/ 1134338 w 3475200"/>
              <a:gd name="connsiteY2" fmla="*/ 1452234 h 3633727"/>
              <a:gd name="connsiteX3" fmla="*/ 162187 w 3475200"/>
              <a:gd name="connsiteY3" fmla="*/ 2241505 h 3633727"/>
              <a:gd name="connsiteX4" fmla="*/ 26868 w 3475200"/>
              <a:gd name="connsiteY4" fmla="*/ 3291869 h 3633727"/>
              <a:gd name="connsiteX5" fmla="*/ 1373663 w 3475200"/>
              <a:gd name="connsiteY5" fmla="*/ 3478565 h 3633727"/>
              <a:gd name="connsiteX6" fmla="*/ 3325085 w 3475200"/>
              <a:gd name="connsiteY6" fmla="*/ 1800673 h 3633727"/>
              <a:gd name="connsiteX7" fmla="*/ 3184519 w 3475200"/>
              <a:gd name="connsiteY7" fmla="*/ 383829 h 3633727"/>
              <a:gd name="connsiteX0" fmla="*/ 3200433 w 3491114"/>
              <a:gd name="connsiteY0" fmla="*/ 359894 h 3609792"/>
              <a:gd name="connsiteX1" fmla="*/ 1939524 w 3491114"/>
              <a:gd name="connsiteY1" fmla="*/ 42261 h 3609792"/>
              <a:gd name="connsiteX2" fmla="*/ 1496405 w 3491114"/>
              <a:gd name="connsiteY2" fmla="*/ 1086988 h 3609792"/>
              <a:gd name="connsiteX3" fmla="*/ 178101 w 3491114"/>
              <a:gd name="connsiteY3" fmla="*/ 2217570 h 3609792"/>
              <a:gd name="connsiteX4" fmla="*/ 42782 w 3491114"/>
              <a:gd name="connsiteY4" fmla="*/ 3267934 h 3609792"/>
              <a:gd name="connsiteX5" fmla="*/ 1389577 w 3491114"/>
              <a:gd name="connsiteY5" fmla="*/ 3454630 h 3609792"/>
              <a:gd name="connsiteX6" fmla="*/ 3340999 w 3491114"/>
              <a:gd name="connsiteY6" fmla="*/ 1776738 h 3609792"/>
              <a:gd name="connsiteX7" fmla="*/ 3200433 w 3491114"/>
              <a:gd name="connsiteY7" fmla="*/ 359894 h 3609792"/>
              <a:gd name="connsiteX0" fmla="*/ 3200433 w 3478188"/>
              <a:gd name="connsiteY0" fmla="*/ 254007 h 3503905"/>
              <a:gd name="connsiteX1" fmla="*/ 2275251 w 3478188"/>
              <a:gd name="connsiteY1" fmla="*/ 64270 h 3503905"/>
              <a:gd name="connsiteX2" fmla="*/ 1496405 w 3478188"/>
              <a:gd name="connsiteY2" fmla="*/ 981101 h 3503905"/>
              <a:gd name="connsiteX3" fmla="*/ 178101 w 3478188"/>
              <a:gd name="connsiteY3" fmla="*/ 2111683 h 3503905"/>
              <a:gd name="connsiteX4" fmla="*/ 42782 w 3478188"/>
              <a:gd name="connsiteY4" fmla="*/ 3162047 h 3503905"/>
              <a:gd name="connsiteX5" fmla="*/ 1389577 w 3478188"/>
              <a:gd name="connsiteY5" fmla="*/ 3348743 h 3503905"/>
              <a:gd name="connsiteX6" fmla="*/ 3340999 w 3478188"/>
              <a:gd name="connsiteY6" fmla="*/ 1670851 h 3503905"/>
              <a:gd name="connsiteX7" fmla="*/ 3200433 w 3478188"/>
              <a:gd name="connsiteY7" fmla="*/ 254007 h 3503905"/>
              <a:gd name="connsiteX0" fmla="*/ 3432850 w 3581316"/>
              <a:gd name="connsiteY0" fmla="*/ 534588 h 3448102"/>
              <a:gd name="connsiteX1" fmla="*/ 2275251 w 3581316"/>
              <a:gd name="connsiteY1" fmla="*/ 8467 h 3448102"/>
              <a:gd name="connsiteX2" fmla="*/ 1496405 w 3581316"/>
              <a:gd name="connsiteY2" fmla="*/ 925298 h 3448102"/>
              <a:gd name="connsiteX3" fmla="*/ 178101 w 3581316"/>
              <a:gd name="connsiteY3" fmla="*/ 2055880 h 3448102"/>
              <a:gd name="connsiteX4" fmla="*/ 42782 w 3581316"/>
              <a:gd name="connsiteY4" fmla="*/ 3106244 h 3448102"/>
              <a:gd name="connsiteX5" fmla="*/ 1389577 w 3581316"/>
              <a:gd name="connsiteY5" fmla="*/ 3292940 h 3448102"/>
              <a:gd name="connsiteX6" fmla="*/ 3340999 w 3581316"/>
              <a:gd name="connsiteY6" fmla="*/ 1615048 h 3448102"/>
              <a:gd name="connsiteX7" fmla="*/ 3432850 w 3581316"/>
              <a:gd name="connsiteY7" fmla="*/ 534588 h 3448102"/>
              <a:gd name="connsiteX0" fmla="*/ 3432850 w 3592640"/>
              <a:gd name="connsiteY0" fmla="*/ 508446 h 3421960"/>
              <a:gd name="connsiteX1" fmla="*/ 2099713 w 3592640"/>
              <a:gd name="connsiteY1" fmla="*/ 8988 h 3421960"/>
              <a:gd name="connsiteX2" fmla="*/ 1496405 w 3592640"/>
              <a:gd name="connsiteY2" fmla="*/ 899156 h 3421960"/>
              <a:gd name="connsiteX3" fmla="*/ 178101 w 3592640"/>
              <a:gd name="connsiteY3" fmla="*/ 2029738 h 3421960"/>
              <a:gd name="connsiteX4" fmla="*/ 42782 w 3592640"/>
              <a:gd name="connsiteY4" fmla="*/ 3080102 h 3421960"/>
              <a:gd name="connsiteX5" fmla="*/ 1389577 w 3592640"/>
              <a:gd name="connsiteY5" fmla="*/ 3266798 h 3421960"/>
              <a:gd name="connsiteX6" fmla="*/ 3340999 w 3592640"/>
              <a:gd name="connsiteY6" fmla="*/ 1588906 h 3421960"/>
              <a:gd name="connsiteX7" fmla="*/ 3432850 w 3592640"/>
              <a:gd name="connsiteY7" fmla="*/ 508446 h 3421960"/>
              <a:gd name="connsiteX0" fmla="*/ 3432850 w 3587605"/>
              <a:gd name="connsiteY0" fmla="*/ 563890 h 3477404"/>
              <a:gd name="connsiteX1" fmla="*/ 2177256 w 3587605"/>
              <a:gd name="connsiteY1" fmla="*/ 7949 h 3477404"/>
              <a:gd name="connsiteX2" fmla="*/ 1496405 w 3587605"/>
              <a:gd name="connsiteY2" fmla="*/ 954600 h 3477404"/>
              <a:gd name="connsiteX3" fmla="*/ 178101 w 3587605"/>
              <a:gd name="connsiteY3" fmla="*/ 2085182 h 3477404"/>
              <a:gd name="connsiteX4" fmla="*/ 42782 w 3587605"/>
              <a:gd name="connsiteY4" fmla="*/ 3135546 h 3477404"/>
              <a:gd name="connsiteX5" fmla="*/ 1389577 w 3587605"/>
              <a:gd name="connsiteY5" fmla="*/ 3322242 h 3477404"/>
              <a:gd name="connsiteX6" fmla="*/ 3340999 w 3587605"/>
              <a:gd name="connsiteY6" fmla="*/ 1644350 h 3477404"/>
              <a:gd name="connsiteX7" fmla="*/ 3432850 w 3587605"/>
              <a:gd name="connsiteY7" fmla="*/ 563890 h 3477404"/>
              <a:gd name="connsiteX0" fmla="*/ 3432850 w 3587605"/>
              <a:gd name="connsiteY0" fmla="*/ 608555 h 3522069"/>
              <a:gd name="connsiteX1" fmla="*/ 2177256 w 3587605"/>
              <a:gd name="connsiteY1" fmla="*/ 52614 h 3522069"/>
              <a:gd name="connsiteX2" fmla="*/ 1496405 w 3587605"/>
              <a:gd name="connsiteY2" fmla="*/ 999265 h 3522069"/>
              <a:gd name="connsiteX3" fmla="*/ 178101 w 3587605"/>
              <a:gd name="connsiteY3" fmla="*/ 2129847 h 3522069"/>
              <a:gd name="connsiteX4" fmla="*/ 42782 w 3587605"/>
              <a:gd name="connsiteY4" fmla="*/ 3180211 h 3522069"/>
              <a:gd name="connsiteX5" fmla="*/ 1389577 w 3587605"/>
              <a:gd name="connsiteY5" fmla="*/ 3366907 h 3522069"/>
              <a:gd name="connsiteX6" fmla="*/ 3340999 w 3587605"/>
              <a:gd name="connsiteY6" fmla="*/ 1689015 h 3522069"/>
              <a:gd name="connsiteX7" fmla="*/ 3432850 w 3587605"/>
              <a:gd name="connsiteY7" fmla="*/ 608555 h 3522069"/>
              <a:gd name="connsiteX0" fmla="*/ 3426562 w 3581317"/>
              <a:gd name="connsiteY0" fmla="*/ 572453 h 3485967"/>
              <a:gd name="connsiteX1" fmla="*/ 2170968 w 3581317"/>
              <a:gd name="connsiteY1" fmla="*/ 16512 h 3485967"/>
              <a:gd name="connsiteX2" fmla="*/ 1365525 w 3581317"/>
              <a:gd name="connsiteY2" fmla="*/ 1178375 h 3485967"/>
              <a:gd name="connsiteX3" fmla="*/ 171813 w 3581317"/>
              <a:gd name="connsiteY3" fmla="*/ 2093745 h 3485967"/>
              <a:gd name="connsiteX4" fmla="*/ 36494 w 3581317"/>
              <a:gd name="connsiteY4" fmla="*/ 3144109 h 3485967"/>
              <a:gd name="connsiteX5" fmla="*/ 1383289 w 3581317"/>
              <a:gd name="connsiteY5" fmla="*/ 3330805 h 3485967"/>
              <a:gd name="connsiteX6" fmla="*/ 3334711 w 3581317"/>
              <a:gd name="connsiteY6" fmla="*/ 1652913 h 3485967"/>
              <a:gd name="connsiteX7" fmla="*/ 3426562 w 3581317"/>
              <a:gd name="connsiteY7" fmla="*/ 572453 h 3485967"/>
              <a:gd name="connsiteX0" fmla="*/ 3426562 w 3573657"/>
              <a:gd name="connsiteY0" fmla="*/ 361068 h 3274582"/>
              <a:gd name="connsiteX1" fmla="*/ 2290505 w 3573657"/>
              <a:gd name="connsiteY1" fmla="*/ 26882 h 3274582"/>
              <a:gd name="connsiteX2" fmla="*/ 1365525 w 3573657"/>
              <a:gd name="connsiteY2" fmla="*/ 966990 h 3274582"/>
              <a:gd name="connsiteX3" fmla="*/ 171813 w 3573657"/>
              <a:gd name="connsiteY3" fmla="*/ 1882360 h 3274582"/>
              <a:gd name="connsiteX4" fmla="*/ 36494 w 3573657"/>
              <a:gd name="connsiteY4" fmla="*/ 2932724 h 3274582"/>
              <a:gd name="connsiteX5" fmla="*/ 1383289 w 3573657"/>
              <a:gd name="connsiteY5" fmla="*/ 3119420 h 3274582"/>
              <a:gd name="connsiteX6" fmla="*/ 3334711 w 3573657"/>
              <a:gd name="connsiteY6" fmla="*/ 1441528 h 3274582"/>
              <a:gd name="connsiteX7" fmla="*/ 3426562 w 3573657"/>
              <a:gd name="connsiteY7" fmla="*/ 361068 h 3274582"/>
              <a:gd name="connsiteX0" fmla="*/ 3294056 w 3441151"/>
              <a:gd name="connsiteY0" fmla="*/ 361068 h 3203866"/>
              <a:gd name="connsiteX1" fmla="*/ 2157999 w 3441151"/>
              <a:gd name="connsiteY1" fmla="*/ 26882 h 3203866"/>
              <a:gd name="connsiteX2" fmla="*/ 1233019 w 3441151"/>
              <a:gd name="connsiteY2" fmla="*/ 966990 h 3203866"/>
              <a:gd name="connsiteX3" fmla="*/ 39307 w 3441151"/>
              <a:gd name="connsiteY3" fmla="*/ 1882360 h 3203866"/>
              <a:gd name="connsiteX4" fmla="*/ 290562 w 3441151"/>
              <a:gd name="connsiteY4" fmla="*/ 2757955 h 3203866"/>
              <a:gd name="connsiteX5" fmla="*/ 1250783 w 3441151"/>
              <a:gd name="connsiteY5" fmla="*/ 3119420 h 3203866"/>
              <a:gd name="connsiteX6" fmla="*/ 3202205 w 3441151"/>
              <a:gd name="connsiteY6" fmla="*/ 1441528 h 3203866"/>
              <a:gd name="connsiteX7" fmla="*/ 3294056 w 3441151"/>
              <a:gd name="connsiteY7" fmla="*/ 361068 h 3203866"/>
              <a:gd name="connsiteX0" fmla="*/ 3047297 w 3194392"/>
              <a:gd name="connsiteY0" fmla="*/ 361068 h 3203866"/>
              <a:gd name="connsiteX1" fmla="*/ 1911240 w 3194392"/>
              <a:gd name="connsiteY1" fmla="*/ 26882 h 3203866"/>
              <a:gd name="connsiteX2" fmla="*/ 986260 w 3194392"/>
              <a:gd name="connsiteY2" fmla="*/ 966990 h 3203866"/>
              <a:gd name="connsiteX3" fmla="*/ 109751 w 3194392"/>
              <a:gd name="connsiteY3" fmla="*/ 1732912 h 3203866"/>
              <a:gd name="connsiteX4" fmla="*/ 43803 w 3194392"/>
              <a:gd name="connsiteY4" fmla="*/ 2757955 h 3203866"/>
              <a:gd name="connsiteX5" fmla="*/ 1004024 w 3194392"/>
              <a:gd name="connsiteY5" fmla="*/ 3119420 h 3203866"/>
              <a:gd name="connsiteX6" fmla="*/ 2955446 w 3194392"/>
              <a:gd name="connsiteY6" fmla="*/ 1441528 h 3203866"/>
              <a:gd name="connsiteX7" fmla="*/ 3047297 w 3194392"/>
              <a:gd name="connsiteY7" fmla="*/ 361068 h 3203866"/>
              <a:gd name="connsiteX0" fmla="*/ 3056492 w 3203587"/>
              <a:gd name="connsiteY0" fmla="*/ 361068 h 3203866"/>
              <a:gd name="connsiteX1" fmla="*/ 1920435 w 3203587"/>
              <a:gd name="connsiteY1" fmla="*/ 26882 h 3203866"/>
              <a:gd name="connsiteX2" fmla="*/ 995455 w 3203587"/>
              <a:gd name="connsiteY2" fmla="*/ 966990 h 3203866"/>
              <a:gd name="connsiteX3" fmla="*/ 118946 w 3203587"/>
              <a:gd name="connsiteY3" fmla="*/ 1732912 h 3203866"/>
              <a:gd name="connsiteX4" fmla="*/ 52998 w 3203587"/>
              <a:gd name="connsiteY4" fmla="*/ 2757955 h 3203866"/>
              <a:gd name="connsiteX5" fmla="*/ 1013219 w 3203587"/>
              <a:gd name="connsiteY5" fmla="*/ 3119420 h 3203866"/>
              <a:gd name="connsiteX6" fmla="*/ 2964641 w 3203587"/>
              <a:gd name="connsiteY6" fmla="*/ 1441528 h 3203866"/>
              <a:gd name="connsiteX7" fmla="*/ 3056492 w 3203587"/>
              <a:gd name="connsiteY7" fmla="*/ 361068 h 3203866"/>
              <a:gd name="connsiteX0" fmla="*/ 3056492 w 3198488"/>
              <a:gd name="connsiteY0" fmla="*/ 271660 h 3114458"/>
              <a:gd name="connsiteX1" fmla="*/ 2001198 w 3198488"/>
              <a:gd name="connsiteY1" fmla="*/ 36727 h 3114458"/>
              <a:gd name="connsiteX2" fmla="*/ 995455 w 3198488"/>
              <a:gd name="connsiteY2" fmla="*/ 877582 h 3114458"/>
              <a:gd name="connsiteX3" fmla="*/ 118946 w 3198488"/>
              <a:gd name="connsiteY3" fmla="*/ 1643504 h 3114458"/>
              <a:gd name="connsiteX4" fmla="*/ 52998 w 3198488"/>
              <a:gd name="connsiteY4" fmla="*/ 2668547 h 3114458"/>
              <a:gd name="connsiteX5" fmla="*/ 1013219 w 3198488"/>
              <a:gd name="connsiteY5" fmla="*/ 3030012 h 3114458"/>
              <a:gd name="connsiteX6" fmla="*/ 2964641 w 3198488"/>
              <a:gd name="connsiteY6" fmla="*/ 1352120 h 3114458"/>
              <a:gd name="connsiteX7" fmla="*/ 3056492 w 3198488"/>
              <a:gd name="connsiteY7" fmla="*/ 271660 h 3114458"/>
              <a:gd name="connsiteX0" fmla="*/ 2722047 w 3069743"/>
              <a:gd name="connsiteY0" fmla="*/ 74242 h 3438628"/>
              <a:gd name="connsiteX1" fmla="*/ 2001198 w 3069743"/>
              <a:gd name="connsiteY1" fmla="*/ 360897 h 3438628"/>
              <a:gd name="connsiteX2" fmla="*/ 995455 w 3069743"/>
              <a:gd name="connsiteY2" fmla="*/ 1201752 h 3438628"/>
              <a:gd name="connsiteX3" fmla="*/ 118946 w 3069743"/>
              <a:gd name="connsiteY3" fmla="*/ 1967674 h 3438628"/>
              <a:gd name="connsiteX4" fmla="*/ 52998 w 3069743"/>
              <a:gd name="connsiteY4" fmla="*/ 2992717 h 3438628"/>
              <a:gd name="connsiteX5" fmla="*/ 1013219 w 3069743"/>
              <a:gd name="connsiteY5" fmla="*/ 3354182 h 3438628"/>
              <a:gd name="connsiteX6" fmla="*/ 2964641 w 3069743"/>
              <a:gd name="connsiteY6" fmla="*/ 1676290 h 3438628"/>
              <a:gd name="connsiteX7" fmla="*/ 2722047 w 3069743"/>
              <a:gd name="connsiteY7" fmla="*/ 74242 h 3438628"/>
              <a:gd name="connsiteX0" fmla="*/ 2722047 w 3067016"/>
              <a:gd name="connsiteY0" fmla="*/ 56134 h 3420520"/>
              <a:gd name="connsiteX1" fmla="*/ 2109343 w 3067016"/>
              <a:gd name="connsiteY1" fmla="*/ 439971 h 3420520"/>
              <a:gd name="connsiteX2" fmla="*/ 995455 w 3067016"/>
              <a:gd name="connsiteY2" fmla="*/ 1183644 h 3420520"/>
              <a:gd name="connsiteX3" fmla="*/ 118946 w 3067016"/>
              <a:gd name="connsiteY3" fmla="*/ 1949566 h 3420520"/>
              <a:gd name="connsiteX4" fmla="*/ 52998 w 3067016"/>
              <a:gd name="connsiteY4" fmla="*/ 2974609 h 3420520"/>
              <a:gd name="connsiteX5" fmla="*/ 1013219 w 3067016"/>
              <a:gd name="connsiteY5" fmla="*/ 3336074 h 3420520"/>
              <a:gd name="connsiteX6" fmla="*/ 2964641 w 3067016"/>
              <a:gd name="connsiteY6" fmla="*/ 1658182 h 3420520"/>
              <a:gd name="connsiteX7" fmla="*/ 2722047 w 3067016"/>
              <a:gd name="connsiteY7" fmla="*/ 56134 h 3420520"/>
              <a:gd name="connsiteX0" fmla="*/ 2722047 w 3071906"/>
              <a:gd name="connsiteY0" fmla="*/ 88056 h 3452442"/>
              <a:gd name="connsiteX1" fmla="*/ 1918601 w 3071906"/>
              <a:gd name="connsiteY1" fmla="*/ 315738 h 3452442"/>
              <a:gd name="connsiteX2" fmla="*/ 995455 w 3071906"/>
              <a:gd name="connsiteY2" fmla="*/ 1215566 h 3452442"/>
              <a:gd name="connsiteX3" fmla="*/ 118946 w 3071906"/>
              <a:gd name="connsiteY3" fmla="*/ 1981488 h 3452442"/>
              <a:gd name="connsiteX4" fmla="*/ 52998 w 3071906"/>
              <a:gd name="connsiteY4" fmla="*/ 3006531 h 3452442"/>
              <a:gd name="connsiteX5" fmla="*/ 1013219 w 3071906"/>
              <a:gd name="connsiteY5" fmla="*/ 3367996 h 3452442"/>
              <a:gd name="connsiteX6" fmla="*/ 2964641 w 3071906"/>
              <a:gd name="connsiteY6" fmla="*/ 1690104 h 3452442"/>
              <a:gd name="connsiteX7" fmla="*/ 2722047 w 3071906"/>
              <a:gd name="connsiteY7" fmla="*/ 88056 h 3452442"/>
              <a:gd name="connsiteX0" fmla="*/ 2830640 w 3103270"/>
              <a:gd name="connsiteY0" fmla="*/ 122469 h 3324481"/>
              <a:gd name="connsiteX1" fmla="*/ 1918601 w 3103270"/>
              <a:gd name="connsiteY1" fmla="*/ 187777 h 3324481"/>
              <a:gd name="connsiteX2" fmla="*/ 995455 w 3103270"/>
              <a:gd name="connsiteY2" fmla="*/ 1087605 h 3324481"/>
              <a:gd name="connsiteX3" fmla="*/ 118946 w 3103270"/>
              <a:gd name="connsiteY3" fmla="*/ 1853527 h 3324481"/>
              <a:gd name="connsiteX4" fmla="*/ 52998 w 3103270"/>
              <a:gd name="connsiteY4" fmla="*/ 2878570 h 3324481"/>
              <a:gd name="connsiteX5" fmla="*/ 1013219 w 3103270"/>
              <a:gd name="connsiteY5" fmla="*/ 3240035 h 3324481"/>
              <a:gd name="connsiteX6" fmla="*/ 2964641 w 3103270"/>
              <a:gd name="connsiteY6" fmla="*/ 1562143 h 3324481"/>
              <a:gd name="connsiteX7" fmla="*/ 2830640 w 3103270"/>
              <a:gd name="connsiteY7" fmla="*/ 122469 h 332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3270" h="3324481">
                <a:moveTo>
                  <a:pt x="2830640" y="122469"/>
                </a:moveTo>
                <a:cubicBezTo>
                  <a:pt x="2656300" y="-106592"/>
                  <a:pt x="2224465" y="26921"/>
                  <a:pt x="1918601" y="187777"/>
                </a:cubicBezTo>
                <a:cubicBezTo>
                  <a:pt x="1612737" y="348633"/>
                  <a:pt x="1295398" y="809980"/>
                  <a:pt x="995455" y="1087605"/>
                </a:cubicBezTo>
                <a:cubicBezTo>
                  <a:pt x="695513" y="1365230"/>
                  <a:pt x="301127" y="1528045"/>
                  <a:pt x="118946" y="1853527"/>
                </a:cubicBezTo>
                <a:cubicBezTo>
                  <a:pt x="-63235" y="2179009"/>
                  <a:pt x="5934" y="2607182"/>
                  <a:pt x="52998" y="2878570"/>
                </a:cubicBezTo>
                <a:cubicBezTo>
                  <a:pt x="255171" y="3404858"/>
                  <a:pt x="556763" y="3376337"/>
                  <a:pt x="1013219" y="3240035"/>
                </a:cubicBezTo>
                <a:cubicBezTo>
                  <a:pt x="1469675" y="3103733"/>
                  <a:pt x="2661738" y="2081737"/>
                  <a:pt x="2964641" y="1562143"/>
                </a:cubicBezTo>
                <a:cubicBezTo>
                  <a:pt x="3267544" y="1042549"/>
                  <a:pt x="3004980" y="351530"/>
                  <a:pt x="2830640" y="122469"/>
                </a:cubicBezTo>
                <a:close/>
              </a:path>
            </a:pathLst>
          </a:custGeom>
          <a:solidFill>
            <a:srgbClr val="00D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-29376"/>
            <a:ext cx="12192000" cy="876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/>
              <a:t>ㄷ</a:t>
            </a:r>
          </a:p>
        </p:txBody>
      </p:sp>
      <p:sp>
        <p:nvSpPr>
          <p:cNvPr id="7" name="자유형 6"/>
          <p:cNvSpPr/>
          <p:nvPr/>
        </p:nvSpPr>
        <p:spPr>
          <a:xfrm rot="1879260">
            <a:off x="9768217" y="5265620"/>
            <a:ext cx="2430761" cy="2861962"/>
          </a:xfrm>
          <a:custGeom>
            <a:avLst/>
            <a:gdLst>
              <a:gd name="connsiteX0" fmla="*/ 3474949 w 3732053"/>
              <a:gd name="connsiteY0" fmla="*/ 426086 h 3585389"/>
              <a:gd name="connsiteX1" fmla="*/ 2214040 w 3732053"/>
              <a:gd name="connsiteY1" fmla="*/ 108453 h 3585389"/>
              <a:gd name="connsiteX2" fmla="*/ 1424768 w 3732053"/>
              <a:gd name="connsiteY2" fmla="*/ 1494491 h 3585389"/>
              <a:gd name="connsiteX3" fmla="*/ 452617 w 3732053"/>
              <a:gd name="connsiteY3" fmla="*/ 2283762 h 3585389"/>
              <a:gd name="connsiteX4" fmla="*/ 202360 w 3732053"/>
              <a:gd name="connsiteY4" fmla="*/ 3525421 h 3585389"/>
              <a:gd name="connsiteX5" fmla="*/ 3417198 w 3732053"/>
              <a:gd name="connsiteY5" fmla="*/ 3082659 h 3585389"/>
              <a:gd name="connsiteX6" fmla="*/ 3474949 w 3732053"/>
              <a:gd name="connsiteY6" fmla="*/ 426086 h 3585389"/>
              <a:gd name="connsiteX0" fmla="*/ 3142383 w 3366539"/>
              <a:gd name="connsiteY0" fmla="*/ 426086 h 3927525"/>
              <a:gd name="connsiteX1" fmla="*/ 1881474 w 3366539"/>
              <a:gd name="connsiteY1" fmla="*/ 108453 h 3927525"/>
              <a:gd name="connsiteX2" fmla="*/ 1092202 w 3366539"/>
              <a:gd name="connsiteY2" fmla="*/ 1494491 h 3927525"/>
              <a:gd name="connsiteX3" fmla="*/ 120051 w 3366539"/>
              <a:gd name="connsiteY3" fmla="*/ 2283762 h 3927525"/>
              <a:gd name="connsiteX4" fmla="*/ 345898 w 3366539"/>
              <a:gd name="connsiteY4" fmla="*/ 3900473 h 3927525"/>
              <a:gd name="connsiteX5" fmla="*/ 3084632 w 3366539"/>
              <a:gd name="connsiteY5" fmla="*/ 3082659 h 3927525"/>
              <a:gd name="connsiteX6" fmla="*/ 3142383 w 3366539"/>
              <a:gd name="connsiteY6" fmla="*/ 426086 h 3927525"/>
              <a:gd name="connsiteX0" fmla="*/ 3052062 w 3266093"/>
              <a:gd name="connsiteY0" fmla="*/ 426086 h 4197834"/>
              <a:gd name="connsiteX1" fmla="*/ 1791153 w 3266093"/>
              <a:gd name="connsiteY1" fmla="*/ 108453 h 4197834"/>
              <a:gd name="connsiteX2" fmla="*/ 1001881 w 3266093"/>
              <a:gd name="connsiteY2" fmla="*/ 1494491 h 4197834"/>
              <a:gd name="connsiteX3" fmla="*/ 29730 w 3266093"/>
              <a:gd name="connsiteY3" fmla="*/ 2283762 h 4197834"/>
              <a:gd name="connsiteX4" fmla="*/ 255577 w 3266093"/>
              <a:gd name="connsiteY4" fmla="*/ 3900473 h 4197834"/>
              <a:gd name="connsiteX5" fmla="*/ 404314 w 3266093"/>
              <a:gd name="connsiteY5" fmla="*/ 4137666 h 4197834"/>
              <a:gd name="connsiteX6" fmla="*/ 2994311 w 3266093"/>
              <a:gd name="connsiteY6" fmla="*/ 3082659 h 4197834"/>
              <a:gd name="connsiteX7" fmla="*/ 3052062 w 3266093"/>
              <a:gd name="connsiteY7" fmla="*/ 426086 h 4197834"/>
              <a:gd name="connsiteX0" fmla="*/ 3165757 w 3379788"/>
              <a:gd name="connsiteY0" fmla="*/ 426086 h 4182805"/>
              <a:gd name="connsiteX1" fmla="*/ 1904848 w 3379788"/>
              <a:gd name="connsiteY1" fmla="*/ 108453 h 4182805"/>
              <a:gd name="connsiteX2" fmla="*/ 1115576 w 3379788"/>
              <a:gd name="connsiteY2" fmla="*/ 1494491 h 4182805"/>
              <a:gd name="connsiteX3" fmla="*/ 143425 w 3379788"/>
              <a:gd name="connsiteY3" fmla="*/ 2283762 h 4182805"/>
              <a:gd name="connsiteX4" fmla="*/ 33616 w 3379788"/>
              <a:gd name="connsiteY4" fmla="*/ 3811774 h 4182805"/>
              <a:gd name="connsiteX5" fmla="*/ 518009 w 3379788"/>
              <a:gd name="connsiteY5" fmla="*/ 4137666 h 4182805"/>
              <a:gd name="connsiteX6" fmla="*/ 3108006 w 3379788"/>
              <a:gd name="connsiteY6" fmla="*/ 3082659 h 4182805"/>
              <a:gd name="connsiteX7" fmla="*/ 3165757 w 3379788"/>
              <a:gd name="connsiteY7" fmla="*/ 426086 h 4182805"/>
              <a:gd name="connsiteX0" fmla="*/ 3165757 w 3379788"/>
              <a:gd name="connsiteY0" fmla="*/ 426086 h 4233456"/>
              <a:gd name="connsiteX1" fmla="*/ 1904848 w 3379788"/>
              <a:gd name="connsiteY1" fmla="*/ 108453 h 4233456"/>
              <a:gd name="connsiteX2" fmla="*/ 1115576 w 3379788"/>
              <a:gd name="connsiteY2" fmla="*/ 1494491 h 4233456"/>
              <a:gd name="connsiteX3" fmla="*/ 143425 w 3379788"/>
              <a:gd name="connsiteY3" fmla="*/ 2283762 h 4233456"/>
              <a:gd name="connsiteX4" fmla="*/ 33616 w 3379788"/>
              <a:gd name="connsiteY4" fmla="*/ 3811774 h 4233456"/>
              <a:gd name="connsiteX5" fmla="*/ 518009 w 3379788"/>
              <a:gd name="connsiteY5" fmla="*/ 4137666 h 4233456"/>
              <a:gd name="connsiteX6" fmla="*/ 3108006 w 3379788"/>
              <a:gd name="connsiteY6" fmla="*/ 3082659 h 4233456"/>
              <a:gd name="connsiteX7" fmla="*/ 3165757 w 3379788"/>
              <a:gd name="connsiteY7" fmla="*/ 426086 h 4233456"/>
              <a:gd name="connsiteX0" fmla="*/ 3165757 w 3343509"/>
              <a:gd name="connsiteY0" fmla="*/ 426086 h 4432911"/>
              <a:gd name="connsiteX1" fmla="*/ 1904848 w 3343509"/>
              <a:gd name="connsiteY1" fmla="*/ 108453 h 4432911"/>
              <a:gd name="connsiteX2" fmla="*/ 1115576 w 3343509"/>
              <a:gd name="connsiteY2" fmla="*/ 1494491 h 4432911"/>
              <a:gd name="connsiteX3" fmla="*/ 143425 w 3343509"/>
              <a:gd name="connsiteY3" fmla="*/ 2283762 h 4432911"/>
              <a:gd name="connsiteX4" fmla="*/ 33616 w 3343509"/>
              <a:gd name="connsiteY4" fmla="*/ 3811774 h 4432911"/>
              <a:gd name="connsiteX5" fmla="*/ 1065981 w 3343509"/>
              <a:gd name="connsiteY5" fmla="*/ 4390115 h 4432911"/>
              <a:gd name="connsiteX6" fmla="*/ 3108006 w 3343509"/>
              <a:gd name="connsiteY6" fmla="*/ 3082659 h 4432911"/>
              <a:gd name="connsiteX7" fmla="*/ 3165757 w 3343509"/>
              <a:gd name="connsiteY7" fmla="*/ 426086 h 4432911"/>
              <a:gd name="connsiteX0" fmla="*/ 3165757 w 3477777"/>
              <a:gd name="connsiteY0" fmla="*/ 383829 h 4390654"/>
              <a:gd name="connsiteX1" fmla="*/ 1904848 w 3477777"/>
              <a:gd name="connsiteY1" fmla="*/ 66196 h 4390654"/>
              <a:gd name="connsiteX2" fmla="*/ 1115576 w 3477777"/>
              <a:gd name="connsiteY2" fmla="*/ 1452234 h 4390654"/>
              <a:gd name="connsiteX3" fmla="*/ 143425 w 3477777"/>
              <a:gd name="connsiteY3" fmla="*/ 2241505 h 4390654"/>
              <a:gd name="connsiteX4" fmla="*/ 33616 w 3477777"/>
              <a:gd name="connsiteY4" fmla="*/ 3769517 h 4390654"/>
              <a:gd name="connsiteX5" fmla="*/ 1065981 w 3477777"/>
              <a:gd name="connsiteY5" fmla="*/ 4347858 h 4390654"/>
              <a:gd name="connsiteX6" fmla="*/ 3306323 w 3477777"/>
              <a:gd name="connsiteY6" fmla="*/ 1800673 h 4390654"/>
              <a:gd name="connsiteX7" fmla="*/ 3165757 w 3477777"/>
              <a:gd name="connsiteY7" fmla="*/ 383829 h 4390654"/>
              <a:gd name="connsiteX0" fmla="*/ 3165757 w 3456438"/>
              <a:gd name="connsiteY0" fmla="*/ 383829 h 3966276"/>
              <a:gd name="connsiteX1" fmla="*/ 1904848 w 3456438"/>
              <a:gd name="connsiteY1" fmla="*/ 66196 h 3966276"/>
              <a:gd name="connsiteX2" fmla="*/ 1115576 w 3456438"/>
              <a:gd name="connsiteY2" fmla="*/ 1452234 h 3966276"/>
              <a:gd name="connsiteX3" fmla="*/ 143425 w 3456438"/>
              <a:gd name="connsiteY3" fmla="*/ 2241505 h 3966276"/>
              <a:gd name="connsiteX4" fmla="*/ 33616 w 3456438"/>
              <a:gd name="connsiteY4" fmla="*/ 3769517 h 3966276"/>
              <a:gd name="connsiteX5" fmla="*/ 1354901 w 3456438"/>
              <a:gd name="connsiteY5" fmla="*/ 3478565 h 3966276"/>
              <a:gd name="connsiteX6" fmla="*/ 3306323 w 3456438"/>
              <a:gd name="connsiteY6" fmla="*/ 1800673 h 3966276"/>
              <a:gd name="connsiteX7" fmla="*/ 3165757 w 3456438"/>
              <a:gd name="connsiteY7" fmla="*/ 383829 h 3966276"/>
              <a:gd name="connsiteX0" fmla="*/ 3185030 w 3475711"/>
              <a:gd name="connsiteY0" fmla="*/ 383829 h 3707572"/>
              <a:gd name="connsiteX1" fmla="*/ 1924121 w 3475711"/>
              <a:gd name="connsiteY1" fmla="*/ 66196 h 3707572"/>
              <a:gd name="connsiteX2" fmla="*/ 1134849 w 3475711"/>
              <a:gd name="connsiteY2" fmla="*/ 1452234 h 3707572"/>
              <a:gd name="connsiteX3" fmla="*/ 162698 w 3475711"/>
              <a:gd name="connsiteY3" fmla="*/ 2241505 h 3707572"/>
              <a:gd name="connsiteX4" fmla="*/ 26714 w 3475711"/>
              <a:gd name="connsiteY4" fmla="*/ 3420345 h 3707572"/>
              <a:gd name="connsiteX5" fmla="*/ 1374174 w 3475711"/>
              <a:gd name="connsiteY5" fmla="*/ 3478565 h 3707572"/>
              <a:gd name="connsiteX6" fmla="*/ 3325596 w 3475711"/>
              <a:gd name="connsiteY6" fmla="*/ 1800673 h 3707572"/>
              <a:gd name="connsiteX7" fmla="*/ 3185030 w 3475711"/>
              <a:gd name="connsiteY7" fmla="*/ 383829 h 3707572"/>
              <a:gd name="connsiteX0" fmla="*/ 3184519 w 3475200"/>
              <a:gd name="connsiteY0" fmla="*/ 383829 h 3633727"/>
              <a:gd name="connsiteX1" fmla="*/ 1923610 w 3475200"/>
              <a:gd name="connsiteY1" fmla="*/ 66196 h 3633727"/>
              <a:gd name="connsiteX2" fmla="*/ 1134338 w 3475200"/>
              <a:gd name="connsiteY2" fmla="*/ 1452234 h 3633727"/>
              <a:gd name="connsiteX3" fmla="*/ 162187 w 3475200"/>
              <a:gd name="connsiteY3" fmla="*/ 2241505 h 3633727"/>
              <a:gd name="connsiteX4" fmla="*/ 26868 w 3475200"/>
              <a:gd name="connsiteY4" fmla="*/ 3291869 h 3633727"/>
              <a:gd name="connsiteX5" fmla="*/ 1373663 w 3475200"/>
              <a:gd name="connsiteY5" fmla="*/ 3478565 h 3633727"/>
              <a:gd name="connsiteX6" fmla="*/ 3325085 w 3475200"/>
              <a:gd name="connsiteY6" fmla="*/ 1800673 h 3633727"/>
              <a:gd name="connsiteX7" fmla="*/ 3184519 w 3475200"/>
              <a:gd name="connsiteY7" fmla="*/ 383829 h 3633727"/>
              <a:gd name="connsiteX0" fmla="*/ 3200433 w 3491114"/>
              <a:gd name="connsiteY0" fmla="*/ 359894 h 3609792"/>
              <a:gd name="connsiteX1" fmla="*/ 1939524 w 3491114"/>
              <a:gd name="connsiteY1" fmla="*/ 42261 h 3609792"/>
              <a:gd name="connsiteX2" fmla="*/ 1496405 w 3491114"/>
              <a:gd name="connsiteY2" fmla="*/ 1086988 h 3609792"/>
              <a:gd name="connsiteX3" fmla="*/ 178101 w 3491114"/>
              <a:gd name="connsiteY3" fmla="*/ 2217570 h 3609792"/>
              <a:gd name="connsiteX4" fmla="*/ 42782 w 3491114"/>
              <a:gd name="connsiteY4" fmla="*/ 3267934 h 3609792"/>
              <a:gd name="connsiteX5" fmla="*/ 1389577 w 3491114"/>
              <a:gd name="connsiteY5" fmla="*/ 3454630 h 3609792"/>
              <a:gd name="connsiteX6" fmla="*/ 3340999 w 3491114"/>
              <a:gd name="connsiteY6" fmla="*/ 1776738 h 3609792"/>
              <a:gd name="connsiteX7" fmla="*/ 3200433 w 3491114"/>
              <a:gd name="connsiteY7" fmla="*/ 359894 h 3609792"/>
              <a:gd name="connsiteX0" fmla="*/ 3200433 w 3478188"/>
              <a:gd name="connsiteY0" fmla="*/ 254007 h 3503905"/>
              <a:gd name="connsiteX1" fmla="*/ 2275251 w 3478188"/>
              <a:gd name="connsiteY1" fmla="*/ 64270 h 3503905"/>
              <a:gd name="connsiteX2" fmla="*/ 1496405 w 3478188"/>
              <a:gd name="connsiteY2" fmla="*/ 981101 h 3503905"/>
              <a:gd name="connsiteX3" fmla="*/ 178101 w 3478188"/>
              <a:gd name="connsiteY3" fmla="*/ 2111683 h 3503905"/>
              <a:gd name="connsiteX4" fmla="*/ 42782 w 3478188"/>
              <a:gd name="connsiteY4" fmla="*/ 3162047 h 3503905"/>
              <a:gd name="connsiteX5" fmla="*/ 1389577 w 3478188"/>
              <a:gd name="connsiteY5" fmla="*/ 3348743 h 3503905"/>
              <a:gd name="connsiteX6" fmla="*/ 3340999 w 3478188"/>
              <a:gd name="connsiteY6" fmla="*/ 1670851 h 3503905"/>
              <a:gd name="connsiteX7" fmla="*/ 3200433 w 3478188"/>
              <a:gd name="connsiteY7" fmla="*/ 254007 h 3503905"/>
              <a:gd name="connsiteX0" fmla="*/ 3432850 w 3581316"/>
              <a:gd name="connsiteY0" fmla="*/ 534588 h 3448102"/>
              <a:gd name="connsiteX1" fmla="*/ 2275251 w 3581316"/>
              <a:gd name="connsiteY1" fmla="*/ 8467 h 3448102"/>
              <a:gd name="connsiteX2" fmla="*/ 1496405 w 3581316"/>
              <a:gd name="connsiteY2" fmla="*/ 925298 h 3448102"/>
              <a:gd name="connsiteX3" fmla="*/ 178101 w 3581316"/>
              <a:gd name="connsiteY3" fmla="*/ 2055880 h 3448102"/>
              <a:gd name="connsiteX4" fmla="*/ 42782 w 3581316"/>
              <a:gd name="connsiteY4" fmla="*/ 3106244 h 3448102"/>
              <a:gd name="connsiteX5" fmla="*/ 1389577 w 3581316"/>
              <a:gd name="connsiteY5" fmla="*/ 3292940 h 3448102"/>
              <a:gd name="connsiteX6" fmla="*/ 3340999 w 3581316"/>
              <a:gd name="connsiteY6" fmla="*/ 1615048 h 3448102"/>
              <a:gd name="connsiteX7" fmla="*/ 3432850 w 3581316"/>
              <a:gd name="connsiteY7" fmla="*/ 534588 h 3448102"/>
              <a:gd name="connsiteX0" fmla="*/ 3432850 w 3592640"/>
              <a:gd name="connsiteY0" fmla="*/ 508446 h 3421960"/>
              <a:gd name="connsiteX1" fmla="*/ 2099713 w 3592640"/>
              <a:gd name="connsiteY1" fmla="*/ 8988 h 3421960"/>
              <a:gd name="connsiteX2" fmla="*/ 1496405 w 3592640"/>
              <a:gd name="connsiteY2" fmla="*/ 899156 h 3421960"/>
              <a:gd name="connsiteX3" fmla="*/ 178101 w 3592640"/>
              <a:gd name="connsiteY3" fmla="*/ 2029738 h 3421960"/>
              <a:gd name="connsiteX4" fmla="*/ 42782 w 3592640"/>
              <a:gd name="connsiteY4" fmla="*/ 3080102 h 3421960"/>
              <a:gd name="connsiteX5" fmla="*/ 1389577 w 3592640"/>
              <a:gd name="connsiteY5" fmla="*/ 3266798 h 3421960"/>
              <a:gd name="connsiteX6" fmla="*/ 3340999 w 3592640"/>
              <a:gd name="connsiteY6" fmla="*/ 1588906 h 3421960"/>
              <a:gd name="connsiteX7" fmla="*/ 3432850 w 3592640"/>
              <a:gd name="connsiteY7" fmla="*/ 508446 h 3421960"/>
              <a:gd name="connsiteX0" fmla="*/ 3432850 w 3587605"/>
              <a:gd name="connsiteY0" fmla="*/ 563890 h 3477404"/>
              <a:gd name="connsiteX1" fmla="*/ 2177256 w 3587605"/>
              <a:gd name="connsiteY1" fmla="*/ 7949 h 3477404"/>
              <a:gd name="connsiteX2" fmla="*/ 1496405 w 3587605"/>
              <a:gd name="connsiteY2" fmla="*/ 954600 h 3477404"/>
              <a:gd name="connsiteX3" fmla="*/ 178101 w 3587605"/>
              <a:gd name="connsiteY3" fmla="*/ 2085182 h 3477404"/>
              <a:gd name="connsiteX4" fmla="*/ 42782 w 3587605"/>
              <a:gd name="connsiteY4" fmla="*/ 3135546 h 3477404"/>
              <a:gd name="connsiteX5" fmla="*/ 1389577 w 3587605"/>
              <a:gd name="connsiteY5" fmla="*/ 3322242 h 3477404"/>
              <a:gd name="connsiteX6" fmla="*/ 3340999 w 3587605"/>
              <a:gd name="connsiteY6" fmla="*/ 1644350 h 3477404"/>
              <a:gd name="connsiteX7" fmla="*/ 3432850 w 3587605"/>
              <a:gd name="connsiteY7" fmla="*/ 563890 h 3477404"/>
              <a:gd name="connsiteX0" fmla="*/ 3432850 w 3587605"/>
              <a:gd name="connsiteY0" fmla="*/ 608555 h 3522069"/>
              <a:gd name="connsiteX1" fmla="*/ 2177256 w 3587605"/>
              <a:gd name="connsiteY1" fmla="*/ 52614 h 3522069"/>
              <a:gd name="connsiteX2" fmla="*/ 1496405 w 3587605"/>
              <a:gd name="connsiteY2" fmla="*/ 999265 h 3522069"/>
              <a:gd name="connsiteX3" fmla="*/ 178101 w 3587605"/>
              <a:gd name="connsiteY3" fmla="*/ 2129847 h 3522069"/>
              <a:gd name="connsiteX4" fmla="*/ 42782 w 3587605"/>
              <a:gd name="connsiteY4" fmla="*/ 3180211 h 3522069"/>
              <a:gd name="connsiteX5" fmla="*/ 1389577 w 3587605"/>
              <a:gd name="connsiteY5" fmla="*/ 3366907 h 3522069"/>
              <a:gd name="connsiteX6" fmla="*/ 3340999 w 3587605"/>
              <a:gd name="connsiteY6" fmla="*/ 1689015 h 3522069"/>
              <a:gd name="connsiteX7" fmla="*/ 3432850 w 3587605"/>
              <a:gd name="connsiteY7" fmla="*/ 608555 h 3522069"/>
              <a:gd name="connsiteX0" fmla="*/ 3426562 w 3581317"/>
              <a:gd name="connsiteY0" fmla="*/ 572453 h 3485967"/>
              <a:gd name="connsiteX1" fmla="*/ 2170968 w 3581317"/>
              <a:gd name="connsiteY1" fmla="*/ 16512 h 3485967"/>
              <a:gd name="connsiteX2" fmla="*/ 1365525 w 3581317"/>
              <a:gd name="connsiteY2" fmla="*/ 1178375 h 3485967"/>
              <a:gd name="connsiteX3" fmla="*/ 171813 w 3581317"/>
              <a:gd name="connsiteY3" fmla="*/ 2093745 h 3485967"/>
              <a:gd name="connsiteX4" fmla="*/ 36494 w 3581317"/>
              <a:gd name="connsiteY4" fmla="*/ 3144109 h 3485967"/>
              <a:gd name="connsiteX5" fmla="*/ 1383289 w 3581317"/>
              <a:gd name="connsiteY5" fmla="*/ 3330805 h 3485967"/>
              <a:gd name="connsiteX6" fmla="*/ 3334711 w 3581317"/>
              <a:gd name="connsiteY6" fmla="*/ 1652913 h 3485967"/>
              <a:gd name="connsiteX7" fmla="*/ 3426562 w 3581317"/>
              <a:gd name="connsiteY7" fmla="*/ 572453 h 3485967"/>
              <a:gd name="connsiteX0" fmla="*/ 3426562 w 3573657"/>
              <a:gd name="connsiteY0" fmla="*/ 361068 h 3274582"/>
              <a:gd name="connsiteX1" fmla="*/ 2290505 w 3573657"/>
              <a:gd name="connsiteY1" fmla="*/ 26882 h 3274582"/>
              <a:gd name="connsiteX2" fmla="*/ 1365525 w 3573657"/>
              <a:gd name="connsiteY2" fmla="*/ 966990 h 3274582"/>
              <a:gd name="connsiteX3" fmla="*/ 171813 w 3573657"/>
              <a:gd name="connsiteY3" fmla="*/ 1882360 h 3274582"/>
              <a:gd name="connsiteX4" fmla="*/ 36494 w 3573657"/>
              <a:gd name="connsiteY4" fmla="*/ 2932724 h 3274582"/>
              <a:gd name="connsiteX5" fmla="*/ 1383289 w 3573657"/>
              <a:gd name="connsiteY5" fmla="*/ 3119420 h 3274582"/>
              <a:gd name="connsiteX6" fmla="*/ 3334711 w 3573657"/>
              <a:gd name="connsiteY6" fmla="*/ 1441528 h 3274582"/>
              <a:gd name="connsiteX7" fmla="*/ 3426562 w 3573657"/>
              <a:gd name="connsiteY7" fmla="*/ 361068 h 3274582"/>
              <a:gd name="connsiteX0" fmla="*/ 3294056 w 3441151"/>
              <a:gd name="connsiteY0" fmla="*/ 361068 h 3203866"/>
              <a:gd name="connsiteX1" fmla="*/ 2157999 w 3441151"/>
              <a:gd name="connsiteY1" fmla="*/ 26882 h 3203866"/>
              <a:gd name="connsiteX2" fmla="*/ 1233019 w 3441151"/>
              <a:gd name="connsiteY2" fmla="*/ 966990 h 3203866"/>
              <a:gd name="connsiteX3" fmla="*/ 39307 w 3441151"/>
              <a:gd name="connsiteY3" fmla="*/ 1882360 h 3203866"/>
              <a:gd name="connsiteX4" fmla="*/ 290562 w 3441151"/>
              <a:gd name="connsiteY4" fmla="*/ 2757955 h 3203866"/>
              <a:gd name="connsiteX5" fmla="*/ 1250783 w 3441151"/>
              <a:gd name="connsiteY5" fmla="*/ 3119420 h 3203866"/>
              <a:gd name="connsiteX6" fmla="*/ 3202205 w 3441151"/>
              <a:gd name="connsiteY6" fmla="*/ 1441528 h 3203866"/>
              <a:gd name="connsiteX7" fmla="*/ 3294056 w 3441151"/>
              <a:gd name="connsiteY7" fmla="*/ 361068 h 3203866"/>
              <a:gd name="connsiteX0" fmla="*/ 3047297 w 3194392"/>
              <a:gd name="connsiteY0" fmla="*/ 361068 h 3203866"/>
              <a:gd name="connsiteX1" fmla="*/ 1911240 w 3194392"/>
              <a:gd name="connsiteY1" fmla="*/ 26882 h 3203866"/>
              <a:gd name="connsiteX2" fmla="*/ 986260 w 3194392"/>
              <a:gd name="connsiteY2" fmla="*/ 966990 h 3203866"/>
              <a:gd name="connsiteX3" fmla="*/ 109751 w 3194392"/>
              <a:gd name="connsiteY3" fmla="*/ 1732912 h 3203866"/>
              <a:gd name="connsiteX4" fmla="*/ 43803 w 3194392"/>
              <a:gd name="connsiteY4" fmla="*/ 2757955 h 3203866"/>
              <a:gd name="connsiteX5" fmla="*/ 1004024 w 3194392"/>
              <a:gd name="connsiteY5" fmla="*/ 3119420 h 3203866"/>
              <a:gd name="connsiteX6" fmla="*/ 2955446 w 3194392"/>
              <a:gd name="connsiteY6" fmla="*/ 1441528 h 3203866"/>
              <a:gd name="connsiteX7" fmla="*/ 3047297 w 3194392"/>
              <a:gd name="connsiteY7" fmla="*/ 361068 h 3203866"/>
              <a:gd name="connsiteX0" fmla="*/ 3056492 w 3203587"/>
              <a:gd name="connsiteY0" fmla="*/ 361068 h 3203866"/>
              <a:gd name="connsiteX1" fmla="*/ 1920435 w 3203587"/>
              <a:gd name="connsiteY1" fmla="*/ 26882 h 3203866"/>
              <a:gd name="connsiteX2" fmla="*/ 995455 w 3203587"/>
              <a:gd name="connsiteY2" fmla="*/ 966990 h 3203866"/>
              <a:gd name="connsiteX3" fmla="*/ 118946 w 3203587"/>
              <a:gd name="connsiteY3" fmla="*/ 1732912 h 3203866"/>
              <a:gd name="connsiteX4" fmla="*/ 52998 w 3203587"/>
              <a:gd name="connsiteY4" fmla="*/ 2757955 h 3203866"/>
              <a:gd name="connsiteX5" fmla="*/ 1013219 w 3203587"/>
              <a:gd name="connsiteY5" fmla="*/ 3119420 h 3203866"/>
              <a:gd name="connsiteX6" fmla="*/ 2964641 w 3203587"/>
              <a:gd name="connsiteY6" fmla="*/ 1441528 h 3203866"/>
              <a:gd name="connsiteX7" fmla="*/ 3056492 w 3203587"/>
              <a:gd name="connsiteY7" fmla="*/ 361068 h 3203866"/>
              <a:gd name="connsiteX0" fmla="*/ 3056492 w 3198488"/>
              <a:gd name="connsiteY0" fmla="*/ 271660 h 3114458"/>
              <a:gd name="connsiteX1" fmla="*/ 2001198 w 3198488"/>
              <a:gd name="connsiteY1" fmla="*/ 36727 h 3114458"/>
              <a:gd name="connsiteX2" fmla="*/ 995455 w 3198488"/>
              <a:gd name="connsiteY2" fmla="*/ 877582 h 3114458"/>
              <a:gd name="connsiteX3" fmla="*/ 118946 w 3198488"/>
              <a:gd name="connsiteY3" fmla="*/ 1643504 h 3114458"/>
              <a:gd name="connsiteX4" fmla="*/ 52998 w 3198488"/>
              <a:gd name="connsiteY4" fmla="*/ 2668547 h 3114458"/>
              <a:gd name="connsiteX5" fmla="*/ 1013219 w 3198488"/>
              <a:gd name="connsiteY5" fmla="*/ 3030012 h 3114458"/>
              <a:gd name="connsiteX6" fmla="*/ 2964641 w 3198488"/>
              <a:gd name="connsiteY6" fmla="*/ 1352120 h 3114458"/>
              <a:gd name="connsiteX7" fmla="*/ 3056492 w 3198488"/>
              <a:gd name="connsiteY7" fmla="*/ 271660 h 3114458"/>
              <a:gd name="connsiteX0" fmla="*/ 2722047 w 3069743"/>
              <a:gd name="connsiteY0" fmla="*/ 74242 h 3438628"/>
              <a:gd name="connsiteX1" fmla="*/ 2001198 w 3069743"/>
              <a:gd name="connsiteY1" fmla="*/ 360897 h 3438628"/>
              <a:gd name="connsiteX2" fmla="*/ 995455 w 3069743"/>
              <a:gd name="connsiteY2" fmla="*/ 1201752 h 3438628"/>
              <a:gd name="connsiteX3" fmla="*/ 118946 w 3069743"/>
              <a:gd name="connsiteY3" fmla="*/ 1967674 h 3438628"/>
              <a:gd name="connsiteX4" fmla="*/ 52998 w 3069743"/>
              <a:gd name="connsiteY4" fmla="*/ 2992717 h 3438628"/>
              <a:gd name="connsiteX5" fmla="*/ 1013219 w 3069743"/>
              <a:gd name="connsiteY5" fmla="*/ 3354182 h 3438628"/>
              <a:gd name="connsiteX6" fmla="*/ 2964641 w 3069743"/>
              <a:gd name="connsiteY6" fmla="*/ 1676290 h 3438628"/>
              <a:gd name="connsiteX7" fmla="*/ 2722047 w 3069743"/>
              <a:gd name="connsiteY7" fmla="*/ 74242 h 3438628"/>
              <a:gd name="connsiteX0" fmla="*/ 2722047 w 3067016"/>
              <a:gd name="connsiteY0" fmla="*/ 56134 h 3420520"/>
              <a:gd name="connsiteX1" fmla="*/ 2109343 w 3067016"/>
              <a:gd name="connsiteY1" fmla="*/ 439971 h 3420520"/>
              <a:gd name="connsiteX2" fmla="*/ 995455 w 3067016"/>
              <a:gd name="connsiteY2" fmla="*/ 1183644 h 3420520"/>
              <a:gd name="connsiteX3" fmla="*/ 118946 w 3067016"/>
              <a:gd name="connsiteY3" fmla="*/ 1949566 h 3420520"/>
              <a:gd name="connsiteX4" fmla="*/ 52998 w 3067016"/>
              <a:gd name="connsiteY4" fmla="*/ 2974609 h 3420520"/>
              <a:gd name="connsiteX5" fmla="*/ 1013219 w 3067016"/>
              <a:gd name="connsiteY5" fmla="*/ 3336074 h 3420520"/>
              <a:gd name="connsiteX6" fmla="*/ 2964641 w 3067016"/>
              <a:gd name="connsiteY6" fmla="*/ 1658182 h 3420520"/>
              <a:gd name="connsiteX7" fmla="*/ 2722047 w 3067016"/>
              <a:gd name="connsiteY7" fmla="*/ 56134 h 3420520"/>
              <a:gd name="connsiteX0" fmla="*/ 2722047 w 3071906"/>
              <a:gd name="connsiteY0" fmla="*/ 88056 h 3452442"/>
              <a:gd name="connsiteX1" fmla="*/ 1918601 w 3071906"/>
              <a:gd name="connsiteY1" fmla="*/ 315738 h 3452442"/>
              <a:gd name="connsiteX2" fmla="*/ 995455 w 3071906"/>
              <a:gd name="connsiteY2" fmla="*/ 1215566 h 3452442"/>
              <a:gd name="connsiteX3" fmla="*/ 118946 w 3071906"/>
              <a:gd name="connsiteY3" fmla="*/ 1981488 h 3452442"/>
              <a:gd name="connsiteX4" fmla="*/ 52998 w 3071906"/>
              <a:gd name="connsiteY4" fmla="*/ 3006531 h 3452442"/>
              <a:gd name="connsiteX5" fmla="*/ 1013219 w 3071906"/>
              <a:gd name="connsiteY5" fmla="*/ 3367996 h 3452442"/>
              <a:gd name="connsiteX6" fmla="*/ 2964641 w 3071906"/>
              <a:gd name="connsiteY6" fmla="*/ 1690104 h 3452442"/>
              <a:gd name="connsiteX7" fmla="*/ 2722047 w 3071906"/>
              <a:gd name="connsiteY7" fmla="*/ 88056 h 3452442"/>
              <a:gd name="connsiteX0" fmla="*/ 2830640 w 3103270"/>
              <a:gd name="connsiteY0" fmla="*/ 122469 h 3324481"/>
              <a:gd name="connsiteX1" fmla="*/ 1918601 w 3103270"/>
              <a:gd name="connsiteY1" fmla="*/ 187777 h 3324481"/>
              <a:gd name="connsiteX2" fmla="*/ 995455 w 3103270"/>
              <a:gd name="connsiteY2" fmla="*/ 1087605 h 3324481"/>
              <a:gd name="connsiteX3" fmla="*/ 118946 w 3103270"/>
              <a:gd name="connsiteY3" fmla="*/ 1853527 h 3324481"/>
              <a:gd name="connsiteX4" fmla="*/ 52998 w 3103270"/>
              <a:gd name="connsiteY4" fmla="*/ 2878570 h 3324481"/>
              <a:gd name="connsiteX5" fmla="*/ 1013219 w 3103270"/>
              <a:gd name="connsiteY5" fmla="*/ 3240035 h 3324481"/>
              <a:gd name="connsiteX6" fmla="*/ 2964641 w 3103270"/>
              <a:gd name="connsiteY6" fmla="*/ 1562143 h 3324481"/>
              <a:gd name="connsiteX7" fmla="*/ 2830640 w 3103270"/>
              <a:gd name="connsiteY7" fmla="*/ 122469 h 332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3270" h="3324481">
                <a:moveTo>
                  <a:pt x="2830640" y="122469"/>
                </a:moveTo>
                <a:cubicBezTo>
                  <a:pt x="2656300" y="-106592"/>
                  <a:pt x="2224465" y="26921"/>
                  <a:pt x="1918601" y="187777"/>
                </a:cubicBezTo>
                <a:cubicBezTo>
                  <a:pt x="1612737" y="348633"/>
                  <a:pt x="1295398" y="809980"/>
                  <a:pt x="995455" y="1087605"/>
                </a:cubicBezTo>
                <a:cubicBezTo>
                  <a:pt x="695513" y="1365230"/>
                  <a:pt x="301127" y="1528045"/>
                  <a:pt x="118946" y="1853527"/>
                </a:cubicBezTo>
                <a:cubicBezTo>
                  <a:pt x="-63235" y="2179009"/>
                  <a:pt x="5934" y="2607182"/>
                  <a:pt x="52998" y="2878570"/>
                </a:cubicBezTo>
                <a:cubicBezTo>
                  <a:pt x="255171" y="3404858"/>
                  <a:pt x="556763" y="3376337"/>
                  <a:pt x="1013219" y="3240035"/>
                </a:cubicBezTo>
                <a:cubicBezTo>
                  <a:pt x="1469675" y="3103733"/>
                  <a:pt x="2661738" y="2081737"/>
                  <a:pt x="2964641" y="1562143"/>
                </a:cubicBezTo>
                <a:cubicBezTo>
                  <a:pt x="3267544" y="1042549"/>
                  <a:pt x="3004980" y="351530"/>
                  <a:pt x="2830640" y="122469"/>
                </a:cubicBezTo>
                <a:close/>
              </a:path>
            </a:pathLst>
          </a:custGeom>
          <a:solidFill>
            <a:srgbClr val="1E2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13244" y="6217305"/>
            <a:ext cx="1895337" cy="59257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19407" y="250247"/>
            <a:ext cx="540620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>
                <a:ln w="12700">
                  <a:solidFill>
                    <a:srgbClr val="00D5B3"/>
                  </a:solidFill>
                </a:ln>
                <a:solidFill>
                  <a:srgbClr val="00D5B3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Noto Sans Cond Blk" panose="020B0A06040504020204" pitchFamily="34"/>
              </a:rPr>
              <a:t>1.</a:t>
            </a:r>
            <a:endParaRPr lang="ko-KR" altLang="en-US" sz="2400">
              <a:ln w="12700">
                <a:solidFill>
                  <a:srgbClr val="00D5B3"/>
                </a:solidFill>
              </a:ln>
              <a:solidFill>
                <a:srgbClr val="00D5B3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Noto Sans Cond Blk" panose="020B0A06040504020204" pitchFamily="3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1066" y="250027"/>
            <a:ext cx="2917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232B3A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Noto Sans Cond Blk" panose="020B0A06040504020204" pitchFamily="34"/>
              </a:rPr>
              <a:t>3. </a:t>
            </a:r>
            <a:r>
              <a:rPr lang="ko-KR" altLang="en-US" sz="2400" dirty="0" smtClean="0">
                <a:solidFill>
                  <a:srgbClr val="232B3A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Noto Sans Cond Blk" panose="020B0A06040504020204" pitchFamily="34"/>
              </a:rPr>
              <a:t>수행 결과</a:t>
            </a:r>
            <a:endParaRPr lang="en-US" altLang="ko-KR" sz="2400" dirty="0">
              <a:solidFill>
                <a:srgbClr val="232B3A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Noto Sans Cond Blk" panose="020B0A06040504020204" pitchFamily="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1445" y="1359048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◆ 간호사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대기자 현황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72550" y="2279650"/>
            <a:ext cx="3256020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</a:t>
            </a:r>
            <a:r>
              <a:rPr lang="ko-KR" altLang="en-US" sz="1300" dirty="0" smtClean="0"/>
              <a:t>대기자 현황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</a:t>
            </a:r>
            <a:r>
              <a:rPr lang="ko-KR" altLang="en-US" sz="1300" dirty="0" smtClean="0"/>
              <a:t>환자 기본정보 확인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</a:t>
            </a:r>
            <a:r>
              <a:rPr lang="ko-KR" altLang="en-US" sz="1300" dirty="0" smtClean="0"/>
              <a:t>진료기록지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처방전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영수증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간호기록지</a:t>
            </a:r>
            <a:r>
              <a:rPr lang="en-US" altLang="ko-KR" sz="1300" dirty="0" smtClean="0"/>
              <a:t>/</a:t>
            </a:r>
          </a:p>
          <a:p>
            <a:r>
              <a:rPr lang="en-US" altLang="ko-KR" sz="1300" dirty="0" smtClean="0"/>
              <a:t>  </a:t>
            </a:r>
            <a:r>
              <a:rPr lang="ko-KR" altLang="en-US" sz="1300" dirty="0" smtClean="0"/>
              <a:t>입퇴원확인서 조회</a:t>
            </a:r>
            <a:endParaRPr lang="en-US" altLang="ko-KR" sz="1300" dirty="0" smtClean="0"/>
          </a:p>
          <a:p>
            <a:endParaRPr lang="en-US" altLang="ko-KR" sz="1300" dirty="0" smtClean="0"/>
          </a:p>
          <a:p>
            <a:r>
              <a:rPr lang="ko-KR" altLang="en-US" sz="1300" dirty="0" smtClean="0"/>
              <a:t>환자 대기자 목록을 쉽게 확인할 수</a:t>
            </a:r>
            <a:endParaRPr lang="en-US" altLang="ko-KR" sz="1300" dirty="0" smtClean="0"/>
          </a:p>
          <a:p>
            <a:r>
              <a:rPr lang="ko-KR" altLang="en-US" sz="1300" dirty="0" smtClean="0"/>
              <a:t>있도록 상태를 벳지 형도로 하였음</a:t>
            </a:r>
            <a:r>
              <a:rPr lang="en-US" altLang="ko-KR" sz="1300" dirty="0" smtClean="0"/>
              <a:t>.</a:t>
            </a:r>
          </a:p>
          <a:p>
            <a:endParaRPr lang="en-US" altLang="ko-KR" sz="1300" dirty="0" smtClean="0"/>
          </a:p>
          <a:p>
            <a:r>
              <a:rPr lang="ko-KR" altLang="en-US" sz="1300" dirty="0" smtClean="0"/>
              <a:t>대기환자 클릭 시 세부사항을 오른쪽</a:t>
            </a:r>
            <a:endParaRPr lang="en-US" altLang="ko-KR" sz="1300" dirty="0" smtClean="0"/>
          </a:p>
          <a:p>
            <a:r>
              <a:rPr lang="ko-KR" altLang="en-US" sz="1300" dirty="0" smtClean="0"/>
              <a:t>화면에서 동시에 확인하여 환자의 정확</a:t>
            </a:r>
            <a:endParaRPr lang="en-US" altLang="ko-KR" sz="1300" dirty="0" smtClean="0"/>
          </a:p>
          <a:p>
            <a:r>
              <a:rPr lang="ko-KR" altLang="en-US" sz="1300" dirty="0" smtClean="0"/>
              <a:t>한 상태를 파악할 수 있음</a:t>
            </a:r>
            <a:r>
              <a:rPr lang="en-US" altLang="ko-KR" sz="1300" dirty="0" smtClean="0"/>
              <a:t>.</a:t>
            </a:r>
          </a:p>
          <a:p>
            <a:endParaRPr lang="en-US" altLang="ko-KR" sz="1300" dirty="0" smtClean="0"/>
          </a:p>
          <a:p>
            <a:r>
              <a:rPr lang="ko-KR" altLang="en-US" sz="1300" dirty="0" smtClean="0"/>
              <a:t>환자의 이력조회를 동시에 함으로써 정확</a:t>
            </a:r>
            <a:endParaRPr lang="en-US" altLang="ko-KR" sz="1300" dirty="0" smtClean="0"/>
          </a:p>
          <a:p>
            <a:r>
              <a:rPr lang="ko-KR" altLang="en-US" sz="1300" dirty="0" smtClean="0"/>
              <a:t>한 진료가 이루어 질 수 있도록 함</a:t>
            </a:r>
            <a:r>
              <a:rPr lang="en-US" altLang="ko-KR" sz="1300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865" y="1886478"/>
            <a:ext cx="8238068" cy="463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473220" y="905933"/>
            <a:ext cx="557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대기자현황</a:t>
            </a:r>
            <a:r>
              <a:rPr lang="en-US" altLang="ko-KR" dirty="0" smtClean="0"/>
              <a:t>/</a:t>
            </a:r>
            <a:r>
              <a:rPr lang="ko-KR" altLang="en-US" dirty="0" smtClean="0"/>
              <a:t>진료예약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수술예약</a:t>
            </a:r>
            <a:r>
              <a:rPr lang="en-US" altLang="ko-KR" dirty="0" smtClean="0"/>
              <a:t>/</a:t>
            </a:r>
            <a:r>
              <a:rPr lang="ko-KR" altLang="en-US" dirty="0" smtClean="0"/>
              <a:t>환자조회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간호기록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293534" y="897468"/>
            <a:ext cx="1134533" cy="338666"/>
          </a:xfrm>
          <a:prstGeom prst="rect">
            <a:avLst/>
          </a:prstGeom>
          <a:solidFill>
            <a:srgbClr val="00D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간호사 메뉴</a:t>
            </a:r>
          </a:p>
        </p:txBody>
      </p:sp>
    </p:spTree>
    <p:extLst>
      <p:ext uri="{BB962C8B-B14F-4D97-AF65-F5344CB8AC3E}">
        <p14:creationId xmlns:p14="http://schemas.microsoft.com/office/powerpoint/2010/main" xmlns="" val="1761643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자유형 43"/>
          <p:cNvSpPr/>
          <p:nvPr/>
        </p:nvSpPr>
        <p:spPr>
          <a:xfrm rot="2299827">
            <a:off x="2603" y="-1294132"/>
            <a:ext cx="2748353" cy="3235893"/>
          </a:xfrm>
          <a:custGeom>
            <a:avLst/>
            <a:gdLst>
              <a:gd name="connsiteX0" fmla="*/ 3474949 w 3732053"/>
              <a:gd name="connsiteY0" fmla="*/ 426086 h 3585389"/>
              <a:gd name="connsiteX1" fmla="*/ 2214040 w 3732053"/>
              <a:gd name="connsiteY1" fmla="*/ 108453 h 3585389"/>
              <a:gd name="connsiteX2" fmla="*/ 1424768 w 3732053"/>
              <a:gd name="connsiteY2" fmla="*/ 1494491 h 3585389"/>
              <a:gd name="connsiteX3" fmla="*/ 452617 w 3732053"/>
              <a:gd name="connsiteY3" fmla="*/ 2283762 h 3585389"/>
              <a:gd name="connsiteX4" fmla="*/ 202360 w 3732053"/>
              <a:gd name="connsiteY4" fmla="*/ 3525421 h 3585389"/>
              <a:gd name="connsiteX5" fmla="*/ 3417198 w 3732053"/>
              <a:gd name="connsiteY5" fmla="*/ 3082659 h 3585389"/>
              <a:gd name="connsiteX6" fmla="*/ 3474949 w 3732053"/>
              <a:gd name="connsiteY6" fmla="*/ 426086 h 3585389"/>
              <a:gd name="connsiteX0" fmla="*/ 3142383 w 3366539"/>
              <a:gd name="connsiteY0" fmla="*/ 426086 h 3927525"/>
              <a:gd name="connsiteX1" fmla="*/ 1881474 w 3366539"/>
              <a:gd name="connsiteY1" fmla="*/ 108453 h 3927525"/>
              <a:gd name="connsiteX2" fmla="*/ 1092202 w 3366539"/>
              <a:gd name="connsiteY2" fmla="*/ 1494491 h 3927525"/>
              <a:gd name="connsiteX3" fmla="*/ 120051 w 3366539"/>
              <a:gd name="connsiteY3" fmla="*/ 2283762 h 3927525"/>
              <a:gd name="connsiteX4" fmla="*/ 345898 w 3366539"/>
              <a:gd name="connsiteY4" fmla="*/ 3900473 h 3927525"/>
              <a:gd name="connsiteX5" fmla="*/ 3084632 w 3366539"/>
              <a:gd name="connsiteY5" fmla="*/ 3082659 h 3927525"/>
              <a:gd name="connsiteX6" fmla="*/ 3142383 w 3366539"/>
              <a:gd name="connsiteY6" fmla="*/ 426086 h 3927525"/>
              <a:gd name="connsiteX0" fmla="*/ 3052062 w 3266093"/>
              <a:gd name="connsiteY0" fmla="*/ 426086 h 4197834"/>
              <a:gd name="connsiteX1" fmla="*/ 1791153 w 3266093"/>
              <a:gd name="connsiteY1" fmla="*/ 108453 h 4197834"/>
              <a:gd name="connsiteX2" fmla="*/ 1001881 w 3266093"/>
              <a:gd name="connsiteY2" fmla="*/ 1494491 h 4197834"/>
              <a:gd name="connsiteX3" fmla="*/ 29730 w 3266093"/>
              <a:gd name="connsiteY3" fmla="*/ 2283762 h 4197834"/>
              <a:gd name="connsiteX4" fmla="*/ 255577 w 3266093"/>
              <a:gd name="connsiteY4" fmla="*/ 3900473 h 4197834"/>
              <a:gd name="connsiteX5" fmla="*/ 404314 w 3266093"/>
              <a:gd name="connsiteY5" fmla="*/ 4137666 h 4197834"/>
              <a:gd name="connsiteX6" fmla="*/ 2994311 w 3266093"/>
              <a:gd name="connsiteY6" fmla="*/ 3082659 h 4197834"/>
              <a:gd name="connsiteX7" fmla="*/ 3052062 w 3266093"/>
              <a:gd name="connsiteY7" fmla="*/ 426086 h 4197834"/>
              <a:gd name="connsiteX0" fmla="*/ 3165757 w 3379788"/>
              <a:gd name="connsiteY0" fmla="*/ 426086 h 4182805"/>
              <a:gd name="connsiteX1" fmla="*/ 1904848 w 3379788"/>
              <a:gd name="connsiteY1" fmla="*/ 108453 h 4182805"/>
              <a:gd name="connsiteX2" fmla="*/ 1115576 w 3379788"/>
              <a:gd name="connsiteY2" fmla="*/ 1494491 h 4182805"/>
              <a:gd name="connsiteX3" fmla="*/ 143425 w 3379788"/>
              <a:gd name="connsiteY3" fmla="*/ 2283762 h 4182805"/>
              <a:gd name="connsiteX4" fmla="*/ 33616 w 3379788"/>
              <a:gd name="connsiteY4" fmla="*/ 3811774 h 4182805"/>
              <a:gd name="connsiteX5" fmla="*/ 518009 w 3379788"/>
              <a:gd name="connsiteY5" fmla="*/ 4137666 h 4182805"/>
              <a:gd name="connsiteX6" fmla="*/ 3108006 w 3379788"/>
              <a:gd name="connsiteY6" fmla="*/ 3082659 h 4182805"/>
              <a:gd name="connsiteX7" fmla="*/ 3165757 w 3379788"/>
              <a:gd name="connsiteY7" fmla="*/ 426086 h 4182805"/>
              <a:gd name="connsiteX0" fmla="*/ 3165757 w 3379788"/>
              <a:gd name="connsiteY0" fmla="*/ 426086 h 4233456"/>
              <a:gd name="connsiteX1" fmla="*/ 1904848 w 3379788"/>
              <a:gd name="connsiteY1" fmla="*/ 108453 h 4233456"/>
              <a:gd name="connsiteX2" fmla="*/ 1115576 w 3379788"/>
              <a:gd name="connsiteY2" fmla="*/ 1494491 h 4233456"/>
              <a:gd name="connsiteX3" fmla="*/ 143425 w 3379788"/>
              <a:gd name="connsiteY3" fmla="*/ 2283762 h 4233456"/>
              <a:gd name="connsiteX4" fmla="*/ 33616 w 3379788"/>
              <a:gd name="connsiteY4" fmla="*/ 3811774 h 4233456"/>
              <a:gd name="connsiteX5" fmla="*/ 518009 w 3379788"/>
              <a:gd name="connsiteY5" fmla="*/ 4137666 h 4233456"/>
              <a:gd name="connsiteX6" fmla="*/ 3108006 w 3379788"/>
              <a:gd name="connsiteY6" fmla="*/ 3082659 h 4233456"/>
              <a:gd name="connsiteX7" fmla="*/ 3165757 w 3379788"/>
              <a:gd name="connsiteY7" fmla="*/ 426086 h 4233456"/>
              <a:gd name="connsiteX0" fmla="*/ 3165757 w 3343509"/>
              <a:gd name="connsiteY0" fmla="*/ 426086 h 4432911"/>
              <a:gd name="connsiteX1" fmla="*/ 1904848 w 3343509"/>
              <a:gd name="connsiteY1" fmla="*/ 108453 h 4432911"/>
              <a:gd name="connsiteX2" fmla="*/ 1115576 w 3343509"/>
              <a:gd name="connsiteY2" fmla="*/ 1494491 h 4432911"/>
              <a:gd name="connsiteX3" fmla="*/ 143425 w 3343509"/>
              <a:gd name="connsiteY3" fmla="*/ 2283762 h 4432911"/>
              <a:gd name="connsiteX4" fmla="*/ 33616 w 3343509"/>
              <a:gd name="connsiteY4" fmla="*/ 3811774 h 4432911"/>
              <a:gd name="connsiteX5" fmla="*/ 1065981 w 3343509"/>
              <a:gd name="connsiteY5" fmla="*/ 4390115 h 4432911"/>
              <a:gd name="connsiteX6" fmla="*/ 3108006 w 3343509"/>
              <a:gd name="connsiteY6" fmla="*/ 3082659 h 4432911"/>
              <a:gd name="connsiteX7" fmla="*/ 3165757 w 3343509"/>
              <a:gd name="connsiteY7" fmla="*/ 426086 h 4432911"/>
              <a:gd name="connsiteX0" fmla="*/ 3165757 w 3477777"/>
              <a:gd name="connsiteY0" fmla="*/ 383829 h 4390654"/>
              <a:gd name="connsiteX1" fmla="*/ 1904848 w 3477777"/>
              <a:gd name="connsiteY1" fmla="*/ 66196 h 4390654"/>
              <a:gd name="connsiteX2" fmla="*/ 1115576 w 3477777"/>
              <a:gd name="connsiteY2" fmla="*/ 1452234 h 4390654"/>
              <a:gd name="connsiteX3" fmla="*/ 143425 w 3477777"/>
              <a:gd name="connsiteY3" fmla="*/ 2241505 h 4390654"/>
              <a:gd name="connsiteX4" fmla="*/ 33616 w 3477777"/>
              <a:gd name="connsiteY4" fmla="*/ 3769517 h 4390654"/>
              <a:gd name="connsiteX5" fmla="*/ 1065981 w 3477777"/>
              <a:gd name="connsiteY5" fmla="*/ 4347858 h 4390654"/>
              <a:gd name="connsiteX6" fmla="*/ 3306323 w 3477777"/>
              <a:gd name="connsiteY6" fmla="*/ 1800673 h 4390654"/>
              <a:gd name="connsiteX7" fmla="*/ 3165757 w 3477777"/>
              <a:gd name="connsiteY7" fmla="*/ 383829 h 4390654"/>
              <a:gd name="connsiteX0" fmla="*/ 3165757 w 3456438"/>
              <a:gd name="connsiteY0" fmla="*/ 383829 h 3966276"/>
              <a:gd name="connsiteX1" fmla="*/ 1904848 w 3456438"/>
              <a:gd name="connsiteY1" fmla="*/ 66196 h 3966276"/>
              <a:gd name="connsiteX2" fmla="*/ 1115576 w 3456438"/>
              <a:gd name="connsiteY2" fmla="*/ 1452234 h 3966276"/>
              <a:gd name="connsiteX3" fmla="*/ 143425 w 3456438"/>
              <a:gd name="connsiteY3" fmla="*/ 2241505 h 3966276"/>
              <a:gd name="connsiteX4" fmla="*/ 33616 w 3456438"/>
              <a:gd name="connsiteY4" fmla="*/ 3769517 h 3966276"/>
              <a:gd name="connsiteX5" fmla="*/ 1354901 w 3456438"/>
              <a:gd name="connsiteY5" fmla="*/ 3478565 h 3966276"/>
              <a:gd name="connsiteX6" fmla="*/ 3306323 w 3456438"/>
              <a:gd name="connsiteY6" fmla="*/ 1800673 h 3966276"/>
              <a:gd name="connsiteX7" fmla="*/ 3165757 w 3456438"/>
              <a:gd name="connsiteY7" fmla="*/ 383829 h 3966276"/>
              <a:gd name="connsiteX0" fmla="*/ 3185030 w 3475711"/>
              <a:gd name="connsiteY0" fmla="*/ 383829 h 3707572"/>
              <a:gd name="connsiteX1" fmla="*/ 1924121 w 3475711"/>
              <a:gd name="connsiteY1" fmla="*/ 66196 h 3707572"/>
              <a:gd name="connsiteX2" fmla="*/ 1134849 w 3475711"/>
              <a:gd name="connsiteY2" fmla="*/ 1452234 h 3707572"/>
              <a:gd name="connsiteX3" fmla="*/ 162698 w 3475711"/>
              <a:gd name="connsiteY3" fmla="*/ 2241505 h 3707572"/>
              <a:gd name="connsiteX4" fmla="*/ 26714 w 3475711"/>
              <a:gd name="connsiteY4" fmla="*/ 3420345 h 3707572"/>
              <a:gd name="connsiteX5" fmla="*/ 1374174 w 3475711"/>
              <a:gd name="connsiteY5" fmla="*/ 3478565 h 3707572"/>
              <a:gd name="connsiteX6" fmla="*/ 3325596 w 3475711"/>
              <a:gd name="connsiteY6" fmla="*/ 1800673 h 3707572"/>
              <a:gd name="connsiteX7" fmla="*/ 3185030 w 3475711"/>
              <a:gd name="connsiteY7" fmla="*/ 383829 h 3707572"/>
              <a:gd name="connsiteX0" fmla="*/ 3184519 w 3475200"/>
              <a:gd name="connsiteY0" fmla="*/ 383829 h 3633727"/>
              <a:gd name="connsiteX1" fmla="*/ 1923610 w 3475200"/>
              <a:gd name="connsiteY1" fmla="*/ 66196 h 3633727"/>
              <a:gd name="connsiteX2" fmla="*/ 1134338 w 3475200"/>
              <a:gd name="connsiteY2" fmla="*/ 1452234 h 3633727"/>
              <a:gd name="connsiteX3" fmla="*/ 162187 w 3475200"/>
              <a:gd name="connsiteY3" fmla="*/ 2241505 h 3633727"/>
              <a:gd name="connsiteX4" fmla="*/ 26868 w 3475200"/>
              <a:gd name="connsiteY4" fmla="*/ 3291869 h 3633727"/>
              <a:gd name="connsiteX5" fmla="*/ 1373663 w 3475200"/>
              <a:gd name="connsiteY5" fmla="*/ 3478565 h 3633727"/>
              <a:gd name="connsiteX6" fmla="*/ 3325085 w 3475200"/>
              <a:gd name="connsiteY6" fmla="*/ 1800673 h 3633727"/>
              <a:gd name="connsiteX7" fmla="*/ 3184519 w 3475200"/>
              <a:gd name="connsiteY7" fmla="*/ 383829 h 3633727"/>
              <a:gd name="connsiteX0" fmla="*/ 3200433 w 3491114"/>
              <a:gd name="connsiteY0" fmla="*/ 359894 h 3609792"/>
              <a:gd name="connsiteX1" fmla="*/ 1939524 w 3491114"/>
              <a:gd name="connsiteY1" fmla="*/ 42261 h 3609792"/>
              <a:gd name="connsiteX2" fmla="*/ 1496405 w 3491114"/>
              <a:gd name="connsiteY2" fmla="*/ 1086988 h 3609792"/>
              <a:gd name="connsiteX3" fmla="*/ 178101 w 3491114"/>
              <a:gd name="connsiteY3" fmla="*/ 2217570 h 3609792"/>
              <a:gd name="connsiteX4" fmla="*/ 42782 w 3491114"/>
              <a:gd name="connsiteY4" fmla="*/ 3267934 h 3609792"/>
              <a:gd name="connsiteX5" fmla="*/ 1389577 w 3491114"/>
              <a:gd name="connsiteY5" fmla="*/ 3454630 h 3609792"/>
              <a:gd name="connsiteX6" fmla="*/ 3340999 w 3491114"/>
              <a:gd name="connsiteY6" fmla="*/ 1776738 h 3609792"/>
              <a:gd name="connsiteX7" fmla="*/ 3200433 w 3491114"/>
              <a:gd name="connsiteY7" fmla="*/ 359894 h 3609792"/>
              <a:gd name="connsiteX0" fmla="*/ 3200433 w 3478188"/>
              <a:gd name="connsiteY0" fmla="*/ 254007 h 3503905"/>
              <a:gd name="connsiteX1" fmla="*/ 2275251 w 3478188"/>
              <a:gd name="connsiteY1" fmla="*/ 64270 h 3503905"/>
              <a:gd name="connsiteX2" fmla="*/ 1496405 w 3478188"/>
              <a:gd name="connsiteY2" fmla="*/ 981101 h 3503905"/>
              <a:gd name="connsiteX3" fmla="*/ 178101 w 3478188"/>
              <a:gd name="connsiteY3" fmla="*/ 2111683 h 3503905"/>
              <a:gd name="connsiteX4" fmla="*/ 42782 w 3478188"/>
              <a:gd name="connsiteY4" fmla="*/ 3162047 h 3503905"/>
              <a:gd name="connsiteX5" fmla="*/ 1389577 w 3478188"/>
              <a:gd name="connsiteY5" fmla="*/ 3348743 h 3503905"/>
              <a:gd name="connsiteX6" fmla="*/ 3340999 w 3478188"/>
              <a:gd name="connsiteY6" fmla="*/ 1670851 h 3503905"/>
              <a:gd name="connsiteX7" fmla="*/ 3200433 w 3478188"/>
              <a:gd name="connsiteY7" fmla="*/ 254007 h 3503905"/>
              <a:gd name="connsiteX0" fmla="*/ 3432850 w 3581316"/>
              <a:gd name="connsiteY0" fmla="*/ 534588 h 3448102"/>
              <a:gd name="connsiteX1" fmla="*/ 2275251 w 3581316"/>
              <a:gd name="connsiteY1" fmla="*/ 8467 h 3448102"/>
              <a:gd name="connsiteX2" fmla="*/ 1496405 w 3581316"/>
              <a:gd name="connsiteY2" fmla="*/ 925298 h 3448102"/>
              <a:gd name="connsiteX3" fmla="*/ 178101 w 3581316"/>
              <a:gd name="connsiteY3" fmla="*/ 2055880 h 3448102"/>
              <a:gd name="connsiteX4" fmla="*/ 42782 w 3581316"/>
              <a:gd name="connsiteY4" fmla="*/ 3106244 h 3448102"/>
              <a:gd name="connsiteX5" fmla="*/ 1389577 w 3581316"/>
              <a:gd name="connsiteY5" fmla="*/ 3292940 h 3448102"/>
              <a:gd name="connsiteX6" fmla="*/ 3340999 w 3581316"/>
              <a:gd name="connsiteY6" fmla="*/ 1615048 h 3448102"/>
              <a:gd name="connsiteX7" fmla="*/ 3432850 w 3581316"/>
              <a:gd name="connsiteY7" fmla="*/ 534588 h 3448102"/>
              <a:gd name="connsiteX0" fmla="*/ 3432850 w 3592640"/>
              <a:gd name="connsiteY0" fmla="*/ 508446 h 3421960"/>
              <a:gd name="connsiteX1" fmla="*/ 2099713 w 3592640"/>
              <a:gd name="connsiteY1" fmla="*/ 8988 h 3421960"/>
              <a:gd name="connsiteX2" fmla="*/ 1496405 w 3592640"/>
              <a:gd name="connsiteY2" fmla="*/ 899156 h 3421960"/>
              <a:gd name="connsiteX3" fmla="*/ 178101 w 3592640"/>
              <a:gd name="connsiteY3" fmla="*/ 2029738 h 3421960"/>
              <a:gd name="connsiteX4" fmla="*/ 42782 w 3592640"/>
              <a:gd name="connsiteY4" fmla="*/ 3080102 h 3421960"/>
              <a:gd name="connsiteX5" fmla="*/ 1389577 w 3592640"/>
              <a:gd name="connsiteY5" fmla="*/ 3266798 h 3421960"/>
              <a:gd name="connsiteX6" fmla="*/ 3340999 w 3592640"/>
              <a:gd name="connsiteY6" fmla="*/ 1588906 h 3421960"/>
              <a:gd name="connsiteX7" fmla="*/ 3432850 w 3592640"/>
              <a:gd name="connsiteY7" fmla="*/ 508446 h 3421960"/>
              <a:gd name="connsiteX0" fmla="*/ 3432850 w 3587605"/>
              <a:gd name="connsiteY0" fmla="*/ 563890 h 3477404"/>
              <a:gd name="connsiteX1" fmla="*/ 2177256 w 3587605"/>
              <a:gd name="connsiteY1" fmla="*/ 7949 h 3477404"/>
              <a:gd name="connsiteX2" fmla="*/ 1496405 w 3587605"/>
              <a:gd name="connsiteY2" fmla="*/ 954600 h 3477404"/>
              <a:gd name="connsiteX3" fmla="*/ 178101 w 3587605"/>
              <a:gd name="connsiteY3" fmla="*/ 2085182 h 3477404"/>
              <a:gd name="connsiteX4" fmla="*/ 42782 w 3587605"/>
              <a:gd name="connsiteY4" fmla="*/ 3135546 h 3477404"/>
              <a:gd name="connsiteX5" fmla="*/ 1389577 w 3587605"/>
              <a:gd name="connsiteY5" fmla="*/ 3322242 h 3477404"/>
              <a:gd name="connsiteX6" fmla="*/ 3340999 w 3587605"/>
              <a:gd name="connsiteY6" fmla="*/ 1644350 h 3477404"/>
              <a:gd name="connsiteX7" fmla="*/ 3432850 w 3587605"/>
              <a:gd name="connsiteY7" fmla="*/ 563890 h 3477404"/>
              <a:gd name="connsiteX0" fmla="*/ 3432850 w 3587605"/>
              <a:gd name="connsiteY0" fmla="*/ 608555 h 3522069"/>
              <a:gd name="connsiteX1" fmla="*/ 2177256 w 3587605"/>
              <a:gd name="connsiteY1" fmla="*/ 52614 h 3522069"/>
              <a:gd name="connsiteX2" fmla="*/ 1496405 w 3587605"/>
              <a:gd name="connsiteY2" fmla="*/ 999265 h 3522069"/>
              <a:gd name="connsiteX3" fmla="*/ 178101 w 3587605"/>
              <a:gd name="connsiteY3" fmla="*/ 2129847 h 3522069"/>
              <a:gd name="connsiteX4" fmla="*/ 42782 w 3587605"/>
              <a:gd name="connsiteY4" fmla="*/ 3180211 h 3522069"/>
              <a:gd name="connsiteX5" fmla="*/ 1389577 w 3587605"/>
              <a:gd name="connsiteY5" fmla="*/ 3366907 h 3522069"/>
              <a:gd name="connsiteX6" fmla="*/ 3340999 w 3587605"/>
              <a:gd name="connsiteY6" fmla="*/ 1689015 h 3522069"/>
              <a:gd name="connsiteX7" fmla="*/ 3432850 w 3587605"/>
              <a:gd name="connsiteY7" fmla="*/ 608555 h 3522069"/>
              <a:gd name="connsiteX0" fmla="*/ 3426562 w 3581317"/>
              <a:gd name="connsiteY0" fmla="*/ 572453 h 3485967"/>
              <a:gd name="connsiteX1" fmla="*/ 2170968 w 3581317"/>
              <a:gd name="connsiteY1" fmla="*/ 16512 h 3485967"/>
              <a:gd name="connsiteX2" fmla="*/ 1365525 w 3581317"/>
              <a:gd name="connsiteY2" fmla="*/ 1178375 h 3485967"/>
              <a:gd name="connsiteX3" fmla="*/ 171813 w 3581317"/>
              <a:gd name="connsiteY3" fmla="*/ 2093745 h 3485967"/>
              <a:gd name="connsiteX4" fmla="*/ 36494 w 3581317"/>
              <a:gd name="connsiteY4" fmla="*/ 3144109 h 3485967"/>
              <a:gd name="connsiteX5" fmla="*/ 1383289 w 3581317"/>
              <a:gd name="connsiteY5" fmla="*/ 3330805 h 3485967"/>
              <a:gd name="connsiteX6" fmla="*/ 3334711 w 3581317"/>
              <a:gd name="connsiteY6" fmla="*/ 1652913 h 3485967"/>
              <a:gd name="connsiteX7" fmla="*/ 3426562 w 3581317"/>
              <a:gd name="connsiteY7" fmla="*/ 572453 h 3485967"/>
              <a:gd name="connsiteX0" fmla="*/ 3426562 w 3573657"/>
              <a:gd name="connsiteY0" fmla="*/ 361068 h 3274582"/>
              <a:gd name="connsiteX1" fmla="*/ 2290505 w 3573657"/>
              <a:gd name="connsiteY1" fmla="*/ 26882 h 3274582"/>
              <a:gd name="connsiteX2" fmla="*/ 1365525 w 3573657"/>
              <a:gd name="connsiteY2" fmla="*/ 966990 h 3274582"/>
              <a:gd name="connsiteX3" fmla="*/ 171813 w 3573657"/>
              <a:gd name="connsiteY3" fmla="*/ 1882360 h 3274582"/>
              <a:gd name="connsiteX4" fmla="*/ 36494 w 3573657"/>
              <a:gd name="connsiteY4" fmla="*/ 2932724 h 3274582"/>
              <a:gd name="connsiteX5" fmla="*/ 1383289 w 3573657"/>
              <a:gd name="connsiteY5" fmla="*/ 3119420 h 3274582"/>
              <a:gd name="connsiteX6" fmla="*/ 3334711 w 3573657"/>
              <a:gd name="connsiteY6" fmla="*/ 1441528 h 3274582"/>
              <a:gd name="connsiteX7" fmla="*/ 3426562 w 3573657"/>
              <a:gd name="connsiteY7" fmla="*/ 361068 h 3274582"/>
              <a:gd name="connsiteX0" fmla="*/ 3294056 w 3441151"/>
              <a:gd name="connsiteY0" fmla="*/ 361068 h 3203866"/>
              <a:gd name="connsiteX1" fmla="*/ 2157999 w 3441151"/>
              <a:gd name="connsiteY1" fmla="*/ 26882 h 3203866"/>
              <a:gd name="connsiteX2" fmla="*/ 1233019 w 3441151"/>
              <a:gd name="connsiteY2" fmla="*/ 966990 h 3203866"/>
              <a:gd name="connsiteX3" fmla="*/ 39307 w 3441151"/>
              <a:gd name="connsiteY3" fmla="*/ 1882360 h 3203866"/>
              <a:gd name="connsiteX4" fmla="*/ 290562 w 3441151"/>
              <a:gd name="connsiteY4" fmla="*/ 2757955 h 3203866"/>
              <a:gd name="connsiteX5" fmla="*/ 1250783 w 3441151"/>
              <a:gd name="connsiteY5" fmla="*/ 3119420 h 3203866"/>
              <a:gd name="connsiteX6" fmla="*/ 3202205 w 3441151"/>
              <a:gd name="connsiteY6" fmla="*/ 1441528 h 3203866"/>
              <a:gd name="connsiteX7" fmla="*/ 3294056 w 3441151"/>
              <a:gd name="connsiteY7" fmla="*/ 361068 h 3203866"/>
              <a:gd name="connsiteX0" fmla="*/ 3047297 w 3194392"/>
              <a:gd name="connsiteY0" fmla="*/ 361068 h 3203866"/>
              <a:gd name="connsiteX1" fmla="*/ 1911240 w 3194392"/>
              <a:gd name="connsiteY1" fmla="*/ 26882 h 3203866"/>
              <a:gd name="connsiteX2" fmla="*/ 986260 w 3194392"/>
              <a:gd name="connsiteY2" fmla="*/ 966990 h 3203866"/>
              <a:gd name="connsiteX3" fmla="*/ 109751 w 3194392"/>
              <a:gd name="connsiteY3" fmla="*/ 1732912 h 3203866"/>
              <a:gd name="connsiteX4" fmla="*/ 43803 w 3194392"/>
              <a:gd name="connsiteY4" fmla="*/ 2757955 h 3203866"/>
              <a:gd name="connsiteX5" fmla="*/ 1004024 w 3194392"/>
              <a:gd name="connsiteY5" fmla="*/ 3119420 h 3203866"/>
              <a:gd name="connsiteX6" fmla="*/ 2955446 w 3194392"/>
              <a:gd name="connsiteY6" fmla="*/ 1441528 h 3203866"/>
              <a:gd name="connsiteX7" fmla="*/ 3047297 w 3194392"/>
              <a:gd name="connsiteY7" fmla="*/ 361068 h 3203866"/>
              <a:gd name="connsiteX0" fmla="*/ 3056492 w 3203587"/>
              <a:gd name="connsiteY0" fmla="*/ 361068 h 3203866"/>
              <a:gd name="connsiteX1" fmla="*/ 1920435 w 3203587"/>
              <a:gd name="connsiteY1" fmla="*/ 26882 h 3203866"/>
              <a:gd name="connsiteX2" fmla="*/ 995455 w 3203587"/>
              <a:gd name="connsiteY2" fmla="*/ 966990 h 3203866"/>
              <a:gd name="connsiteX3" fmla="*/ 118946 w 3203587"/>
              <a:gd name="connsiteY3" fmla="*/ 1732912 h 3203866"/>
              <a:gd name="connsiteX4" fmla="*/ 52998 w 3203587"/>
              <a:gd name="connsiteY4" fmla="*/ 2757955 h 3203866"/>
              <a:gd name="connsiteX5" fmla="*/ 1013219 w 3203587"/>
              <a:gd name="connsiteY5" fmla="*/ 3119420 h 3203866"/>
              <a:gd name="connsiteX6" fmla="*/ 2964641 w 3203587"/>
              <a:gd name="connsiteY6" fmla="*/ 1441528 h 3203866"/>
              <a:gd name="connsiteX7" fmla="*/ 3056492 w 3203587"/>
              <a:gd name="connsiteY7" fmla="*/ 361068 h 3203866"/>
              <a:gd name="connsiteX0" fmla="*/ 3056492 w 3198488"/>
              <a:gd name="connsiteY0" fmla="*/ 271660 h 3114458"/>
              <a:gd name="connsiteX1" fmla="*/ 2001198 w 3198488"/>
              <a:gd name="connsiteY1" fmla="*/ 36727 h 3114458"/>
              <a:gd name="connsiteX2" fmla="*/ 995455 w 3198488"/>
              <a:gd name="connsiteY2" fmla="*/ 877582 h 3114458"/>
              <a:gd name="connsiteX3" fmla="*/ 118946 w 3198488"/>
              <a:gd name="connsiteY3" fmla="*/ 1643504 h 3114458"/>
              <a:gd name="connsiteX4" fmla="*/ 52998 w 3198488"/>
              <a:gd name="connsiteY4" fmla="*/ 2668547 h 3114458"/>
              <a:gd name="connsiteX5" fmla="*/ 1013219 w 3198488"/>
              <a:gd name="connsiteY5" fmla="*/ 3030012 h 3114458"/>
              <a:gd name="connsiteX6" fmla="*/ 2964641 w 3198488"/>
              <a:gd name="connsiteY6" fmla="*/ 1352120 h 3114458"/>
              <a:gd name="connsiteX7" fmla="*/ 3056492 w 3198488"/>
              <a:gd name="connsiteY7" fmla="*/ 271660 h 3114458"/>
              <a:gd name="connsiteX0" fmla="*/ 2722047 w 3069743"/>
              <a:gd name="connsiteY0" fmla="*/ 74242 h 3438628"/>
              <a:gd name="connsiteX1" fmla="*/ 2001198 w 3069743"/>
              <a:gd name="connsiteY1" fmla="*/ 360897 h 3438628"/>
              <a:gd name="connsiteX2" fmla="*/ 995455 w 3069743"/>
              <a:gd name="connsiteY2" fmla="*/ 1201752 h 3438628"/>
              <a:gd name="connsiteX3" fmla="*/ 118946 w 3069743"/>
              <a:gd name="connsiteY3" fmla="*/ 1967674 h 3438628"/>
              <a:gd name="connsiteX4" fmla="*/ 52998 w 3069743"/>
              <a:gd name="connsiteY4" fmla="*/ 2992717 h 3438628"/>
              <a:gd name="connsiteX5" fmla="*/ 1013219 w 3069743"/>
              <a:gd name="connsiteY5" fmla="*/ 3354182 h 3438628"/>
              <a:gd name="connsiteX6" fmla="*/ 2964641 w 3069743"/>
              <a:gd name="connsiteY6" fmla="*/ 1676290 h 3438628"/>
              <a:gd name="connsiteX7" fmla="*/ 2722047 w 3069743"/>
              <a:gd name="connsiteY7" fmla="*/ 74242 h 3438628"/>
              <a:gd name="connsiteX0" fmla="*/ 2722047 w 3067016"/>
              <a:gd name="connsiteY0" fmla="*/ 56134 h 3420520"/>
              <a:gd name="connsiteX1" fmla="*/ 2109343 w 3067016"/>
              <a:gd name="connsiteY1" fmla="*/ 439971 h 3420520"/>
              <a:gd name="connsiteX2" fmla="*/ 995455 w 3067016"/>
              <a:gd name="connsiteY2" fmla="*/ 1183644 h 3420520"/>
              <a:gd name="connsiteX3" fmla="*/ 118946 w 3067016"/>
              <a:gd name="connsiteY3" fmla="*/ 1949566 h 3420520"/>
              <a:gd name="connsiteX4" fmla="*/ 52998 w 3067016"/>
              <a:gd name="connsiteY4" fmla="*/ 2974609 h 3420520"/>
              <a:gd name="connsiteX5" fmla="*/ 1013219 w 3067016"/>
              <a:gd name="connsiteY5" fmla="*/ 3336074 h 3420520"/>
              <a:gd name="connsiteX6" fmla="*/ 2964641 w 3067016"/>
              <a:gd name="connsiteY6" fmla="*/ 1658182 h 3420520"/>
              <a:gd name="connsiteX7" fmla="*/ 2722047 w 3067016"/>
              <a:gd name="connsiteY7" fmla="*/ 56134 h 3420520"/>
              <a:gd name="connsiteX0" fmla="*/ 2722047 w 3071906"/>
              <a:gd name="connsiteY0" fmla="*/ 88056 h 3452442"/>
              <a:gd name="connsiteX1" fmla="*/ 1918601 w 3071906"/>
              <a:gd name="connsiteY1" fmla="*/ 315738 h 3452442"/>
              <a:gd name="connsiteX2" fmla="*/ 995455 w 3071906"/>
              <a:gd name="connsiteY2" fmla="*/ 1215566 h 3452442"/>
              <a:gd name="connsiteX3" fmla="*/ 118946 w 3071906"/>
              <a:gd name="connsiteY3" fmla="*/ 1981488 h 3452442"/>
              <a:gd name="connsiteX4" fmla="*/ 52998 w 3071906"/>
              <a:gd name="connsiteY4" fmla="*/ 3006531 h 3452442"/>
              <a:gd name="connsiteX5" fmla="*/ 1013219 w 3071906"/>
              <a:gd name="connsiteY5" fmla="*/ 3367996 h 3452442"/>
              <a:gd name="connsiteX6" fmla="*/ 2964641 w 3071906"/>
              <a:gd name="connsiteY6" fmla="*/ 1690104 h 3452442"/>
              <a:gd name="connsiteX7" fmla="*/ 2722047 w 3071906"/>
              <a:gd name="connsiteY7" fmla="*/ 88056 h 3452442"/>
              <a:gd name="connsiteX0" fmla="*/ 2830640 w 3103270"/>
              <a:gd name="connsiteY0" fmla="*/ 122469 h 3324481"/>
              <a:gd name="connsiteX1" fmla="*/ 1918601 w 3103270"/>
              <a:gd name="connsiteY1" fmla="*/ 187777 h 3324481"/>
              <a:gd name="connsiteX2" fmla="*/ 995455 w 3103270"/>
              <a:gd name="connsiteY2" fmla="*/ 1087605 h 3324481"/>
              <a:gd name="connsiteX3" fmla="*/ 118946 w 3103270"/>
              <a:gd name="connsiteY3" fmla="*/ 1853527 h 3324481"/>
              <a:gd name="connsiteX4" fmla="*/ 52998 w 3103270"/>
              <a:gd name="connsiteY4" fmla="*/ 2878570 h 3324481"/>
              <a:gd name="connsiteX5" fmla="*/ 1013219 w 3103270"/>
              <a:gd name="connsiteY5" fmla="*/ 3240035 h 3324481"/>
              <a:gd name="connsiteX6" fmla="*/ 2964641 w 3103270"/>
              <a:gd name="connsiteY6" fmla="*/ 1562143 h 3324481"/>
              <a:gd name="connsiteX7" fmla="*/ 2830640 w 3103270"/>
              <a:gd name="connsiteY7" fmla="*/ 122469 h 332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3270" h="3324481">
                <a:moveTo>
                  <a:pt x="2830640" y="122469"/>
                </a:moveTo>
                <a:cubicBezTo>
                  <a:pt x="2656300" y="-106592"/>
                  <a:pt x="2224465" y="26921"/>
                  <a:pt x="1918601" y="187777"/>
                </a:cubicBezTo>
                <a:cubicBezTo>
                  <a:pt x="1612737" y="348633"/>
                  <a:pt x="1295398" y="809980"/>
                  <a:pt x="995455" y="1087605"/>
                </a:cubicBezTo>
                <a:cubicBezTo>
                  <a:pt x="695513" y="1365230"/>
                  <a:pt x="301127" y="1528045"/>
                  <a:pt x="118946" y="1853527"/>
                </a:cubicBezTo>
                <a:cubicBezTo>
                  <a:pt x="-63235" y="2179009"/>
                  <a:pt x="5934" y="2607182"/>
                  <a:pt x="52998" y="2878570"/>
                </a:cubicBezTo>
                <a:cubicBezTo>
                  <a:pt x="255171" y="3404858"/>
                  <a:pt x="556763" y="3376337"/>
                  <a:pt x="1013219" y="3240035"/>
                </a:cubicBezTo>
                <a:cubicBezTo>
                  <a:pt x="1469675" y="3103733"/>
                  <a:pt x="2661738" y="2081737"/>
                  <a:pt x="2964641" y="1562143"/>
                </a:cubicBezTo>
                <a:cubicBezTo>
                  <a:pt x="3267544" y="1042549"/>
                  <a:pt x="3004980" y="351530"/>
                  <a:pt x="2830640" y="122469"/>
                </a:cubicBezTo>
                <a:close/>
              </a:path>
            </a:pathLst>
          </a:custGeom>
          <a:solidFill>
            <a:srgbClr val="00D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-29376"/>
            <a:ext cx="12192000" cy="876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/>
              <a:t>ㄷ</a:t>
            </a:r>
          </a:p>
        </p:txBody>
      </p:sp>
      <p:sp>
        <p:nvSpPr>
          <p:cNvPr id="7" name="자유형 6"/>
          <p:cNvSpPr/>
          <p:nvPr/>
        </p:nvSpPr>
        <p:spPr>
          <a:xfrm rot="1879260">
            <a:off x="9768217" y="5265620"/>
            <a:ext cx="2430761" cy="2861962"/>
          </a:xfrm>
          <a:custGeom>
            <a:avLst/>
            <a:gdLst>
              <a:gd name="connsiteX0" fmla="*/ 3474949 w 3732053"/>
              <a:gd name="connsiteY0" fmla="*/ 426086 h 3585389"/>
              <a:gd name="connsiteX1" fmla="*/ 2214040 w 3732053"/>
              <a:gd name="connsiteY1" fmla="*/ 108453 h 3585389"/>
              <a:gd name="connsiteX2" fmla="*/ 1424768 w 3732053"/>
              <a:gd name="connsiteY2" fmla="*/ 1494491 h 3585389"/>
              <a:gd name="connsiteX3" fmla="*/ 452617 w 3732053"/>
              <a:gd name="connsiteY3" fmla="*/ 2283762 h 3585389"/>
              <a:gd name="connsiteX4" fmla="*/ 202360 w 3732053"/>
              <a:gd name="connsiteY4" fmla="*/ 3525421 h 3585389"/>
              <a:gd name="connsiteX5" fmla="*/ 3417198 w 3732053"/>
              <a:gd name="connsiteY5" fmla="*/ 3082659 h 3585389"/>
              <a:gd name="connsiteX6" fmla="*/ 3474949 w 3732053"/>
              <a:gd name="connsiteY6" fmla="*/ 426086 h 3585389"/>
              <a:gd name="connsiteX0" fmla="*/ 3142383 w 3366539"/>
              <a:gd name="connsiteY0" fmla="*/ 426086 h 3927525"/>
              <a:gd name="connsiteX1" fmla="*/ 1881474 w 3366539"/>
              <a:gd name="connsiteY1" fmla="*/ 108453 h 3927525"/>
              <a:gd name="connsiteX2" fmla="*/ 1092202 w 3366539"/>
              <a:gd name="connsiteY2" fmla="*/ 1494491 h 3927525"/>
              <a:gd name="connsiteX3" fmla="*/ 120051 w 3366539"/>
              <a:gd name="connsiteY3" fmla="*/ 2283762 h 3927525"/>
              <a:gd name="connsiteX4" fmla="*/ 345898 w 3366539"/>
              <a:gd name="connsiteY4" fmla="*/ 3900473 h 3927525"/>
              <a:gd name="connsiteX5" fmla="*/ 3084632 w 3366539"/>
              <a:gd name="connsiteY5" fmla="*/ 3082659 h 3927525"/>
              <a:gd name="connsiteX6" fmla="*/ 3142383 w 3366539"/>
              <a:gd name="connsiteY6" fmla="*/ 426086 h 3927525"/>
              <a:gd name="connsiteX0" fmla="*/ 3052062 w 3266093"/>
              <a:gd name="connsiteY0" fmla="*/ 426086 h 4197834"/>
              <a:gd name="connsiteX1" fmla="*/ 1791153 w 3266093"/>
              <a:gd name="connsiteY1" fmla="*/ 108453 h 4197834"/>
              <a:gd name="connsiteX2" fmla="*/ 1001881 w 3266093"/>
              <a:gd name="connsiteY2" fmla="*/ 1494491 h 4197834"/>
              <a:gd name="connsiteX3" fmla="*/ 29730 w 3266093"/>
              <a:gd name="connsiteY3" fmla="*/ 2283762 h 4197834"/>
              <a:gd name="connsiteX4" fmla="*/ 255577 w 3266093"/>
              <a:gd name="connsiteY4" fmla="*/ 3900473 h 4197834"/>
              <a:gd name="connsiteX5" fmla="*/ 404314 w 3266093"/>
              <a:gd name="connsiteY5" fmla="*/ 4137666 h 4197834"/>
              <a:gd name="connsiteX6" fmla="*/ 2994311 w 3266093"/>
              <a:gd name="connsiteY6" fmla="*/ 3082659 h 4197834"/>
              <a:gd name="connsiteX7" fmla="*/ 3052062 w 3266093"/>
              <a:gd name="connsiteY7" fmla="*/ 426086 h 4197834"/>
              <a:gd name="connsiteX0" fmla="*/ 3165757 w 3379788"/>
              <a:gd name="connsiteY0" fmla="*/ 426086 h 4182805"/>
              <a:gd name="connsiteX1" fmla="*/ 1904848 w 3379788"/>
              <a:gd name="connsiteY1" fmla="*/ 108453 h 4182805"/>
              <a:gd name="connsiteX2" fmla="*/ 1115576 w 3379788"/>
              <a:gd name="connsiteY2" fmla="*/ 1494491 h 4182805"/>
              <a:gd name="connsiteX3" fmla="*/ 143425 w 3379788"/>
              <a:gd name="connsiteY3" fmla="*/ 2283762 h 4182805"/>
              <a:gd name="connsiteX4" fmla="*/ 33616 w 3379788"/>
              <a:gd name="connsiteY4" fmla="*/ 3811774 h 4182805"/>
              <a:gd name="connsiteX5" fmla="*/ 518009 w 3379788"/>
              <a:gd name="connsiteY5" fmla="*/ 4137666 h 4182805"/>
              <a:gd name="connsiteX6" fmla="*/ 3108006 w 3379788"/>
              <a:gd name="connsiteY6" fmla="*/ 3082659 h 4182805"/>
              <a:gd name="connsiteX7" fmla="*/ 3165757 w 3379788"/>
              <a:gd name="connsiteY7" fmla="*/ 426086 h 4182805"/>
              <a:gd name="connsiteX0" fmla="*/ 3165757 w 3379788"/>
              <a:gd name="connsiteY0" fmla="*/ 426086 h 4233456"/>
              <a:gd name="connsiteX1" fmla="*/ 1904848 w 3379788"/>
              <a:gd name="connsiteY1" fmla="*/ 108453 h 4233456"/>
              <a:gd name="connsiteX2" fmla="*/ 1115576 w 3379788"/>
              <a:gd name="connsiteY2" fmla="*/ 1494491 h 4233456"/>
              <a:gd name="connsiteX3" fmla="*/ 143425 w 3379788"/>
              <a:gd name="connsiteY3" fmla="*/ 2283762 h 4233456"/>
              <a:gd name="connsiteX4" fmla="*/ 33616 w 3379788"/>
              <a:gd name="connsiteY4" fmla="*/ 3811774 h 4233456"/>
              <a:gd name="connsiteX5" fmla="*/ 518009 w 3379788"/>
              <a:gd name="connsiteY5" fmla="*/ 4137666 h 4233456"/>
              <a:gd name="connsiteX6" fmla="*/ 3108006 w 3379788"/>
              <a:gd name="connsiteY6" fmla="*/ 3082659 h 4233456"/>
              <a:gd name="connsiteX7" fmla="*/ 3165757 w 3379788"/>
              <a:gd name="connsiteY7" fmla="*/ 426086 h 4233456"/>
              <a:gd name="connsiteX0" fmla="*/ 3165757 w 3343509"/>
              <a:gd name="connsiteY0" fmla="*/ 426086 h 4432911"/>
              <a:gd name="connsiteX1" fmla="*/ 1904848 w 3343509"/>
              <a:gd name="connsiteY1" fmla="*/ 108453 h 4432911"/>
              <a:gd name="connsiteX2" fmla="*/ 1115576 w 3343509"/>
              <a:gd name="connsiteY2" fmla="*/ 1494491 h 4432911"/>
              <a:gd name="connsiteX3" fmla="*/ 143425 w 3343509"/>
              <a:gd name="connsiteY3" fmla="*/ 2283762 h 4432911"/>
              <a:gd name="connsiteX4" fmla="*/ 33616 w 3343509"/>
              <a:gd name="connsiteY4" fmla="*/ 3811774 h 4432911"/>
              <a:gd name="connsiteX5" fmla="*/ 1065981 w 3343509"/>
              <a:gd name="connsiteY5" fmla="*/ 4390115 h 4432911"/>
              <a:gd name="connsiteX6" fmla="*/ 3108006 w 3343509"/>
              <a:gd name="connsiteY6" fmla="*/ 3082659 h 4432911"/>
              <a:gd name="connsiteX7" fmla="*/ 3165757 w 3343509"/>
              <a:gd name="connsiteY7" fmla="*/ 426086 h 4432911"/>
              <a:gd name="connsiteX0" fmla="*/ 3165757 w 3477777"/>
              <a:gd name="connsiteY0" fmla="*/ 383829 h 4390654"/>
              <a:gd name="connsiteX1" fmla="*/ 1904848 w 3477777"/>
              <a:gd name="connsiteY1" fmla="*/ 66196 h 4390654"/>
              <a:gd name="connsiteX2" fmla="*/ 1115576 w 3477777"/>
              <a:gd name="connsiteY2" fmla="*/ 1452234 h 4390654"/>
              <a:gd name="connsiteX3" fmla="*/ 143425 w 3477777"/>
              <a:gd name="connsiteY3" fmla="*/ 2241505 h 4390654"/>
              <a:gd name="connsiteX4" fmla="*/ 33616 w 3477777"/>
              <a:gd name="connsiteY4" fmla="*/ 3769517 h 4390654"/>
              <a:gd name="connsiteX5" fmla="*/ 1065981 w 3477777"/>
              <a:gd name="connsiteY5" fmla="*/ 4347858 h 4390654"/>
              <a:gd name="connsiteX6" fmla="*/ 3306323 w 3477777"/>
              <a:gd name="connsiteY6" fmla="*/ 1800673 h 4390654"/>
              <a:gd name="connsiteX7" fmla="*/ 3165757 w 3477777"/>
              <a:gd name="connsiteY7" fmla="*/ 383829 h 4390654"/>
              <a:gd name="connsiteX0" fmla="*/ 3165757 w 3456438"/>
              <a:gd name="connsiteY0" fmla="*/ 383829 h 3966276"/>
              <a:gd name="connsiteX1" fmla="*/ 1904848 w 3456438"/>
              <a:gd name="connsiteY1" fmla="*/ 66196 h 3966276"/>
              <a:gd name="connsiteX2" fmla="*/ 1115576 w 3456438"/>
              <a:gd name="connsiteY2" fmla="*/ 1452234 h 3966276"/>
              <a:gd name="connsiteX3" fmla="*/ 143425 w 3456438"/>
              <a:gd name="connsiteY3" fmla="*/ 2241505 h 3966276"/>
              <a:gd name="connsiteX4" fmla="*/ 33616 w 3456438"/>
              <a:gd name="connsiteY4" fmla="*/ 3769517 h 3966276"/>
              <a:gd name="connsiteX5" fmla="*/ 1354901 w 3456438"/>
              <a:gd name="connsiteY5" fmla="*/ 3478565 h 3966276"/>
              <a:gd name="connsiteX6" fmla="*/ 3306323 w 3456438"/>
              <a:gd name="connsiteY6" fmla="*/ 1800673 h 3966276"/>
              <a:gd name="connsiteX7" fmla="*/ 3165757 w 3456438"/>
              <a:gd name="connsiteY7" fmla="*/ 383829 h 3966276"/>
              <a:gd name="connsiteX0" fmla="*/ 3185030 w 3475711"/>
              <a:gd name="connsiteY0" fmla="*/ 383829 h 3707572"/>
              <a:gd name="connsiteX1" fmla="*/ 1924121 w 3475711"/>
              <a:gd name="connsiteY1" fmla="*/ 66196 h 3707572"/>
              <a:gd name="connsiteX2" fmla="*/ 1134849 w 3475711"/>
              <a:gd name="connsiteY2" fmla="*/ 1452234 h 3707572"/>
              <a:gd name="connsiteX3" fmla="*/ 162698 w 3475711"/>
              <a:gd name="connsiteY3" fmla="*/ 2241505 h 3707572"/>
              <a:gd name="connsiteX4" fmla="*/ 26714 w 3475711"/>
              <a:gd name="connsiteY4" fmla="*/ 3420345 h 3707572"/>
              <a:gd name="connsiteX5" fmla="*/ 1374174 w 3475711"/>
              <a:gd name="connsiteY5" fmla="*/ 3478565 h 3707572"/>
              <a:gd name="connsiteX6" fmla="*/ 3325596 w 3475711"/>
              <a:gd name="connsiteY6" fmla="*/ 1800673 h 3707572"/>
              <a:gd name="connsiteX7" fmla="*/ 3185030 w 3475711"/>
              <a:gd name="connsiteY7" fmla="*/ 383829 h 3707572"/>
              <a:gd name="connsiteX0" fmla="*/ 3184519 w 3475200"/>
              <a:gd name="connsiteY0" fmla="*/ 383829 h 3633727"/>
              <a:gd name="connsiteX1" fmla="*/ 1923610 w 3475200"/>
              <a:gd name="connsiteY1" fmla="*/ 66196 h 3633727"/>
              <a:gd name="connsiteX2" fmla="*/ 1134338 w 3475200"/>
              <a:gd name="connsiteY2" fmla="*/ 1452234 h 3633727"/>
              <a:gd name="connsiteX3" fmla="*/ 162187 w 3475200"/>
              <a:gd name="connsiteY3" fmla="*/ 2241505 h 3633727"/>
              <a:gd name="connsiteX4" fmla="*/ 26868 w 3475200"/>
              <a:gd name="connsiteY4" fmla="*/ 3291869 h 3633727"/>
              <a:gd name="connsiteX5" fmla="*/ 1373663 w 3475200"/>
              <a:gd name="connsiteY5" fmla="*/ 3478565 h 3633727"/>
              <a:gd name="connsiteX6" fmla="*/ 3325085 w 3475200"/>
              <a:gd name="connsiteY6" fmla="*/ 1800673 h 3633727"/>
              <a:gd name="connsiteX7" fmla="*/ 3184519 w 3475200"/>
              <a:gd name="connsiteY7" fmla="*/ 383829 h 3633727"/>
              <a:gd name="connsiteX0" fmla="*/ 3200433 w 3491114"/>
              <a:gd name="connsiteY0" fmla="*/ 359894 h 3609792"/>
              <a:gd name="connsiteX1" fmla="*/ 1939524 w 3491114"/>
              <a:gd name="connsiteY1" fmla="*/ 42261 h 3609792"/>
              <a:gd name="connsiteX2" fmla="*/ 1496405 w 3491114"/>
              <a:gd name="connsiteY2" fmla="*/ 1086988 h 3609792"/>
              <a:gd name="connsiteX3" fmla="*/ 178101 w 3491114"/>
              <a:gd name="connsiteY3" fmla="*/ 2217570 h 3609792"/>
              <a:gd name="connsiteX4" fmla="*/ 42782 w 3491114"/>
              <a:gd name="connsiteY4" fmla="*/ 3267934 h 3609792"/>
              <a:gd name="connsiteX5" fmla="*/ 1389577 w 3491114"/>
              <a:gd name="connsiteY5" fmla="*/ 3454630 h 3609792"/>
              <a:gd name="connsiteX6" fmla="*/ 3340999 w 3491114"/>
              <a:gd name="connsiteY6" fmla="*/ 1776738 h 3609792"/>
              <a:gd name="connsiteX7" fmla="*/ 3200433 w 3491114"/>
              <a:gd name="connsiteY7" fmla="*/ 359894 h 3609792"/>
              <a:gd name="connsiteX0" fmla="*/ 3200433 w 3478188"/>
              <a:gd name="connsiteY0" fmla="*/ 254007 h 3503905"/>
              <a:gd name="connsiteX1" fmla="*/ 2275251 w 3478188"/>
              <a:gd name="connsiteY1" fmla="*/ 64270 h 3503905"/>
              <a:gd name="connsiteX2" fmla="*/ 1496405 w 3478188"/>
              <a:gd name="connsiteY2" fmla="*/ 981101 h 3503905"/>
              <a:gd name="connsiteX3" fmla="*/ 178101 w 3478188"/>
              <a:gd name="connsiteY3" fmla="*/ 2111683 h 3503905"/>
              <a:gd name="connsiteX4" fmla="*/ 42782 w 3478188"/>
              <a:gd name="connsiteY4" fmla="*/ 3162047 h 3503905"/>
              <a:gd name="connsiteX5" fmla="*/ 1389577 w 3478188"/>
              <a:gd name="connsiteY5" fmla="*/ 3348743 h 3503905"/>
              <a:gd name="connsiteX6" fmla="*/ 3340999 w 3478188"/>
              <a:gd name="connsiteY6" fmla="*/ 1670851 h 3503905"/>
              <a:gd name="connsiteX7" fmla="*/ 3200433 w 3478188"/>
              <a:gd name="connsiteY7" fmla="*/ 254007 h 3503905"/>
              <a:gd name="connsiteX0" fmla="*/ 3432850 w 3581316"/>
              <a:gd name="connsiteY0" fmla="*/ 534588 h 3448102"/>
              <a:gd name="connsiteX1" fmla="*/ 2275251 w 3581316"/>
              <a:gd name="connsiteY1" fmla="*/ 8467 h 3448102"/>
              <a:gd name="connsiteX2" fmla="*/ 1496405 w 3581316"/>
              <a:gd name="connsiteY2" fmla="*/ 925298 h 3448102"/>
              <a:gd name="connsiteX3" fmla="*/ 178101 w 3581316"/>
              <a:gd name="connsiteY3" fmla="*/ 2055880 h 3448102"/>
              <a:gd name="connsiteX4" fmla="*/ 42782 w 3581316"/>
              <a:gd name="connsiteY4" fmla="*/ 3106244 h 3448102"/>
              <a:gd name="connsiteX5" fmla="*/ 1389577 w 3581316"/>
              <a:gd name="connsiteY5" fmla="*/ 3292940 h 3448102"/>
              <a:gd name="connsiteX6" fmla="*/ 3340999 w 3581316"/>
              <a:gd name="connsiteY6" fmla="*/ 1615048 h 3448102"/>
              <a:gd name="connsiteX7" fmla="*/ 3432850 w 3581316"/>
              <a:gd name="connsiteY7" fmla="*/ 534588 h 3448102"/>
              <a:gd name="connsiteX0" fmla="*/ 3432850 w 3592640"/>
              <a:gd name="connsiteY0" fmla="*/ 508446 h 3421960"/>
              <a:gd name="connsiteX1" fmla="*/ 2099713 w 3592640"/>
              <a:gd name="connsiteY1" fmla="*/ 8988 h 3421960"/>
              <a:gd name="connsiteX2" fmla="*/ 1496405 w 3592640"/>
              <a:gd name="connsiteY2" fmla="*/ 899156 h 3421960"/>
              <a:gd name="connsiteX3" fmla="*/ 178101 w 3592640"/>
              <a:gd name="connsiteY3" fmla="*/ 2029738 h 3421960"/>
              <a:gd name="connsiteX4" fmla="*/ 42782 w 3592640"/>
              <a:gd name="connsiteY4" fmla="*/ 3080102 h 3421960"/>
              <a:gd name="connsiteX5" fmla="*/ 1389577 w 3592640"/>
              <a:gd name="connsiteY5" fmla="*/ 3266798 h 3421960"/>
              <a:gd name="connsiteX6" fmla="*/ 3340999 w 3592640"/>
              <a:gd name="connsiteY6" fmla="*/ 1588906 h 3421960"/>
              <a:gd name="connsiteX7" fmla="*/ 3432850 w 3592640"/>
              <a:gd name="connsiteY7" fmla="*/ 508446 h 3421960"/>
              <a:gd name="connsiteX0" fmla="*/ 3432850 w 3587605"/>
              <a:gd name="connsiteY0" fmla="*/ 563890 h 3477404"/>
              <a:gd name="connsiteX1" fmla="*/ 2177256 w 3587605"/>
              <a:gd name="connsiteY1" fmla="*/ 7949 h 3477404"/>
              <a:gd name="connsiteX2" fmla="*/ 1496405 w 3587605"/>
              <a:gd name="connsiteY2" fmla="*/ 954600 h 3477404"/>
              <a:gd name="connsiteX3" fmla="*/ 178101 w 3587605"/>
              <a:gd name="connsiteY3" fmla="*/ 2085182 h 3477404"/>
              <a:gd name="connsiteX4" fmla="*/ 42782 w 3587605"/>
              <a:gd name="connsiteY4" fmla="*/ 3135546 h 3477404"/>
              <a:gd name="connsiteX5" fmla="*/ 1389577 w 3587605"/>
              <a:gd name="connsiteY5" fmla="*/ 3322242 h 3477404"/>
              <a:gd name="connsiteX6" fmla="*/ 3340999 w 3587605"/>
              <a:gd name="connsiteY6" fmla="*/ 1644350 h 3477404"/>
              <a:gd name="connsiteX7" fmla="*/ 3432850 w 3587605"/>
              <a:gd name="connsiteY7" fmla="*/ 563890 h 3477404"/>
              <a:gd name="connsiteX0" fmla="*/ 3432850 w 3587605"/>
              <a:gd name="connsiteY0" fmla="*/ 608555 h 3522069"/>
              <a:gd name="connsiteX1" fmla="*/ 2177256 w 3587605"/>
              <a:gd name="connsiteY1" fmla="*/ 52614 h 3522069"/>
              <a:gd name="connsiteX2" fmla="*/ 1496405 w 3587605"/>
              <a:gd name="connsiteY2" fmla="*/ 999265 h 3522069"/>
              <a:gd name="connsiteX3" fmla="*/ 178101 w 3587605"/>
              <a:gd name="connsiteY3" fmla="*/ 2129847 h 3522069"/>
              <a:gd name="connsiteX4" fmla="*/ 42782 w 3587605"/>
              <a:gd name="connsiteY4" fmla="*/ 3180211 h 3522069"/>
              <a:gd name="connsiteX5" fmla="*/ 1389577 w 3587605"/>
              <a:gd name="connsiteY5" fmla="*/ 3366907 h 3522069"/>
              <a:gd name="connsiteX6" fmla="*/ 3340999 w 3587605"/>
              <a:gd name="connsiteY6" fmla="*/ 1689015 h 3522069"/>
              <a:gd name="connsiteX7" fmla="*/ 3432850 w 3587605"/>
              <a:gd name="connsiteY7" fmla="*/ 608555 h 3522069"/>
              <a:gd name="connsiteX0" fmla="*/ 3426562 w 3581317"/>
              <a:gd name="connsiteY0" fmla="*/ 572453 h 3485967"/>
              <a:gd name="connsiteX1" fmla="*/ 2170968 w 3581317"/>
              <a:gd name="connsiteY1" fmla="*/ 16512 h 3485967"/>
              <a:gd name="connsiteX2" fmla="*/ 1365525 w 3581317"/>
              <a:gd name="connsiteY2" fmla="*/ 1178375 h 3485967"/>
              <a:gd name="connsiteX3" fmla="*/ 171813 w 3581317"/>
              <a:gd name="connsiteY3" fmla="*/ 2093745 h 3485967"/>
              <a:gd name="connsiteX4" fmla="*/ 36494 w 3581317"/>
              <a:gd name="connsiteY4" fmla="*/ 3144109 h 3485967"/>
              <a:gd name="connsiteX5" fmla="*/ 1383289 w 3581317"/>
              <a:gd name="connsiteY5" fmla="*/ 3330805 h 3485967"/>
              <a:gd name="connsiteX6" fmla="*/ 3334711 w 3581317"/>
              <a:gd name="connsiteY6" fmla="*/ 1652913 h 3485967"/>
              <a:gd name="connsiteX7" fmla="*/ 3426562 w 3581317"/>
              <a:gd name="connsiteY7" fmla="*/ 572453 h 3485967"/>
              <a:gd name="connsiteX0" fmla="*/ 3426562 w 3573657"/>
              <a:gd name="connsiteY0" fmla="*/ 361068 h 3274582"/>
              <a:gd name="connsiteX1" fmla="*/ 2290505 w 3573657"/>
              <a:gd name="connsiteY1" fmla="*/ 26882 h 3274582"/>
              <a:gd name="connsiteX2" fmla="*/ 1365525 w 3573657"/>
              <a:gd name="connsiteY2" fmla="*/ 966990 h 3274582"/>
              <a:gd name="connsiteX3" fmla="*/ 171813 w 3573657"/>
              <a:gd name="connsiteY3" fmla="*/ 1882360 h 3274582"/>
              <a:gd name="connsiteX4" fmla="*/ 36494 w 3573657"/>
              <a:gd name="connsiteY4" fmla="*/ 2932724 h 3274582"/>
              <a:gd name="connsiteX5" fmla="*/ 1383289 w 3573657"/>
              <a:gd name="connsiteY5" fmla="*/ 3119420 h 3274582"/>
              <a:gd name="connsiteX6" fmla="*/ 3334711 w 3573657"/>
              <a:gd name="connsiteY6" fmla="*/ 1441528 h 3274582"/>
              <a:gd name="connsiteX7" fmla="*/ 3426562 w 3573657"/>
              <a:gd name="connsiteY7" fmla="*/ 361068 h 3274582"/>
              <a:gd name="connsiteX0" fmla="*/ 3294056 w 3441151"/>
              <a:gd name="connsiteY0" fmla="*/ 361068 h 3203866"/>
              <a:gd name="connsiteX1" fmla="*/ 2157999 w 3441151"/>
              <a:gd name="connsiteY1" fmla="*/ 26882 h 3203866"/>
              <a:gd name="connsiteX2" fmla="*/ 1233019 w 3441151"/>
              <a:gd name="connsiteY2" fmla="*/ 966990 h 3203866"/>
              <a:gd name="connsiteX3" fmla="*/ 39307 w 3441151"/>
              <a:gd name="connsiteY3" fmla="*/ 1882360 h 3203866"/>
              <a:gd name="connsiteX4" fmla="*/ 290562 w 3441151"/>
              <a:gd name="connsiteY4" fmla="*/ 2757955 h 3203866"/>
              <a:gd name="connsiteX5" fmla="*/ 1250783 w 3441151"/>
              <a:gd name="connsiteY5" fmla="*/ 3119420 h 3203866"/>
              <a:gd name="connsiteX6" fmla="*/ 3202205 w 3441151"/>
              <a:gd name="connsiteY6" fmla="*/ 1441528 h 3203866"/>
              <a:gd name="connsiteX7" fmla="*/ 3294056 w 3441151"/>
              <a:gd name="connsiteY7" fmla="*/ 361068 h 3203866"/>
              <a:gd name="connsiteX0" fmla="*/ 3047297 w 3194392"/>
              <a:gd name="connsiteY0" fmla="*/ 361068 h 3203866"/>
              <a:gd name="connsiteX1" fmla="*/ 1911240 w 3194392"/>
              <a:gd name="connsiteY1" fmla="*/ 26882 h 3203866"/>
              <a:gd name="connsiteX2" fmla="*/ 986260 w 3194392"/>
              <a:gd name="connsiteY2" fmla="*/ 966990 h 3203866"/>
              <a:gd name="connsiteX3" fmla="*/ 109751 w 3194392"/>
              <a:gd name="connsiteY3" fmla="*/ 1732912 h 3203866"/>
              <a:gd name="connsiteX4" fmla="*/ 43803 w 3194392"/>
              <a:gd name="connsiteY4" fmla="*/ 2757955 h 3203866"/>
              <a:gd name="connsiteX5" fmla="*/ 1004024 w 3194392"/>
              <a:gd name="connsiteY5" fmla="*/ 3119420 h 3203866"/>
              <a:gd name="connsiteX6" fmla="*/ 2955446 w 3194392"/>
              <a:gd name="connsiteY6" fmla="*/ 1441528 h 3203866"/>
              <a:gd name="connsiteX7" fmla="*/ 3047297 w 3194392"/>
              <a:gd name="connsiteY7" fmla="*/ 361068 h 3203866"/>
              <a:gd name="connsiteX0" fmla="*/ 3056492 w 3203587"/>
              <a:gd name="connsiteY0" fmla="*/ 361068 h 3203866"/>
              <a:gd name="connsiteX1" fmla="*/ 1920435 w 3203587"/>
              <a:gd name="connsiteY1" fmla="*/ 26882 h 3203866"/>
              <a:gd name="connsiteX2" fmla="*/ 995455 w 3203587"/>
              <a:gd name="connsiteY2" fmla="*/ 966990 h 3203866"/>
              <a:gd name="connsiteX3" fmla="*/ 118946 w 3203587"/>
              <a:gd name="connsiteY3" fmla="*/ 1732912 h 3203866"/>
              <a:gd name="connsiteX4" fmla="*/ 52998 w 3203587"/>
              <a:gd name="connsiteY4" fmla="*/ 2757955 h 3203866"/>
              <a:gd name="connsiteX5" fmla="*/ 1013219 w 3203587"/>
              <a:gd name="connsiteY5" fmla="*/ 3119420 h 3203866"/>
              <a:gd name="connsiteX6" fmla="*/ 2964641 w 3203587"/>
              <a:gd name="connsiteY6" fmla="*/ 1441528 h 3203866"/>
              <a:gd name="connsiteX7" fmla="*/ 3056492 w 3203587"/>
              <a:gd name="connsiteY7" fmla="*/ 361068 h 3203866"/>
              <a:gd name="connsiteX0" fmla="*/ 3056492 w 3198488"/>
              <a:gd name="connsiteY0" fmla="*/ 271660 h 3114458"/>
              <a:gd name="connsiteX1" fmla="*/ 2001198 w 3198488"/>
              <a:gd name="connsiteY1" fmla="*/ 36727 h 3114458"/>
              <a:gd name="connsiteX2" fmla="*/ 995455 w 3198488"/>
              <a:gd name="connsiteY2" fmla="*/ 877582 h 3114458"/>
              <a:gd name="connsiteX3" fmla="*/ 118946 w 3198488"/>
              <a:gd name="connsiteY3" fmla="*/ 1643504 h 3114458"/>
              <a:gd name="connsiteX4" fmla="*/ 52998 w 3198488"/>
              <a:gd name="connsiteY4" fmla="*/ 2668547 h 3114458"/>
              <a:gd name="connsiteX5" fmla="*/ 1013219 w 3198488"/>
              <a:gd name="connsiteY5" fmla="*/ 3030012 h 3114458"/>
              <a:gd name="connsiteX6" fmla="*/ 2964641 w 3198488"/>
              <a:gd name="connsiteY6" fmla="*/ 1352120 h 3114458"/>
              <a:gd name="connsiteX7" fmla="*/ 3056492 w 3198488"/>
              <a:gd name="connsiteY7" fmla="*/ 271660 h 3114458"/>
              <a:gd name="connsiteX0" fmla="*/ 2722047 w 3069743"/>
              <a:gd name="connsiteY0" fmla="*/ 74242 h 3438628"/>
              <a:gd name="connsiteX1" fmla="*/ 2001198 w 3069743"/>
              <a:gd name="connsiteY1" fmla="*/ 360897 h 3438628"/>
              <a:gd name="connsiteX2" fmla="*/ 995455 w 3069743"/>
              <a:gd name="connsiteY2" fmla="*/ 1201752 h 3438628"/>
              <a:gd name="connsiteX3" fmla="*/ 118946 w 3069743"/>
              <a:gd name="connsiteY3" fmla="*/ 1967674 h 3438628"/>
              <a:gd name="connsiteX4" fmla="*/ 52998 w 3069743"/>
              <a:gd name="connsiteY4" fmla="*/ 2992717 h 3438628"/>
              <a:gd name="connsiteX5" fmla="*/ 1013219 w 3069743"/>
              <a:gd name="connsiteY5" fmla="*/ 3354182 h 3438628"/>
              <a:gd name="connsiteX6" fmla="*/ 2964641 w 3069743"/>
              <a:gd name="connsiteY6" fmla="*/ 1676290 h 3438628"/>
              <a:gd name="connsiteX7" fmla="*/ 2722047 w 3069743"/>
              <a:gd name="connsiteY7" fmla="*/ 74242 h 3438628"/>
              <a:gd name="connsiteX0" fmla="*/ 2722047 w 3067016"/>
              <a:gd name="connsiteY0" fmla="*/ 56134 h 3420520"/>
              <a:gd name="connsiteX1" fmla="*/ 2109343 w 3067016"/>
              <a:gd name="connsiteY1" fmla="*/ 439971 h 3420520"/>
              <a:gd name="connsiteX2" fmla="*/ 995455 w 3067016"/>
              <a:gd name="connsiteY2" fmla="*/ 1183644 h 3420520"/>
              <a:gd name="connsiteX3" fmla="*/ 118946 w 3067016"/>
              <a:gd name="connsiteY3" fmla="*/ 1949566 h 3420520"/>
              <a:gd name="connsiteX4" fmla="*/ 52998 w 3067016"/>
              <a:gd name="connsiteY4" fmla="*/ 2974609 h 3420520"/>
              <a:gd name="connsiteX5" fmla="*/ 1013219 w 3067016"/>
              <a:gd name="connsiteY5" fmla="*/ 3336074 h 3420520"/>
              <a:gd name="connsiteX6" fmla="*/ 2964641 w 3067016"/>
              <a:gd name="connsiteY6" fmla="*/ 1658182 h 3420520"/>
              <a:gd name="connsiteX7" fmla="*/ 2722047 w 3067016"/>
              <a:gd name="connsiteY7" fmla="*/ 56134 h 3420520"/>
              <a:gd name="connsiteX0" fmla="*/ 2722047 w 3071906"/>
              <a:gd name="connsiteY0" fmla="*/ 88056 h 3452442"/>
              <a:gd name="connsiteX1" fmla="*/ 1918601 w 3071906"/>
              <a:gd name="connsiteY1" fmla="*/ 315738 h 3452442"/>
              <a:gd name="connsiteX2" fmla="*/ 995455 w 3071906"/>
              <a:gd name="connsiteY2" fmla="*/ 1215566 h 3452442"/>
              <a:gd name="connsiteX3" fmla="*/ 118946 w 3071906"/>
              <a:gd name="connsiteY3" fmla="*/ 1981488 h 3452442"/>
              <a:gd name="connsiteX4" fmla="*/ 52998 w 3071906"/>
              <a:gd name="connsiteY4" fmla="*/ 3006531 h 3452442"/>
              <a:gd name="connsiteX5" fmla="*/ 1013219 w 3071906"/>
              <a:gd name="connsiteY5" fmla="*/ 3367996 h 3452442"/>
              <a:gd name="connsiteX6" fmla="*/ 2964641 w 3071906"/>
              <a:gd name="connsiteY6" fmla="*/ 1690104 h 3452442"/>
              <a:gd name="connsiteX7" fmla="*/ 2722047 w 3071906"/>
              <a:gd name="connsiteY7" fmla="*/ 88056 h 3452442"/>
              <a:gd name="connsiteX0" fmla="*/ 2830640 w 3103270"/>
              <a:gd name="connsiteY0" fmla="*/ 122469 h 3324481"/>
              <a:gd name="connsiteX1" fmla="*/ 1918601 w 3103270"/>
              <a:gd name="connsiteY1" fmla="*/ 187777 h 3324481"/>
              <a:gd name="connsiteX2" fmla="*/ 995455 w 3103270"/>
              <a:gd name="connsiteY2" fmla="*/ 1087605 h 3324481"/>
              <a:gd name="connsiteX3" fmla="*/ 118946 w 3103270"/>
              <a:gd name="connsiteY3" fmla="*/ 1853527 h 3324481"/>
              <a:gd name="connsiteX4" fmla="*/ 52998 w 3103270"/>
              <a:gd name="connsiteY4" fmla="*/ 2878570 h 3324481"/>
              <a:gd name="connsiteX5" fmla="*/ 1013219 w 3103270"/>
              <a:gd name="connsiteY5" fmla="*/ 3240035 h 3324481"/>
              <a:gd name="connsiteX6" fmla="*/ 2964641 w 3103270"/>
              <a:gd name="connsiteY6" fmla="*/ 1562143 h 3324481"/>
              <a:gd name="connsiteX7" fmla="*/ 2830640 w 3103270"/>
              <a:gd name="connsiteY7" fmla="*/ 122469 h 332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3270" h="3324481">
                <a:moveTo>
                  <a:pt x="2830640" y="122469"/>
                </a:moveTo>
                <a:cubicBezTo>
                  <a:pt x="2656300" y="-106592"/>
                  <a:pt x="2224465" y="26921"/>
                  <a:pt x="1918601" y="187777"/>
                </a:cubicBezTo>
                <a:cubicBezTo>
                  <a:pt x="1612737" y="348633"/>
                  <a:pt x="1295398" y="809980"/>
                  <a:pt x="995455" y="1087605"/>
                </a:cubicBezTo>
                <a:cubicBezTo>
                  <a:pt x="695513" y="1365230"/>
                  <a:pt x="301127" y="1528045"/>
                  <a:pt x="118946" y="1853527"/>
                </a:cubicBezTo>
                <a:cubicBezTo>
                  <a:pt x="-63235" y="2179009"/>
                  <a:pt x="5934" y="2607182"/>
                  <a:pt x="52998" y="2878570"/>
                </a:cubicBezTo>
                <a:cubicBezTo>
                  <a:pt x="255171" y="3404858"/>
                  <a:pt x="556763" y="3376337"/>
                  <a:pt x="1013219" y="3240035"/>
                </a:cubicBezTo>
                <a:cubicBezTo>
                  <a:pt x="1469675" y="3103733"/>
                  <a:pt x="2661738" y="2081737"/>
                  <a:pt x="2964641" y="1562143"/>
                </a:cubicBezTo>
                <a:cubicBezTo>
                  <a:pt x="3267544" y="1042549"/>
                  <a:pt x="3004980" y="351530"/>
                  <a:pt x="2830640" y="122469"/>
                </a:cubicBezTo>
                <a:close/>
              </a:path>
            </a:pathLst>
          </a:custGeom>
          <a:solidFill>
            <a:srgbClr val="1E2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13244" y="6217305"/>
            <a:ext cx="1895337" cy="59257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19407" y="250247"/>
            <a:ext cx="540620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>
                <a:ln w="12700">
                  <a:solidFill>
                    <a:srgbClr val="00D5B3"/>
                  </a:solidFill>
                </a:ln>
                <a:solidFill>
                  <a:srgbClr val="00D5B3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Noto Sans Cond Blk" panose="020B0A06040504020204" pitchFamily="34"/>
              </a:rPr>
              <a:t>1.</a:t>
            </a:r>
            <a:endParaRPr lang="ko-KR" altLang="en-US" sz="2400">
              <a:ln w="12700">
                <a:solidFill>
                  <a:srgbClr val="00D5B3"/>
                </a:solidFill>
              </a:ln>
              <a:solidFill>
                <a:srgbClr val="00D5B3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Noto Sans Cond Blk" panose="020B0A06040504020204" pitchFamily="3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1066" y="250027"/>
            <a:ext cx="2917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232B3A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Noto Sans Cond Blk" panose="020B0A06040504020204" pitchFamily="34"/>
              </a:rPr>
              <a:t>3. </a:t>
            </a:r>
            <a:r>
              <a:rPr lang="ko-KR" altLang="en-US" sz="2400" dirty="0" smtClean="0">
                <a:solidFill>
                  <a:srgbClr val="232B3A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Noto Sans Cond Blk" panose="020B0A06040504020204" pitchFamily="34"/>
              </a:rPr>
              <a:t>수행 결과</a:t>
            </a:r>
            <a:endParaRPr lang="en-US" altLang="ko-KR" sz="2400" dirty="0">
              <a:solidFill>
                <a:srgbClr val="232B3A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Noto Sans Cond Blk" panose="020B0A06040504020204" pitchFamily="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1445" y="1359048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◆ 간호사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진료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수술 예약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72550" y="2279650"/>
            <a:ext cx="2945037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</a:t>
            </a:r>
            <a:r>
              <a:rPr lang="ko-KR" altLang="en-US" sz="1300" dirty="0" smtClean="0"/>
              <a:t>진료과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담당의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진료형태 선택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FullCalendar </a:t>
            </a:r>
            <a:r>
              <a:rPr lang="ko-KR" altLang="en-US" sz="1300" dirty="0" smtClean="0"/>
              <a:t>를 이용한 날짜 선택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</a:t>
            </a:r>
            <a:r>
              <a:rPr lang="ko-KR" altLang="en-US" sz="1300" dirty="0" smtClean="0"/>
              <a:t>진료 수술예약 목록 조회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</a:t>
            </a:r>
            <a:r>
              <a:rPr lang="ko-KR" altLang="en-US" sz="1300" dirty="0" smtClean="0"/>
              <a:t>환자목록 조회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</a:t>
            </a:r>
            <a:r>
              <a:rPr lang="ko-KR" altLang="en-US" sz="1300" dirty="0" smtClean="0"/>
              <a:t>예약 내역 조회</a:t>
            </a:r>
            <a:endParaRPr lang="en-US" altLang="ko-KR" sz="1300" dirty="0" smtClean="0"/>
          </a:p>
          <a:p>
            <a:endParaRPr lang="en-US" altLang="ko-KR" sz="1300" dirty="0" smtClean="0"/>
          </a:p>
          <a:p>
            <a:endParaRPr lang="en-US" altLang="ko-KR" sz="1300" dirty="0" smtClean="0"/>
          </a:p>
          <a:p>
            <a:r>
              <a:rPr lang="en-US" altLang="ko-KR" sz="1300" dirty="0" smtClean="0"/>
              <a:t>FullCalendar.js </a:t>
            </a:r>
            <a:r>
              <a:rPr lang="ko-KR" altLang="en-US" sz="1300" dirty="0" smtClean="0"/>
              <a:t>사용으로 </a:t>
            </a:r>
            <a:r>
              <a:rPr lang="ko-KR" altLang="en-US" sz="1300" dirty="0" err="1" smtClean="0"/>
              <a:t>가독성을</a:t>
            </a:r>
            <a:endParaRPr lang="en-US" altLang="ko-KR" sz="1300" dirty="0" smtClean="0"/>
          </a:p>
          <a:p>
            <a:r>
              <a:rPr lang="ko-KR" altLang="en-US" sz="1300" dirty="0" smtClean="0"/>
              <a:t>높임</a:t>
            </a:r>
            <a:r>
              <a:rPr lang="en-US" altLang="ko-KR" sz="1300" dirty="0" smtClean="0"/>
              <a:t>.</a:t>
            </a:r>
          </a:p>
          <a:p>
            <a:endParaRPr lang="en-US" altLang="ko-KR" sz="1300" dirty="0" smtClean="0"/>
          </a:p>
          <a:p>
            <a:r>
              <a:rPr lang="ko-KR" altLang="en-US" sz="1300" dirty="0" smtClean="0"/>
              <a:t>달력과 환자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수술예약목록을 </a:t>
            </a:r>
            <a:endParaRPr lang="en-US" altLang="ko-KR" sz="1300" dirty="0" smtClean="0"/>
          </a:p>
          <a:p>
            <a:r>
              <a:rPr lang="ko-KR" altLang="en-US" sz="1300" dirty="0" smtClean="0"/>
              <a:t>동시에 보면서 예약을 하기 때문에</a:t>
            </a:r>
            <a:endParaRPr lang="en-US" altLang="ko-KR" sz="1300" dirty="0" smtClean="0"/>
          </a:p>
          <a:p>
            <a:r>
              <a:rPr lang="ko-KR" altLang="en-US" sz="1300" dirty="0" smtClean="0"/>
              <a:t>신속한 예약이 가능함</a:t>
            </a:r>
            <a:r>
              <a:rPr lang="en-US" altLang="ko-KR" sz="1300" dirty="0" smtClean="0"/>
              <a:t>.</a:t>
            </a:r>
          </a:p>
          <a:p>
            <a:endParaRPr lang="en-US" altLang="ko-KR" sz="1300" dirty="0" smtClean="0"/>
          </a:p>
          <a:p>
            <a:r>
              <a:rPr lang="ko-KR" altLang="en-US" sz="1300" dirty="0" smtClean="0"/>
              <a:t>달력은 </a:t>
            </a:r>
            <a:r>
              <a:rPr lang="ko-KR" altLang="en-US" sz="1300" dirty="0" err="1" smtClean="0"/>
              <a:t>진료과와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담담의에</a:t>
            </a:r>
            <a:r>
              <a:rPr lang="ko-KR" altLang="en-US" sz="1300" dirty="0" smtClean="0"/>
              <a:t> 따라</a:t>
            </a:r>
            <a:endParaRPr lang="en-US" altLang="ko-KR" sz="1300" dirty="0" smtClean="0"/>
          </a:p>
          <a:p>
            <a:r>
              <a:rPr lang="ko-KR" altLang="en-US" sz="1300" dirty="0" smtClean="0"/>
              <a:t>구분하여 조회가 가능함</a:t>
            </a:r>
            <a:r>
              <a:rPr lang="en-US" altLang="ko-KR" sz="1300" dirty="0" smtClean="0"/>
              <a:t>.</a:t>
            </a:r>
          </a:p>
        </p:txBody>
      </p:sp>
      <p:pic>
        <p:nvPicPr>
          <p:cNvPr id="12" name="그림 11" descr="조애슬 포트폴리오_페이지_07.jpg"/>
          <p:cNvPicPr>
            <a:picLocks noChangeAspect="1"/>
          </p:cNvPicPr>
          <p:nvPr/>
        </p:nvPicPr>
        <p:blipFill>
          <a:blip r:embed="rId4" cstate="print"/>
          <a:srcRect l="11927" t="14074" r="4937"/>
          <a:stretch>
            <a:fillRect/>
          </a:stretch>
        </p:blipFill>
        <p:spPr>
          <a:xfrm>
            <a:off x="533400" y="1941252"/>
            <a:ext cx="8127398" cy="472624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73220" y="905933"/>
            <a:ext cx="557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대기자현황</a:t>
            </a:r>
            <a:r>
              <a:rPr lang="en-US" altLang="ko-KR" dirty="0" smtClean="0"/>
              <a:t>/</a:t>
            </a:r>
            <a:r>
              <a:rPr lang="ko-KR" altLang="en-US" dirty="0" smtClean="0"/>
              <a:t>진료예약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수술예약</a:t>
            </a:r>
            <a:r>
              <a:rPr lang="en-US" altLang="ko-KR" dirty="0" smtClean="0"/>
              <a:t>/</a:t>
            </a:r>
            <a:r>
              <a:rPr lang="ko-KR" altLang="en-US" dirty="0" smtClean="0"/>
              <a:t>환자조회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간호기록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293534" y="897468"/>
            <a:ext cx="1134533" cy="338666"/>
          </a:xfrm>
          <a:prstGeom prst="rect">
            <a:avLst/>
          </a:prstGeom>
          <a:solidFill>
            <a:srgbClr val="00D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간호사 메뉴</a:t>
            </a:r>
          </a:p>
        </p:txBody>
      </p:sp>
    </p:spTree>
    <p:extLst>
      <p:ext uri="{BB962C8B-B14F-4D97-AF65-F5344CB8AC3E}">
        <p14:creationId xmlns:p14="http://schemas.microsoft.com/office/powerpoint/2010/main" xmlns="" val="1761643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자유형 43"/>
          <p:cNvSpPr/>
          <p:nvPr/>
        </p:nvSpPr>
        <p:spPr>
          <a:xfrm rot="2299827">
            <a:off x="2603" y="-1294132"/>
            <a:ext cx="2748353" cy="3235893"/>
          </a:xfrm>
          <a:custGeom>
            <a:avLst/>
            <a:gdLst>
              <a:gd name="connsiteX0" fmla="*/ 3474949 w 3732053"/>
              <a:gd name="connsiteY0" fmla="*/ 426086 h 3585389"/>
              <a:gd name="connsiteX1" fmla="*/ 2214040 w 3732053"/>
              <a:gd name="connsiteY1" fmla="*/ 108453 h 3585389"/>
              <a:gd name="connsiteX2" fmla="*/ 1424768 w 3732053"/>
              <a:gd name="connsiteY2" fmla="*/ 1494491 h 3585389"/>
              <a:gd name="connsiteX3" fmla="*/ 452617 w 3732053"/>
              <a:gd name="connsiteY3" fmla="*/ 2283762 h 3585389"/>
              <a:gd name="connsiteX4" fmla="*/ 202360 w 3732053"/>
              <a:gd name="connsiteY4" fmla="*/ 3525421 h 3585389"/>
              <a:gd name="connsiteX5" fmla="*/ 3417198 w 3732053"/>
              <a:gd name="connsiteY5" fmla="*/ 3082659 h 3585389"/>
              <a:gd name="connsiteX6" fmla="*/ 3474949 w 3732053"/>
              <a:gd name="connsiteY6" fmla="*/ 426086 h 3585389"/>
              <a:gd name="connsiteX0" fmla="*/ 3142383 w 3366539"/>
              <a:gd name="connsiteY0" fmla="*/ 426086 h 3927525"/>
              <a:gd name="connsiteX1" fmla="*/ 1881474 w 3366539"/>
              <a:gd name="connsiteY1" fmla="*/ 108453 h 3927525"/>
              <a:gd name="connsiteX2" fmla="*/ 1092202 w 3366539"/>
              <a:gd name="connsiteY2" fmla="*/ 1494491 h 3927525"/>
              <a:gd name="connsiteX3" fmla="*/ 120051 w 3366539"/>
              <a:gd name="connsiteY3" fmla="*/ 2283762 h 3927525"/>
              <a:gd name="connsiteX4" fmla="*/ 345898 w 3366539"/>
              <a:gd name="connsiteY4" fmla="*/ 3900473 h 3927525"/>
              <a:gd name="connsiteX5" fmla="*/ 3084632 w 3366539"/>
              <a:gd name="connsiteY5" fmla="*/ 3082659 h 3927525"/>
              <a:gd name="connsiteX6" fmla="*/ 3142383 w 3366539"/>
              <a:gd name="connsiteY6" fmla="*/ 426086 h 3927525"/>
              <a:gd name="connsiteX0" fmla="*/ 3052062 w 3266093"/>
              <a:gd name="connsiteY0" fmla="*/ 426086 h 4197834"/>
              <a:gd name="connsiteX1" fmla="*/ 1791153 w 3266093"/>
              <a:gd name="connsiteY1" fmla="*/ 108453 h 4197834"/>
              <a:gd name="connsiteX2" fmla="*/ 1001881 w 3266093"/>
              <a:gd name="connsiteY2" fmla="*/ 1494491 h 4197834"/>
              <a:gd name="connsiteX3" fmla="*/ 29730 w 3266093"/>
              <a:gd name="connsiteY3" fmla="*/ 2283762 h 4197834"/>
              <a:gd name="connsiteX4" fmla="*/ 255577 w 3266093"/>
              <a:gd name="connsiteY4" fmla="*/ 3900473 h 4197834"/>
              <a:gd name="connsiteX5" fmla="*/ 404314 w 3266093"/>
              <a:gd name="connsiteY5" fmla="*/ 4137666 h 4197834"/>
              <a:gd name="connsiteX6" fmla="*/ 2994311 w 3266093"/>
              <a:gd name="connsiteY6" fmla="*/ 3082659 h 4197834"/>
              <a:gd name="connsiteX7" fmla="*/ 3052062 w 3266093"/>
              <a:gd name="connsiteY7" fmla="*/ 426086 h 4197834"/>
              <a:gd name="connsiteX0" fmla="*/ 3165757 w 3379788"/>
              <a:gd name="connsiteY0" fmla="*/ 426086 h 4182805"/>
              <a:gd name="connsiteX1" fmla="*/ 1904848 w 3379788"/>
              <a:gd name="connsiteY1" fmla="*/ 108453 h 4182805"/>
              <a:gd name="connsiteX2" fmla="*/ 1115576 w 3379788"/>
              <a:gd name="connsiteY2" fmla="*/ 1494491 h 4182805"/>
              <a:gd name="connsiteX3" fmla="*/ 143425 w 3379788"/>
              <a:gd name="connsiteY3" fmla="*/ 2283762 h 4182805"/>
              <a:gd name="connsiteX4" fmla="*/ 33616 w 3379788"/>
              <a:gd name="connsiteY4" fmla="*/ 3811774 h 4182805"/>
              <a:gd name="connsiteX5" fmla="*/ 518009 w 3379788"/>
              <a:gd name="connsiteY5" fmla="*/ 4137666 h 4182805"/>
              <a:gd name="connsiteX6" fmla="*/ 3108006 w 3379788"/>
              <a:gd name="connsiteY6" fmla="*/ 3082659 h 4182805"/>
              <a:gd name="connsiteX7" fmla="*/ 3165757 w 3379788"/>
              <a:gd name="connsiteY7" fmla="*/ 426086 h 4182805"/>
              <a:gd name="connsiteX0" fmla="*/ 3165757 w 3379788"/>
              <a:gd name="connsiteY0" fmla="*/ 426086 h 4233456"/>
              <a:gd name="connsiteX1" fmla="*/ 1904848 w 3379788"/>
              <a:gd name="connsiteY1" fmla="*/ 108453 h 4233456"/>
              <a:gd name="connsiteX2" fmla="*/ 1115576 w 3379788"/>
              <a:gd name="connsiteY2" fmla="*/ 1494491 h 4233456"/>
              <a:gd name="connsiteX3" fmla="*/ 143425 w 3379788"/>
              <a:gd name="connsiteY3" fmla="*/ 2283762 h 4233456"/>
              <a:gd name="connsiteX4" fmla="*/ 33616 w 3379788"/>
              <a:gd name="connsiteY4" fmla="*/ 3811774 h 4233456"/>
              <a:gd name="connsiteX5" fmla="*/ 518009 w 3379788"/>
              <a:gd name="connsiteY5" fmla="*/ 4137666 h 4233456"/>
              <a:gd name="connsiteX6" fmla="*/ 3108006 w 3379788"/>
              <a:gd name="connsiteY6" fmla="*/ 3082659 h 4233456"/>
              <a:gd name="connsiteX7" fmla="*/ 3165757 w 3379788"/>
              <a:gd name="connsiteY7" fmla="*/ 426086 h 4233456"/>
              <a:gd name="connsiteX0" fmla="*/ 3165757 w 3343509"/>
              <a:gd name="connsiteY0" fmla="*/ 426086 h 4432911"/>
              <a:gd name="connsiteX1" fmla="*/ 1904848 w 3343509"/>
              <a:gd name="connsiteY1" fmla="*/ 108453 h 4432911"/>
              <a:gd name="connsiteX2" fmla="*/ 1115576 w 3343509"/>
              <a:gd name="connsiteY2" fmla="*/ 1494491 h 4432911"/>
              <a:gd name="connsiteX3" fmla="*/ 143425 w 3343509"/>
              <a:gd name="connsiteY3" fmla="*/ 2283762 h 4432911"/>
              <a:gd name="connsiteX4" fmla="*/ 33616 w 3343509"/>
              <a:gd name="connsiteY4" fmla="*/ 3811774 h 4432911"/>
              <a:gd name="connsiteX5" fmla="*/ 1065981 w 3343509"/>
              <a:gd name="connsiteY5" fmla="*/ 4390115 h 4432911"/>
              <a:gd name="connsiteX6" fmla="*/ 3108006 w 3343509"/>
              <a:gd name="connsiteY6" fmla="*/ 3082659 h 4432911"/>
              <a:gd name="connsiteX7" fmla="*/ 3165757 w 3343509"/>
              <a:gd name="connsiteY7" fmla="*/ 426086 h 4432911"/>
              <a:gd name="connsiteX0" fmla="*/ 3165757 w 3477777"/>
              <a:gd name="connsiteY0" fmla="*/ 383829 h 4390654"/>
              <a:gd name="connsiteX1" fmla="*/ 1904848 w 3477777"/>
              <a:gd name="connsiteY1" fmla="*/ 66196 h 4390654"/>
              <a:gd name="connsiteX2" fmla="*/ 1115576 w 3477777"/>
              <a:gd name="connsiteY2" fmla="*/ 1452234 h 4390654"/>
              <a:gd name="connsiteX3" fmla="*/ 143425 w 3477777"/>
              <a:gd name="connsiteY3" fmla="*/ 2241505 h 4390654"/>
              <a:gd name="connsiteX4" fmla="*/ 33616 w 3477777"/>
              <a:gd name="connsiteY4" fmla="*/ 3769517 h 4390654"/>
              <a:gd name="connsiteX5" fmla="*/ 1065981 w 3477777"/>
              <a:gd name="connsiteY5" fmla="*/ 4347858 h 4390654"/>
              <a:gd name="connsiteX6" fmla="*/ 3306323 w 3477777"/>
              <a:gd name="connsiteY6" fmla="*/ 1800673 h 4390654"/>
              <a:gd name="connsiteX7" fmla="*/ 3165757 w 3477777"/>
              <a:gd name="connsiteY7" fmla="*/ 383829 h 4390654"/>
              <a:gd name="connsiteX0" fmla="*/ 3165757 w 3456438"/>
              <a:gd name="connsiteY0" fmla="*/ 383829 h 3966276"/>
              <a:gd name="connsiteX1" fmla="*/ 1904848 w 3456438"/>
              <a:gd name="connsiteY1" fmla="*/ 66196 h 3966276"/>
              <a:gd name="connsiteX2" fmla="*/ 1115576 w 3456438"/>
              <a:gd name="connsiteY2" fmla="*/ 1452234 h 3966276"/>
              <a:gd name="connsiteX3" fmla="*/ 143425 w 3456438"/>
              <a:gd name="connsiteY3" fmla="*/ 2241505 h 3966276"/>
              <a:gd name="connsiteX4" fmla="*/ 33616 w 3456438"/>
              <a:gd name="connsiteY4" fmla="*/ 3769517 h 3966276"/>
              <a:gd name="connsiteX5" fmla="*/ 1354901 w 3456438"/>
              <a:gd name="connsiteY5" fmla="*/ 3478565 h 3966276"/>
              <a:gd name="connsiteX6" fmla="*/ 3306323 w 3456438"/>
              <a:gd name="connsiteY6" fmla="*/ 1800673 h 3966276"/>
              <a:gd name="connsiteX7" fmla="*/ 3165757 w 3456438"/>
              <a:gd name="connsiteY7" fmla="*/ 383829 h 3966276"/>
              <a:gd name="connsiteX0" fmla="*/ 3185030 w 3475711"/>
              <a:gd name="connsiteY0" fmla="*/ 383829 h 3707572"/>
              <a:gd name="connsiteX1" fmla="*/ 1924121 w 3475711"/>
              <a:gd name="connsiteY1" fmla="*/ 66196 h 3707572"/>
              <a:gd name="connsiteX2" fmla="*/ 1134849 w 3475711"/>
              <a:gd name="connsiteY2" fmla="*/ 1452234 h 3707572"/>
              <a:gd name="connsiteX3" fmla="*/ 162698 w 3475711"/>
              <a:gd name="connsiteY3" fmla="*/ 2241505 h 3707572"/>
              <a:gd name="connsiteX4" fmla="*/ 26714 w 3475711"/>
              <a:gd name="connsiteY4" fmla="*/ 3420345 h 3707572"/>
              <a:gd name="connsiteX5" fmla="*/ 1374174 w 3475711"/>
              <a:gd name="connsiteY5" fmla="*/ 3478565 h 3707572"/>
              <a:gd name="connsiteX6" fmla="*/ 3325596 w 3475711"/>
              <a:gd name="connsiteY6" fmla="*/ 1800673 h 3707572"/>
              <a:gd name="connsiteX7" fmla="*/ 3185030 w 3475711"/>
              <a:gd name="connsiteY7" fmla="*/ 383829 h 3707572"/>
              <a:gd name="connsiteX0" fmla="*/ 3184519 w 3475200"/>
              <a:gd name="connsiteY0" fmla="*/ 383829 h 3633727"/>
              <a:gd name="connsiteX1" fmla="*/ 1923610 w 3475200"/>
              <a:gd name="connsiteY1" fmla="*/ 66196 h 3633727"/>
              <a:gd name="connsiteX2" fmla="*/ 1134338 w 3475200"/>
              <a:gd name="connsiteY2" fmla="*/ 1452234 h 3633727"/>
              <a:gd name="connsiteX3" fmla="*/ 162187 w 3475200"/>
              <a:gd name="connsiteY3" fmla="*/ 2241505 h 3633727"/>
              <a:gd name="connsiteX4" fmla="*/ 26868 w 3475200"/>
              <a:gd name="connsiteY4" fmla="*/ 3291869 h 3633727"/>
              <a:gd name="connsiteX5" fmla="*/ 1373663 w 3475200"/>
              <a:gd name="connsiteY5" fmla="*/ 3478565 h 3633727"/>
              <a:gd name="connsiteX6" fmla="*/ 3325085 w 3475200"/>
              <a:gd name="connsiteY6" fmla="*/ 1800673 h 3633727"/>
              <a:gd name="connsiteX7" fmla="*/ 3184519 w 3475200"/>
              <a:gd name="connsiteY7" fmla="*/ 383829 h 3633727"/>
              <a:gd name="connsiteX0" fmla="*/ 3200433 w 3491114"/>
              <a:gd name="connsiteY0" fmla="*/ 359894 h 3609792"/>
              <a:gd name="connsiteX1" fmla="*/ 1939524 w 3491114"/>
              <a:gd name="connsiteY1" fmla="*/ 42261 h 3609792"/>
              <a:gd name="connsiteX2" fmla="*/ 1496405 w 3491114"/>
              <a:gd name="connsiteY2" fmla="*/ 1086988 h 3609792"/>
              <a:gd name="connsiteX3" fmla="*/ 178101 w 3491114"/>
              <a:gd name="connsiteY3" fmla="*/ 2217570 h 3609792"/>
              <a:gd name="connsiteX4" fmla="*/ 42782 w 3491114"/>
              <a:gd name="connsiteY4" fmla="*/ 3267934 h 3609792"/>
              <a:gd name="connsiteX5" fmla="*/ 1389577 w 3491114"/>
              <a:gd name="connsiteY5" fmla="*/ 3454630 h 3609792"/>
              <a:gd name="connsiteX6" fmla="*/ 3340999 w 3491114"/>
              <a:gd name="connsiteY6" fmla="*/ 1776738 h 3609792"/>
              <a:gd name="connsiteX7" fmla="*/ 3200433 w 3491114"/>
              <a:gd name="connsiteY7" fmla="*/ 359894 h 3609792"/>
              <a:gd name="connsiteX0" fmla="*/ 3200433 w 3478188"/>
              <a:gd name="connsiteY0" fmla="*/ 254007 h 3503905"/>
              <a:gd name="connsiteX1" fmla="*/ 2275251 w 3478188"/>
              <a:gd name="connsiteY1" fmla="*/ 64270 h 3503905"/>
              <a:gd name="connsiteX2" fmla="*/ 1496405 w 3478188"/>
              <a:gd name="connsiteY2" fmla="*/ 981101 h 3503905"/>
              <a:gd name="connsiteX3" fmla="*/ 178101 w 3478188"/>
              <a:gd name="connsiteY3" fmla="*/ 2111683 h 3503905"/>
              <a:gd name="connsiteX4" fmla="*/ 42782 w 3478188"/>
              <a:gd name="connsiteY4" fmla="*/ 3162047 h 3503905"/>
              <a:gd name="connsiteX5" fmla="*/ 1389577 w 3478188"/>
              <a:gd name="connsiteY5" fmla="*/ 3348743 h 3503905"/>
              <a:gd name="connsiteX6" fmla="*/ 3340999 w 3478188"/>
              <a:gd name="connsiteY6" fmla="*/ 1670851 h 3503905"/>
              <a:gd name="connsiteX7" fmla="*/ 3200433 w 3478188"/>
              <a:gd name="connsiteY7" fmla="*/ 254007 h 3503905"/>
              <a:gd name="connsiteX0" fmla="*/ 3432850 w 3581316"/>
              <a:gd name="connsiteY0" fmla="*/ 534588 h 3448102"/>
              <a:gd name="connsiteX1" fmla="*/ 2275251 w 3581316"/>
              <a:gd name="connsiteY1" fmla="*/ 8467 h 3448102"/>
              <a:gd name="connsiteX2" fmla="*/ 1496405 w 3581316"/>
              <a:gd name="connsiteY2" fmla="*/ 925298 h 3448102"/>
              <a:gd name="connsiteX3" fmla="*/ 178101 w 3581316"/>
              <a:gd name="connsiteY3" fmla="*/ 2055880 h 3448102"/>
              <a:gd name="connsiteX4" fmla="*/ 42782 w 3581316"/>
              <a:gd name="connsiteY4" fmla="*/ 3106244 h 3448102"/>
              <a:gd name="connsiteX5" fmla="*/ 1389577 w 3581316"/>
              <a:gd name="connsiteY5" fmla="*/ 3292940 h 3448102"/>
              <a:gd name="connsiteX6" fmla="*/ 3340999 w 3581316"/>
              <a:gd name="connsiteY6" fmla="*/ 1615048 h 3448102"/>
              <a:gd name="connsiteX7" fmla="*/ 3432850 w 3581316"/>
              <a:gd name="connsiteY7" fmla="*/ 534588 h 3448102"/>
              <a:gd name="connsiteX0" fmla="*/ 3432850 w 3592640"/>
              <a:gd name="connsiteY0" fmla="*/ 508446 h 3421960"/>
              <a:gd name="connsiteX1" fmla="*/ 2099713 w 3592640"/>
              <a:gd name="connsiteY1" fmla="*/ 8988 h 3421960"/>
              <a:gd name="connsiteX2" fmla="*/ 1496405 w 3592640"/>
              <a:gd name="connsiteY2" fmla="*/ 899156 h 3421960"/>
              <a:gd name="connsiteX3" fmla="*/ 178101 w 3592640"/>
              <a:gd name="connsiteY3" fmla="*/ 2029738 h 3421960"/>
              <a:gd name="connsiteX4" fmla="*/ 42782 w 3592640"/>
              <a:gd name="connsiteY4" fmla="*/ 3080102 h 3421960"/>
              <a:gd name="connsiteX5" fmla="*/ 1389577 w 3592640"/>
              <a:gd name="connsiteY5" fmla="*/ 3266798 h 3421960"/>
              <a:gd name="connsiteX6" fmla="*/ 3340999 w 3592640"/>
              <a:gd name="connsiteY6" fmla="*/ 1588906 h 3421960"/>
              <a:gd name="connsiteX7" fmla="*/ 3432850 w 3592640"/>
              <a:gd name="connsiteY7" fmla="*/ 508446 h 3421960"/>
              <a:gd name="connsiteX0" fmla="*/ 3432850 w 3587605"/>
              <a:gd name="connsiteY0" fmla="*/ 563890 h 3477404"/>
              <a:gd name="connsiteX1" fmla="*/ 2177256 w 3587605"/>
              <a:gd name="connsiteY1" fmla="*/ 7949 h 3477404"/>
              <a:gd name="connsiteX2" fmla="*/ 1496405 w 3587605"/>
              <a:gd name="connsiteY2" fmla="*/ 954600 h 3477404"/>
              <a:gd name="connsiteX3" fmla="*/ 178101 w 3587605"/>
              <a:gd name="connsiteY3" fmla="*/ 2085182 h 3477404"/>
              <a:gd name="connsiteX4" fmla="*/ 42782 w 3587605"/>
              <a:gd name="connsiteY4" fmla="*/ 3135546 h 3477404"/>
              <a:gd name="connsiteX5" fmla="*/ 1389577 w 3587605"/>
              <a:gd name="connsiteY5" fmla="*/ 3322242 h 3477404"/>
              <a:gd name="connsiteX6" fmla="*/ 3340999 w 3587605"/>
              <a:gd name="connsiteY6" fmla="*/ 1644350 h 3477404"/>
              <a:gd name="connsiteX7" fmla="*/ 3432850 w 3587605"/>
              <a:gd name="connsiteY7" fmla="*/ 563890 h 3477404"/>
              <a:gd name="connsiteX0" fmla="*/ 3432850 w 3587605"/>
              <a:gd name="connsiteY0" fmla="*/ 608555 h 3522069"/>
              <a:gd name="connsiteX1" fmla="*/ 2177256 w 3587605"/>
              <a:gd name="connsiteY1" fmla="*/ 52614 h 3522069"/>
              <a:gd name="connsiteX2" fmla="*/ 1496405 w 3587605"/>
              <a:gd name="connsiteY2" fmla="*/ 999265 h 3522069"/>
              <a:gd name="connsiteX3" fmla="*/ 178101 w 3587605"/>
              <a:gd name="connsiteY3" fmla="*/ 2129847 h 3522069"/>
              <a:gd name="connsiteX4" fmla="*/ 42782 w 3587605"/>
              <a:gd name="connsiteY4" fmla="*/ 3180211 h 3522069"/>
              <a:gd name="connsiteX5" fmla="*/ 1389577 w 3587605"/>
              <a:gd name="connsiteY5" fmla="*/ 3366907 h 3522069"/>
              <a:gd name="connsiteX6" fmla="*/ 3340999 w 3587605"/>
              <a:gd name="connsiteY6" fmla="*/ 1689015 h 3522069"/>
              <a:gd name="connsiteX7" fmla="*/ 3432850 w 3587605"/>
              <a:gd name="connsiteY7" fmla="*/ 608555 h 3522069"/>
              <a:gd name="connsiteX0" fmla="*/ 3426562 w 3581317"/>
              <a:gd name="connsiteY0" fmla="*/ 572453 h 3485967"/>
              <a:gd name="connsiteX1" fmla="*/ 2170968 w 3581317"/>
              <a:gd name="connsiteY1" fmla="*/ 16512 h 3485967"/>
              <a:gd name="connsiteX2" fmla="*/ 1365525 w 3581317"/>
              <a:gd name="connsiteY2" fmla="*/ 1178375 h 3485967"/>
              <a:gd name="connsiteX3" fmla="*/ 171813 w 3581317"/>
              <a:gd name="connsiteY3" fmla="*/ 2093745 h 3485967"/>
              <a:gd name="connsiteX4" fmla="*/ 36494 w 3581317"/>
              <a:gd name="connsiteY4" fmla="*/ 3144109 h 3485967"/>
              <a:gd name="connsiteX5" fmla="*/ 1383289 w 3581317"/>
              <a:gd name="connsiteY5" fmla="*/ 3330805 h 3485967"/>
              <a:gd name="connsiteX6" fmla="*/ 3334711 w 3581317"/>
              <a:gd name="connsiteY6" fmla="*/ 1652913 h 3485967"/>
              <a:gd name="connsiteX7" fmla="*/ 3426562 w 3581317"/>
              <a:gd name="connsiteY7" fmla="*/ 572453 h 3485967"/>
              <a:gd name="connsiteX0" fmla="*/ 3426562 w 3573657"/>
              <a:gd name="connsiteY0" fmla="*/ 361068 h 3274582"/>
              <a:gd name="connsiteX1" fmla="*/ 2290505 w 3573657"/>
              <a:gd name="connsiteY1" fmla="*/ 26882 h 3274582"/>
              <a:gd name="connsiteX2" fmla="*/ 1365525 w 3573657"/>
              <a:gd name="connsiteY2" fmla="*/ 966990 h 3274582"/>
              <a:gd name="connsiteX3" fmla="*/ 171813 w 3573657"/>
              <a:gd name="connsiteY3" fmla="*/ 1882360 h 3274582"/>
              <a:gd name="connsiteX4" fmla="*/ 36494 w 3573657"/>
              <a:gd name="connsiteY4" fmla="*/ 2932724 h 3274582"/>
              <a:gd name="connsiteX5" fmla="*/ 1383289 w 3573657"/>
              <a:gd name="connsiteY5" fmla="*/ 3119420 h 3274582"/>
              <a:gd name="connsiteX6" fmla="*/ 3334711 w 3573657"/>
              <a:gd name="connsiteY6" fmla="*/ 1441528 h 3274582"/>
              <a:gd name="connsiteX7" fmla="*/ 3426562 w 3573657"/>
              <a:gd name="connsiteY7" fmla="*/ 361068 h 3274582"/>
              <a:gd name="connsiteX0" fmla="*/ 3294056 w 3441151"/>
              <a:gd name="connsiteY0" fmla="*/ 361068 h 3203866"/>
              <a:gd name="connsiteX1" fmla="*/ 2157999 w 3441151"/>
              <a:gd name="connsiteY1" fmla="*/ 26882 h 3203866"/>
              <a:gd name="connsiteX2" fmla="*/ 1233019 w 3441151"/>
              <a:gd name="connsiteY2" fmla="*/ 966990 h 3203866"/>
              <a:gd name="connsiteX3" fmla="*/ 39307 w 3441151"/>
              <a:gd name="connsiteY3" fmla="*/ 1882360 h 3203866"/>
              <a:gd name="connsiteX4" fmla="*/ 290562 w 3441151"/>
              <a:gd name="connsiteY4" fmla="*/ 2757955 h 3203866"/>
              <a:gd name="connsiteX5" fmla="*/ 1250783 w 3441151"/>
              <a:gd name="connsiteY5" fmla="*/ 3119420 h 3203866"/>
              <a:gd name="connsiteX6" fmla="*/ 3202205 w 3441151"/>
              <a:gd name="connsiteY6" fmla="*/ 1441528 h 3203866"/>
              <a:gd name="connsiteX7" fmla="*/ 3294056 w 3441151"/>
              <a:gd name="connsiteY7" fmla="*/ 361068 h 3203866"/>
              <a:gd name="connsiteX0" fmla="*/ 3047297 w 3194392"/>
              <a:gd name="connsiteY0" fmla="*/ 361068 h 3203866"/>
              <a:gd name="connsiteX1" fmla="*/ 1911240 w 3194392"/>
              <a:gd name="connsiteY1" fmla="*/ 26882 h 3203866"/>
              <a:gd name="connsiteX2" fmla="*/ 986260 w 3194392"/>
              <a:gd name="connsiteY2" fmla="*/ 966990 h 3203866"/>
              <a:gd name="connsiteX3" fmla="*/ 109751 w 3194392"/>
              <a:gd name="connsiteY3" fmla="*/ 1732912 h 3203866"/>
              <a:gd name="connsiteX4" fmla="*/ 43803 w 3194392"/>
              <a:gd name="connsiteY4" fmla="*/ 2757955 h 3203866"/>
              <a:gd name="connsiteX5" fmla="*/ 1004024 w 3194392"/>
              <a:gd name="connsiteY5" fmla="*/ 3119420 h 3203866"/>
              <a:gd name="connsiteX6" fmla="*/ 2955446 w 3194392"/>
              <a:gd name="connsiteY6" fmla="*/ 1441528 h 3203866"/>
              <a:gd name="connsiteX7" fmla="*/ 3047297 w 3194392"/>
              <a:gd name="connsiteY7" fmla="*/ 361068 h 3203866"/>
              <a:gd name="connsiteX0" fmla="*/ 3056492 w 3203587"/>
              <a:gd name="connsiteY0" fmla="*/ 361068 h 3203866"/>
              <a:gd name="connsiteX1" fmla="*/ 1920435 w 3203587"/>
              <a:gd name="connsiteY1" fmla="*/ 26882 h 3203866"/>
              <a:gd name="connsiteX2" fmla="*/ 995455 w 3203587"/>
              <a:gd name="connsiteY2" fmla="*/ 966990 h 3203866"/>
              <a:gd name="connsiteX3" fmla="*/ 118946 w 3203587"/>
              <a:gd name="connsiteY3" fmla="*/ 1732912 h 3203866"/>
              <a:gd name="connsiteX4" fmla="*/ 52998 w 3203587"/>
              <a:gd name="connsiteY4" fmla="*/ 2757955 h 3203866"/>
              <a:gd name="connsiteX5" fmla="*/ 1013219 w 3203587"/>
              <a:gd name="connsiteY5" fmla="*/ 3119420 h 3203866"/>
              <a:gd name="connsiteX6" fmla="*/ 2964641 w 3203587"/>
              <a:gd name="connsiteY6" fmla="*/ 1441528 h 3203866"/>
              <a:gd name="connsiteX7" fmla="*/ 3056492 w 3203587"/>
              <a:gd name="connsiteY7" fmla="*/ 361068 h 3203866"/>
              <a:gd name="connsiteX0" fmla="*/ 3056492 w 3198488"/>
              <a:gd name="connsiteY0" fmla="*/ 271660 h 3114458"/>
              <a:gd name="connsiteX1" fmla="*/ 2001198 w 3198488"/>
              <a:gd name="connsiteY1" fmla="*/ 36727 h 3114458"/>
              <a:gd name="connsiteX2" fmla="*/ 995455 w 3198488"/>
              <a:gd name="connsiteY2" fmla="*/ 877582 h 3114458"/>
              <a:gd name="connsiteX3" fmla="*/ 118946 w 3198488"/>
              <a:gd name="connsiteY3" fmla="*/ 1643504 h 3114458"/>
              <a:gd name="connsiteX4" fmla="*/ 52998 w 3198488"/>
              <a:gd name="connsiteY4" fmla="*/ 2668547 h 3114458"/>
              <a:gd name="connsiteX5" fmla="*/ 1013219 w 3198488"/>
              <a:gd name="connsiteY5" fmla="*/ 3030012 h 3114458"/>
              <a:gd name="connsiteX6" fmla="*/ 2964641 w 3198488"/>
              <a:gd name="connsiteY6" fmla="*/ 1352120 h 3114458"/>
              <a:gd name="connsiteX7" fmla="*/ 3056492 w 3198488"/>
              <a:gd name="connsiteY7" fmla="*/ 271660 h 3114458"/>
              <a:gd name="connsiteX0" fmla="*/ 2722047 w 3069743"/>
              <a:gd name="connsiteY0" fmla="*/ 74242 h 3438628"/>
              <a:gd name="connsiteX1" fmla="*/ 2001198 w 3069743"/>
              <a:gd name="connsiteY1" fmla="*/ 360897 h 3438628"/>
              <a:gd name="connsiteX2" fmla="*/ 995455 w 3069743"/>
              <a:gd name="connsiteY2" fmla="*/ 1201752 h 3438628"/>
              <a:gd name="connsiteX3" fmla="*/ 118946 w 3069743"/>
              <a:gd name="connsiteY3" fmla="*/ 1967674 h 3438628"/>
              <a:gd name="connsiteX4" fmla="*/ 52998 w 3069743"/>
              <a:gd name="connsiteY4" fmla="*/ 2992717 h 3438628"/>
              <a:gd name="connsiteX5" fmla="*/ 1013219 w 3069743"/>
              <a:gd name="connsiteY5" fmla="*/ 3354182 h 3438628"/>
              <a:gd name="connsiteX6" fmla="*/ 2964641 w 3069743"/>
              <a:gd name="connsiteY6" fmla="*/ 1676290 h 3438628"/>
              <a:gd name="connsiteX7" fmla="*/ 2722047 w 3069743"/>
              <a:gd name="connsiteY7" fmla="*/ 74242 h 3438628"/>
              <a:gd name="connsiteX0" fmla="*/ 2722047 w 3067016"/>
              <a:gd name="connsiteY0" fmla="*/ 56134 h 3420520"/>
              <a:gd name="connsiteX1" fmla="*/ 2109343 w 3067016"/>
              <a:gd name="connsiteY1" fmla="*/ 439971 h 3420520"/>
              <a:gd name="connsiteX2" fmla="*/ 995455 w 3067016"/>
              <a:gd name="connsiteY2" fmla="*/ 1183644 h 3420520"/>
              <a:gd name="connsiteX3" fmla="*/ 118946 w 3067016"/>
              <a:gd name="connsiteY3" fmla="*/ 1949566 h 3420520"/>
              <a:gd name="connsiteX4" fmla="*/ 52998 w 3067016"/>
              <a:gd name="connsiteY4" fmla="*/ 2974609 h 3420520"/>
              <a:gd name="connsiteX5" fmla="*/ 1013219 w 3067016"/>
              <a:gd name="connsiteY5" fmla="*/ 3336074 h 3420520"/>
              <a:gd name="connsiteX6" fmla="*/ 2964641 w 3067016"/>
              <a:gd name="connsiteY6" fmla="*/ 1658182 h 3420520"/>
              <a:gd name="connsiteX7" fmla="*/ 2722047 w 3067016"/>
              <a:gd name="connsiteY7" fmla="*/ 56134 h 3420520"/>
              <a:gd name="connsiteX0" fmla="*/ 2722047 w 3071906"/>
              <a:gd name="connsiteY0" fmla="*/ 88056 h 3452442"/>
              <a:gd name="connsiteX1" fmla="*/ 1918601 w 3071906"/>
              <a:gd name="connsiteY1" fmla="*/ 315738 h 3452442"/>
              <a:gd name="connsiteX2" fmla="*/ 995455 w 3071906"/>
              <a:gd name="connsiteY2" fmla="*/ 1215566 h 3452442"/>
              <a:gd name="connsiteX3" fmla="*/ 118946 w 3071906"/>
              <a:gd name="connsiteY3" fmla="*/ 1981488 h 3452442"/>
              <a:gd name="connsiteX4" fmla="*/ 52998 w 3071906"/>
              <a:gd name="connsiteY4" fmla="*/ 3006531 h 3452442"/>
              <a:gd name="connsiteX5" fmla="*/ 1013219 w 3071906"/>
              <a:gd name="connsiteY5" fmla="*/ 3367996 h 3452442"/>
              <a:gd name="connsiteX6" fmla="*/ 2964641 w 3071906"/>
              <a:gd name="connsiteY6" fmla="*/ 1690104 h 3452442"/>
              <a:gd name="connsiteX7" fmla="*/ 2722047 w 3071906"/>
              <a:gd name="connsiteY7" fmla="*/ 88056 h 3452442"/>
              <a:gd name="connsiteX0" fmla="*/ 2830640 w 3103270"/>
              <a:gd name="connsiteY0" fmla="*/ 122469 h 3324481"/>
              <a:gd name="connsiteX1" fmla="*/ 1918601 w 3103270"/>
              <a:gd name="connsiteY1" fmla="*/ 187777 h 3324481"/>
              <a:gd name="connsiteX2" fmla="*/ 995455 w 3103270"/>
              <a:gd name="connsiteY2" fmla="*/ 1087605 h 3324481"/>
              <a:gd name="connsiteX3" fmla="*/ 118946 w 3103270"/>
              <a:gd name="connsiteY3" fmla="*/ 1853527 h 3324481"/>
              <a:gd name="connsiteX4" fmla="*/ 52998 w 3103270"/>
              <a:gd name="connsiteY4" fmla="*/ 2878570 h 3324481"/>
              <a:gd name="connsiteX5" fmla="*/ 1013219 w 3103270"/>
              <a:gd name="connsiteY5" fmla="*/ 3240035 h 3324481"/>
              <a:gd name="connsiteX6" fmla="*/ 2964641 w 3103270"/>
              <a:gd name="connsiteY6" fmla="*/ 1562143 h 3324481"/>
              <a:gd name="connsiteX7" fmla="*/ 2830640 w 3103270"/>
              <a:gd name="connsiteY7" fmla="*/ 122469 h 332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3270" h="3324481">
                <a:moveTo>
                  <a:pt x="2830640" y="122469"/>
                </a:moveTo>
                <a:cubicBezTo>
                  <a:pt x="2656300" y="-106592"/>
                  <a:pt x="2224465" y="26921"/>
                  <a:pt x="1918601" y="187777"/>
                </a:cubicBezTo>
                <a:cubicBezTo>
                  <a:pt x="1612737" y="348633"/>
                  <a:pt x="1295398" y="809980"/>
                  <a:pt x="995455" y="1087605"/>
                </a:cubicBezTo>
                <a:cubicBezTo>
                  <a:pt x="695513" y="1365230"/>
                  <a:pt x="301127" y="1528045"/>
                  <a:pt x="118946" y="1853527"/>
                </a:cubicBezTo>
                <a:cubicBezTo>
                  <a:pt x="-63235" y="2179009"/>
                  <a:pt x="5934" y="2607182"/>
                  <a:pt x="52998" y="2878570"/>
                </a:cubicBezTo>
                <a:cubicBezTo>
                  <a:pt x="255171" y="3404858"/>
                  <a:pt x="556763" y="3376337"/>
                  <a:pt x="1013219" y="3240035"/>
                </a:cubicBezTo>
                <a:cubicBezTo>
                  <a:pt x="1469675" y="3103733"/>
                  <a:pt x="2661738" y="2081737"/>
                  <a:pt x="2964641" y="1562143"/>
                </a:cubicBezTo>
                <a:cubicBezTo>
                  <a:pt x="3267544" y="1042549"/>
                  <a:pt x="3004980" y="351530"/>
                  <a:pt x="2830640" y="122469"/>
                </a:cubicBezTo>
                <a:close/>
              </a:path>
            </a:pathLst>
          </a:custGeom>
          <a:solidFill>
            <a:srgbClr val="00D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-29376"/>
            <a:ext cx="12192000" cy="876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/>
              <a:t>ㄷ</a:t>
            </a:r>
          </a:p>
        </p:txBody>
      </p:sp>
      <p:sp>
        <p:nvSpPr>
          <p:cNvPr id="7" name="자유형 6"/>
          <p:cNvSpPr/>
          <p:nvPr/>
        </p:nvSpPr>
        <p:spPr>
          <a:xfrm rot="1879260">
            <a:off x="9768217" y="5265620"/>
            <a:ext cx="2430761" cy="2861962"/>
          </a:xfrm>
          <a:custGeom>
            <a:avLst/>
            <a:gdLst>
              <a:gd name="connsiteX0" fmla="*/ 3474949 w 3732053"/>
              <a:gd name="connsiteY0" fmla="*/ 426086 h 3585389"/>
              <a:gd name="connsiteX1" fmla="*/ 2214040 w 3732053"/>
              <a:gd name="connsiteY1" fmla="*/ 108453 h 3585389"/>
              <a:gd name="connsiteX2" fmla="*/ 1424768 w 3732053"/>
              <a:gd name="connsiteY2" fmla="*/ 1494491 h 3585389"/>
              <a:gd name="connsiteX3" fmla="*/ 452617 w 3732053"/>
              <a:gd name="connsiteY3" fmla="*/ 2283762 h 3585389"/>
              <a:gd name="connsiteX4" fmla="*/ 202360 w 3732053"/>
              <a:gd name="connsiteY4" fmla="*/ 3525421 h 3585389"/>
              <a:gd name="connsiteX5" fmla="*/ 3417198 w 3732053"/>
              <a:gd name="connsiteY5" fmla="*/ 3082659 h 3585389"/>
              <a:gd name="connsiteX6" fmla="*/ 3474949 w 3732053"/>
              <a:gd name="connsiteY6" fmla="*/ 426086 h 3585389"/>
              <a:gd name="connsiteX0" fmla="*/ 3142383 w 3366539"/>
              <a:gd name="connsiteY0" fmla="*/ 426086 h 3927525"/>
              <a:gd name="connsiteX1" fmla="*/ 1881474 w 3366539"/>
              <a:gd name="connsiteY1" fmla="*/ 108453 h 3927525"/>
              <a:gd name="connsiteX2" fmla="*/ 1092202 w 3366539"/>
              <a:gd name="connsiteY2" fmla="*/ 1494491 h 3927525"/>
              <a:gd name="connsiteX3" fmla="*/ 120051 w 3366539"/>
              <a:gd name="connsiteY3" fmla="*/ 2283762 h 3927525"/>
              <a:gd name="connsiteX4" fmla="*/ 345898 w 3366539"/>
              <a:gd name="connsiteY4" fmla="*/ 3900473 h 3927525"/>
              <a:gd name="connsiteX5" fmla="*/ 3084632 w 3366539"/>
              <a:gd name="connsiteY5" fmla="*/ 3082659 h 3927525"/>
              <a:gd name="connsiteX6" fmla="*/ 3142383 w 3366539"/>
              <a:gd name="connsiteY6" fmla="*/ 426086 h 3927525"/>
              <a:gd name="connsiteX0" fmla="*/ 3052062 w 3266093"/>
              <a:gd name="connsiteY0" fmla="*/ 426086 h 4197834"/>
              <a:gd name="connsiteX1" fmla="*/ 1791153 w 3266093"/>
              <a:gd name="connsiteY1" fmla="*/ 108453 h 4197834"/>
              <a:gd name="connsiteX2" fmla="*/ 1001881 w 3266093"/>
              <a:gd name="connsiteY2" fmla="*/ 1494491 h 4197834"/>
              <a:gd name="connsiteX3" fmla="*/ 29730 w 3266093"/>
              <a:gd name="connsiteY3" fmla="*/ 2283762 h 4197834"/>
              <a:gd name="connsiteX4" fmla="*/ 255577 w 3266093"/>
              <a:gd name="connsiteY4" fmla="*/ 3900473 h 4197834"/>
              <a:gd name="connsiteX5" fmla="*/ 404314 w 3266093"/>
              <a:gd name="connsiteY5" fmla="*/ 4137666 h 4197834"/>
              <a:gd name="connsiteX6" fmla="*/ 2994311 w 3266093"/>
              <a:gd name="connsiteY6" fmla="*/ 3082659 h 4197834"/>
              <a:gd name="connsiteX7" fmla="*/ 3052062 w 3266093"/>
              <a:gd name="connsiteY7" fmla="*/ 426086 h 4197834"/>
              <a:gd name="connsiteX0" fmla="*/ 3165757 w 3379788"/>
              <a:gd name="connsiteY0" fmla="*/ 426086 h 4182805"/>
              <a:gd name="connsiteX1" fmla="*/ 1904848 w 3379788"/>
              <a:gd name="connsiteY1" fmla="*/ 108453 h 4182805"/>
              <a:gd name="connsiteX2" fmla="*/ 1115576 w 3379788"/>
              <a:gd name="connsiteY2" fmla="*/ 1494491 h 4182805"/>
              <a:gd name="connsiteX3" fmla="*/ 143425 w 3379788"/>
              <a:gd name="connsiteY3" fmla="*/ 2283762 h 4182805"/>
              <a:gd name="connsiteX4" fmla="*/ 33616 w 3379788"/>
              <a:gd name="connsiteY4" fmla="*/ 3811774 h 4182805"/>
              <a:gd name="connsiteX5" fmla="*/ 518009 w 3379788"/>
              <a:gd name="connsiteY5" fmla="*/ 4137666 h 4182805"/>
              <a:gd name="connsiteX6" fmla="*/ 3108006 w 3379788"/>
              <a:gd name="connsiteY6" fmla="*/ 3082659 h 4182805"/>
              <a:gd name="connsiteX7" fmla="*/ 3165757 w 3379788"/>
              <a:gd name="connsiteY7" fmla="*/ 426086 h 4182805"/>
              <a:gd name="connsiteX0" fmla="*/ 3165757 w 3379788"/>
              <a:gd name="connsiteY0" fmla="*/ 426086 h 4233456"/>
              <a:gd name="connsiteX1" fmla="*/ 1904848 w 3379788"/>
              <a:gd name="connsiteY1" fmla="*/ 108453 h 4233456"/>
              <a:gd name="connsiteX2" fmla="*/ 1115576 w 3379788"/>
              <a:gd name="connsiteY2" fmla="*/ 1494491 h 4233456"/>
              <a:gd name="connsiteX3" fmla="*/ 143425 w 3379788"/>
              <a:gd name="connsiteY3" fmla="*/ 2283762 h 4233456"/>
              <a:gd name="connsiteX4" fmla="*/ 33616 w 3379788"/>
              <a:gd name="connsiteY4" fmla="*/ 3811774 h 4233456"/>
              <a:gd name="connsiteX5" fmla="*/ 518009 w 3379788"/>
              <a:gd name="connsiteY5" fmla="*/ 4137666 h 4233456"/>
              <a:gd name="connsiteX6" fmla="*/ 3108006 w 3379788"/>
              <a:gd name="connsiteY6" fmla="*/ 3082659 h 4233456"/>
              <a:gd name="connsiteX7" fmla="*/ 3165757 w 3379788"/>
              <a:gd name="connsiteY7" fmla="*/ 426086 h 4233456"/>
              <a:gd name="connsiteX0" fmla="*/ 3165757 w 3343509"/>
              <a:gd name="connsiteY0" fmla="*/ 426086 h 4432911"/>
              <a:gd name="connsiteX1" fmla="*/ 1904848 w 3343509"/>
              <a:gd name="connsiteY1" fmla="*/ 108453 h 4432911"/>
              <a:gd name="connsiteX2" fmla="*/ 1115576 w 3343509"/>
              <a:gd name="connsiteY2" fmla="*/ 1494491 h 4432911"/>
              <a:gd name="connsiteX3" fmla="*/ 143425 w 3343509"/>
              <a:gd name="connsiteY3" fmla="*/ 2283762 h 4432911"/>
              <a:gd name="connsiteX4" fmla="*/ 33616 w 3343509"/>
              <a:gd name="connsiteY4" fmla="*/ 3811774 h 4432911"/>
              <a:gd name="connsiteX5" fmla="*/ 1065981 w 3343509"/>
              <a:gd name="connsiteY5" fmla="*/ 4390115 h 4432911"/>
              <a:gd name="connsiteX6" fmla="*/ 3108006 w 3343509"/>
              <a:gd name="connsiteY6" fmla="*/ 3082659 h 4432911"/>
              <a:gd name="connsiteX7" fmla="*/ 3165757 w 3343509"/>
              <a:gd name="connsiteY7" fmla="*/ 426086 h 4432911"/>
              <a:gd name="connsiteX0" fmla="*/ 3165757 w 3477777"/>
              <a:gd name="connsiteY0" fmla="*/ 383829 h 4390654"/>
              <a:gd name="connsiteX1" fmla="*/ 1904848 w 3477777"/>
              <a:gd name="connsiteY1" fmla="*/ 66196 h 4390654"/>
              <a:gd name="connsiteX2" fmla="*/ 1115576 w 3477777"/>
              <a:gd name="connsiteY2" fmla="*/ 1452234 h 4390654"/>
              <a:gd name="connsiteX3" fmla="*/ 143425 w 3477777"/>
              <a:gd name="connsiteY3" fmla="*/ 2241505 h 4390654"/>
              <a:gd name="connsiteX4" fmla="*/ 33616 w 3477777"/>
              <a:gd name="connsiteY4" fmla="*/ 3769517 h 4390654"/>
              <a:gd name="connsiteX5" fmla="*/ 1065981 w 3477777"/>
              <a:gd name="connsiteY5" fmla="*/ 4347858 h 4390654"/>
              <a:gd name="connsiteX6" fmla="*/ 3306323 w 3477777"/>
              <a:gd name="connsiteY6" fmla="*/ 1800673 h 4390654"/>
              <a:gd name="connsiteX7" fmla="*/ 3165757 w 3477777"/>
              <a:gd name="connsiteY7" fmla="*/ 383829 h 4390654"/>
              <a:gd name="connsiteX0" fmla="*/ 3165757 w 3456438"/>
              <a:gd name="connsiteY0" fmla="*/ 383829 h 3966276"/>
              <a:gd name="connsiteX1" fmla="*/ 1904848 w 3456438"/>
              <a:gd name="connsiteY1" fmla="*/ 66196 h 3966276"/>
              <a:gd name="connsiteX2" fmla="*/ 1115576 w 3456438"/>
              <a:gd name="connsiteY2" fmla="*/ 1452234 h 3966276"/>
              <a:gd name="connsiteX3" fmla="*/ 143425 w 3456438"/>
              <a:gd name="connsiteY3" fmla="*/ 2241505 h 3966276"/>
              <a:gd name="connsiteX4" fmla="*/ 33616 w 3456438"/>
              <a:gd name="connsiteY4" fmla="*/ 3769517 h 3966276"/>
              <a:gd name="connsiteX5" fmla="*/ 1354901 w 3456438"/>
              <a:gd name="connsiteY5" fmla="*/ 3478565 h 3966276"/>
              <a:gd name="connsiteX6" fmla="*/ 3306323 w 3456438"/>
              <a:gd name="connsiteY6" fmla="*/ 1800673 h 3966276"/>
              <a:gd name="connsiteX7" fmla="*/ 3165757 w 3456438"/>
              <a:gd name="connsiteY7" fmla="*/ 383829 h 3966276"/>
              <a:gd name="connsiteX0" fmla="*/ 3185030 w 3475711"/>
              <a:gd name="connsiteY0" fmla="*/ 383829 h 3707572"/>
              <a:gd name="connsiteX1" fmla="*/ 1924121 w 3475711"/>
              <a:gd name="connsiteY1" fmla="*/ 66196 h 3707572"/>
              <a:gd name="connsiteX2" fmla="*/ 1134849 w 3475711"/>
              <a:gd name="connsiteY2" fmla="*/ 1452234 h 3707572"/>
              <a:gd name="connsiteX3" fmla="*/ 162698 w 3475711"/>
              <a:gd name="connsiteY3" fmla="*/ 2241505 h 3707572"/>
              <a:gd name="connsiteX4" fmla="*/ 26714 w 3475711"/>
              <a:gd name="connsiteY4" fmla="*/ 3420345 h 3707572"/>
              <a:gd name="connsiteX5" fmla="*/ 1374174 w 3475711"/>
              <a:gd name="connsiteY5" fmla="*/ 3478565 h 3707572"/>
              <a:gd name="connsiteX6" fmla="*/ 3325596 w 3475711"/>
              <a:gd name="connsiteY6" fmla="*/ 1800673 h 3707572"/>
              <a:gd name="connsiteX7" fmla="*/ 3185030 w 3475711"/>
              <a:gd name="connsiteY7" fmla="*/ 383829 h 3707572"/>
              <a:gd name="connsiteX0" fmla="*/ 3184519 w 3475200"/>
              <a:gd name="connsiteY0" fmla="*/ 383829 h 3633727"/>
              <a:gd name="connsiteX1" fmla="*/ 1923610 w 3475200"/>
              <a:gd name="connsiteY1" fmla="*/ 66196 h 3633727"/>
              <a:gd name="connsiteX2" fmla="*/ 1134338 w 3475200"/>
              <a:gd name="connsiteY2" fmla="*/ 1452234 h 3633727"/>
              <a:gd name="connsiteX3" fmla="*/ 162187 w 3475200"/>
              <a:gd name="connsiteY3" fmla="*/ 2241505 h 3633727"/>
              <a:gd name="connsiteX4" fmla="*/ 26868 w 3475200"/>
              <a:gd name="connsiteY4" fmla="*/ 3291869 h 3633727"/>
              <a:gd name="connsiteX5" fmla="*/ 1373663 w 3475200"/>
              <a:gd name="connsiteY5" fmla="*/ 3478565 h 3633727"/>
              <a:gd name="connsiteX6" fmla="*/ 3325085 w 3475200"/>
              <a:gd name="connsiteY6" fmla="*/ 1800673 h 3633727"/>
              <a:gd name="connsiteX7" fmla="*/ 3184519 w 3475200"/>
              <a:gd name="connsiteY7" fmla="*/ 383829 h 3633727"/>
              <a:gd name="connsiteX0" fmla="*/ 3200433 w 3491114"/>
              <a:gd name="connsiteY0" fmla="*/ 359894 h 3609792"/>
              <a:gd name="connsiteX1" fmla="*/ 1939524 w 3491114"/>
              <a:gd name="connsiteY1" fmla="*/ 42261 h 3609792"/>
              <a:gd name="connsiteX2" fmla="*/ 1496405 w 3491114"/>
              <a:gd name="connsiteY2" fmla="*/ 1086988 h 3609792"/>
              <a:gd name="connsiteX3" fmla="*/ 178101 w 3491114"/>
              <a:gd name="connsiteY3" fmla="*/ 2217570 h 3609792"/>
              <a:gd name="connsiteX4" fmla="*/ 42782 w 3491114"/>
              <a:gd name="connsiteY4" fmla="*/ 3267934 h 3609792"/>
              <a:gd name="connsiteX5" fmla="*/ 1389577 w 3491114"/>
              <a:gd name="connsiteY5" fmla="*/ 3454630 h 3609792"/>
              <a:gd name="connsiteX6" fmla="*/ 3340999 w 3491114"/>
              <a:gd name="connsiteY6" fmla="*/ 1776738 h 3609792"/>
              <a:gd name="connsiteX7" fmla="*/ 3200433 w 3491114"/>
              <a:gd name="connsiteY7" fmla="*/ 359894 h 3609792"/>
              <a:gd name="connsiteX0" fmla="*/ 3200433 w 3478188"/>
              <a:gd name="connsiteY0" fmla="*/ 254007 h 3503905"/>
              <a:gd name="connsiteX1" fmla="*/ 2275251 w 3478188"/>
              <a:gd name="connsiteY1" fmla="*/ 64270 h 3503905"/>
              <a:gd name="connsiteX2" fmla="*/ 1496405 w 3478188"/>
              <a:gd name="connsiteY2" fmla="*/ 981101 h 3503905"/>
              <a:gd name="connsiteX3" fmla="*/ 178101 w 3478188"/>
              <a:gd name="connsiteY3" fmla="*/ 2111683 h 3503905"/>
              <a:gd name="connsiteX4" fmla="*/ 42782 w 3478188"/>
              <a:gd name="connsiteY4" fmla="*/ 3162047 h 3503905"/>
              <a:gd name="connsiteX5" fmla="*/ 1389577 w 3478188"/>
              <a:gd name="connsiteY5" fmla="*/ 3348743 h 3503905"/>
              <a:gd name="connsiteX6" fmla="*/ 3340999 w 3478188"/>
              <a:gd name="connsiteY6" fmla="*/ 1670851 h 3503905"/>
              <a:gd name="connsiteX7" fmla="*/ 3200433 w 3478188"/>
              <a:gd name="connsiteY7" fmla="*/ 254007 h 3503905"/>
              <a:gd name="connsiteX0" fmla="*/ 3432850 w 3581316"/>
              <a:gd name="connsiteY0" fmla="*/ 534588 h 3448102"/>
              <a:gd name="connsiteX1" fmla="*/ 2275251 w 3581316"/>
              <a:gd name="connsiteY1" fmla="*/ 8467 h 3448102"/>
              <a:gd name="connsiteX2" fmla="*/ 1496405 w 3581316"/>
              <a:gd name="connsiteY2" fmla="*/ 925298 h 3448102"/>
              <a:gd name="connsiteX3" fmla="*/ 178101 w 3581316"/>
              <a:gd name="connsiteY3" fmla="*/ 2055880 h 3448102"/>
              <a:gd name="connsiteX4" fmla="*/ 42782 w 3581316"/>
              <a:gd name="connsiteY4" fmla="*/ 3106244 h 3448102"/>
              <a:gd name="connsiteX5" fmla="*/ 1389577 w 3581316"/>
              <a:gd name="connsiteY5" fmla="*/ 3292940 h 3448102"/>
              <a:gd name="connsiteX6" fmla="*/ 3340999 w 3581316"/>
              <a:gd name="connsiteY6" fmla="*/ 1615048 h 3448102"/>
              <a:gd name="connsiteX7" fmla="*/ 3432850 w 3581316"/>
              <a:gd name="connsiteY7" fmla="*/ 534588 h 3448102"/>
              <a:gd name="connsiteX0" fmla="*/ 3432850 w 3592640"/>
              <a:gd name="connsiteY0" fmla="*/ 508446 h 3421960"/>
              <a:gd name="connsiteX1" fmla="*/ 2099713 w 3592640"/>
              <a:gd name="connsiteY1" fmla="*/ 8988 h 3421960"/>
              <a:gd name="connsiteX2" fmla="*/ 1496405 w 3592640"/>
              <a:gd name="connsiteY2" fmla="*/ 899156 h 3421960"/>
              <a:gd name="connsiteX3" fmla="*/ 178101 w 3592640"/>
              <a:gd name="connsiteY3" fmla="*/ 2029738 h 3421960"/>
              <a:gd name="connsiteX4" fmla="*/ 42782 w 3592640"/>
              <a:gd name="connsiteY4" fmla="*/ 3080102 h 3421960"/>
              <a:gd name="connsiteX5" fmla="*/ 1389577 w 3592640"/>
              <a:gd name="connsiteY5" fmla="*/ 3266798 h 3421960"/>
              <a:gd name="connsiteX6" fmla="*/ 3340999 w 3592640"/>
              <a:gd name="connsiteY6" fmla="*/ 1588906 h 3421960"/>
              <a:gd name="connsiteX7" fmla="*/ 3432850 w 3592640"/>
              <a:gd name="connsiteY7" fmla="*/ 508446 h 3421960"/>
              <a:gd name="connsiteX0" fmla="*/ 3432850 w 3587605"/>
              <a:gd name="connsiteY0" fmla="*/ 563890 h 3477404"/>
              <a:gd name="connsiteX1" fmla="*/ 2177256 w 3587605"/>
              <a:gd name="connsiteY1" fmla="*/ 7949 h 3477404"/>
              <a:gd name="connsiteX2" fmla="*/ 1496405 w 3587605"/>
              <a:gd name="connsiteY2" fmla="*/ 954600 h 3477404"/>
              <a:gd name="connsiteX3" fmla="*/ 178101 w 3587605"/>
              <a:gd name="connsiteY3" fmla="*/ 2085182 h 3477404"/>
              <a:gd name="connsiteX4" fmla="*/ 42782 w 3587605"/>
              <a:gd name="connsiteY4" fmla="*/ 3135546 h 3477404"/>
              <a:gd name="connsiteX5" fmla="*/ 1389577 w 3587605"/>
              <a:gd name="connsiteY5" fmla="*/ 3322242 h 3477404"/>
              <a:gd name="connsiteX6" fmla="*/ 3340999 w 3587605"/>
              <a:gd name="connsiteY6" fmla="*/ 1644350 h 3477404"/>
              <a:gd name="connsiteX7" fmla="*/ 3432850 w 3587605"/>
              <a:gd name="connsiteY7" fmla="*/ 563890 h 3477404"/>
              <a:gd name="connsiteX0" fmla="*/ 3432850 w 3587605"/>
              <a:gd name="connsiteY0" fmla="*/ 608555 h 3522069"/>
              <a:gd name="connsiteX1" fmla="*/ 2177256 w 3587605"/>
              <a:gd name="connsiteY1" fmla="*/ 52614 h 3522069"/>
              <a:gd name="connsiteX2" fmla="*/ 1496405 w 3587605"/>
              <a:gd name="connsiteY2" fmla="*/ 999265 h 3522069"/>
              <a:gd name="connsiteX3" fmla="*/ 178101 w 3587605"/>
              <a:gd name="connsiteY3" fmla="*/ 2129847 h 3522069"/>
              <a:gd name="connsiteX4" fmla="*/ 42782 w 3587605"/>
              <a:gd name="connsiteY4" fmla="*/ 3180211 h 3522069"/>
              <a:gd name="connsiteX5" fmla="*/ 1389577 w 3587605"/>
              <a:gd name="connsiteY5" fmla="*/ 3366907 h 3522069"/>
              <a:gd name="connsiteX6" fmla="*/ 3340999 w 3587605"/>
              <a:gd name="connsiteY6" fmla="*/ 1689015 h 3522069"/>
              <a:gd name="connsiteX7" fmla="*/ 3432850 w 3587605"/>
              <a:gd name="connsiteY7" fmla="*/ 608555 h 3522069"/>
              <a:gd name="connsiteX0" fmla="*/ 3426562 w 3581317"/>
              <a:gd name="connsiteY0" fmla="*/ 572453 h 3485967"/>
              <a:gd name="connsiteX1" fmla="*/ 2170968 w 3581317"/>
              <a:gd name="connsiteY1" fmla="*/ 16512 h 3485967"/>
              <a:gd name="connsiteX2" fmla="*/ 1365525 w 3581317"/>
              <a:gd name="connsiteY2" fmla="*/ 1178375 h 3485967"/>
              <a:gd name="connsiteX3" fmla="*/ 171813 w 3581317"/>
              <a:gd name="connsiteY3" fmla="*/ 2093745 h 3485967"/>
              <a:gd name="connsiteX4" fmla="*/ 36494 w 3581317"/>
              <a:gd name="connsiteY4" fmla="*/ 3144109 h 3485967"/>
              <a:gd name="connsiteX5" fmla="*/ 1383289 w 3581317"/>
              <a:gd name="connsiteY5" fmla="*/ 3330805 h 3485967"/>
              <a:gd name="connsiteX6" fmla="*/ 3334711 w 3581317"/>
              <a:gd name="connsiteY6" fmla="*/ 1652913 h 3485967"/>
              <a:gd name="connsiteX7" fmla="*/ 3426562 w 3581317"/>
              <a:gd name="connsiteY7" fmla="*/ 572453 h 3485967"/>
              <a:gd name="connsiteX0" fmla="*/ 3426562 w 3573657"/>
              <a:gd name="connsiteY0" fmla="*/ 361068 h 3274582"/>
              <a:gd name="connsiteX1" fmla="*/ 2290505 w 3573657"/>
              <a:gd name="connsiteY1" fmla="*/ 26882 h 3274582"/>
              <a:gd name="connsiteX2" fmla="*/ 1365525 w 3573657"/>
              <a:gd name="connsiteY2" fmla="*/ 966990 h 3274582"/>
              <a:gd name="connsiteX3" fmla="*/ 171813 w 3573657"/>
              <a:gd name="connsiteY3" fmla="*/ 1882360 h 3274582"/>
              <a:gd name="connsiteX4" fmla="*/ 36494 w 3573657"/>
              <a:gd name="connsiteY4" fmla="*/ 2932724 h 3274582"/>
              <a:gd name="connsiteX5" fmla="*/ 1383289 w 3573657"/>
              <a:gd name="connsiteY5" fmla="*/ 3119420 h 3274582"/>
              <a:gd name="connsiteX6" fmla="*/ 3334711 w 3573657"/>
              <a:gd name="connsiteY6" fmla="*/ 1441528 h 3274582"/>
              <a:gd name="connsiteX7" fmla="*/ 3426562 w 3573657"/>
              <a:gd name="connsiteY7" fmla="*/ 361068 h 3274582"/>
              <a:gd name="connsiteX0" fmla="*/ 3294056 w 3441151"/>
              <a:gd name="connsiteY0" fmla="*/ 361068 h 3203866"/>
              <a:gd name="connsiteX1" fmla="*/ 2157999 w 3441151"/>
              <a:gd name="connsiteY1" fmla="*/ 26882 h 3203866"/>
              <a:gd name="connsiteX2" fmla="*/ 1233019 w 3441151"/>
              <a:gd name="connsiteY2" fmla="*/ 966990 h 3203866"/>
              <a:gd name="connsiteX3" fmla="*/ 39307 w 3441151"/>
              <a:gd name="connsiteY3" fmla="*/ 1882360 h 3203866"/>
              <a:gd name="connsiteX4" fmla="*/ 290562 w 3441151"/>
              <a:gd name="connsiteY4" fmla="*/ 2757955 h 3203866"/>
              <a:gd name="connsiteX5" fmla="*/ 1250783 w 3441151"/>
              <a:gd name="connsiteY5" fmla="*/ 3119420 h 3203866"/>
              <a:gd name="connsiteX6" fmla="*/ 3202205 w 3441151"/>
              <a:gd name="connsiteY6" fmla="*/ 1441528 h 3203866"/>
              <a:gd name="connsiteX7" fmla="*/ 3294056 w 3441151"/>
              <a:gd name="connsiteY7" fmla="*/ 361068 h 3203866"/>
              <a:gd name="connsiteX0" fmla="*/ 3047297 w 3194392"/>
              <a:gd name="connsiteY0" fmla="*/ 361068 h 3203866"/>
              <a:gd name="connsiteX1" fmla="*/ 1911240 w 3194392"/>
              <a:gd name="connsiteY1" fmla="*/ 26882 h 3203866"/>
              <a:gd name="connsiteX2" fmla="*/ 986260 w 3194392"/>
              <a:gd name="connsiteY2" fmla="*/ 966990 h 3203866"/>
              <a:gd name="connsiteX3" fmla="*/ 109751 w 3194392"/>
              <a:gd name="connsiteY3" fmla="*/ 1732912 h 3203866"/>
              <a:gd name="connsiteX4" fmla="*/ 43803 w 3194392"/>
              <a:gd name="connsiteY4" fmla="*/ 2757955 h 3203866"/>
              <a:gd name="connsiteX5" fmla="*/ 1004024 w 3194392"/>
              <a:gd name="connsiteY5" fmla="*/ 3119420 h 3203866"/>
              <a:gd name="connsiteX6" fmla="*/ 2955446 w 3194392"/>
              <a:gd name="connsiteY6" fmla="*/ 1441528 h 3203866"/>
              <a:gd name="connsiteX7" fmla="*/ 3047297 w 3194392"/>
              <a:gd name="connsiteY7" fmla="*/ 361068 h 3203866"/>
              <a:gd name="connsiteX0" fmla="*/ 3056492 w 3203587"/>
              <a:gd name="connsiteY0" fmla="*/ 361068 h 3203866"/>
              <a:gd name="connsiteX1" fmla="*/ 1920435 w 3203587"/>
              <a:gd name="connsiteY1" fmla="*/ 26882 h 3203866"/>
              <a:gd name="connsiteX2" fmla="*/ 995455 w 3203587"/>
              <a:gd name="connsiteY2" fmla="*/ 966990 h 3203866"/>
              <a:gd name="connsiteX3" fmla="*/ 118946 w 3203587"/>
              <a:gd name="connsiteY3" fmla="*/ 1732912 h 3203866"/>
              <a:gd name="connsiteX4" fmla="*/ 52998 w 3203587"/>
              <a:gd name="connsiteY4" fmla="*/ 2757955 h 3203866"/>
              <a:gd name="connsiteX5" fmla="*/ 1013219 w 3203587"/>
              <a:gd name="connsiteY5" fmla="*/ 3119420 h 3203866"/>
              <a:gd name="connsiteX6" fmla="*/ 2964641 w 3203587"/>
              <a:gd name="connsiteY6" fmla="*/ 1441528 h 3203866"/>
              <a:gd name="connsiteX7" fmla="*/ 3056492 w 3203587"/>
              <a:gd name="connsiteY7" fmla="*/ 361068 h 3203866"/>
              <a:gd name="connsiteX0" fmla="*/ 3056492 w 3198488"/>
              <a:gd name="connsiteY0" fmla="*/ 271660 h 3114458"/>
              <a:gd name="connsiteX1" fmla="*/ 2001198 w 3198488"/>
              <a:gd name="connsiteY1" fmla="*/ 36727 h 3114458"/>
              <a:gd name="connsiteX2" fmla="*/ 995455 w 3198488"/>
              <a:gd name="connsiteY2" fmla="*/ 877582 h 3114458"/>
              <a:gd name="connsiteX3" fmla="*/ 118946 w 3198488"/>
              <a:gd name="connsiteY3" fmla="*/ 1643504 h 3114458"/>
              <a:gd name="connsiteX4" fmla="*/ 52998 w 3198488"/>
              <a:gd name="connsiteY4" fmla="*/ 2668547 h 3114458"/>
              <a:gd name="connsiteX5" fmla="*/ 1013219 w 3198488"/>
              <a:gd name="connsiteY5" fmla="*/ 3030012 h 3114458"/>
              <a:gd name="connsiteX6" fmla="*/ 2964641 w 3198488"/>
              <a:gd name="connsiteY6" fmla="*/ 1352120 h 3114458"/>
              <a:gd name="connsiteX7" fmla="*/ 3056492 w 3198488"/>
              <a:gd name="connsiteY7" fmla="*/ 271660 h 3114458"/>
              <a:gd name="connsiteX0" fmla="*/ 2722047 w 3069743"/>
              <a:gd name="connsiteY0" fmla="*/ 74242 h 3438628"/>
              <a:gd name="connsiteX1" fmla="*/ 2001198 w 3069743"/>
              <a:gd name="connsiteY1" fmla="*/ 360897 h 3438628"/>
              <a:gd name="connsiteX2" fmla="*/ 995455 w 3069743"/>
              <a:gd name="connsiteY2" fmla="*/ 1201752 h 3438628"/>
              <a:gd name="connsiteX3" fmla="*/ 118946 w 3069743"/>
              <a:gd name="connsiteY3" fmla="*/ 1967674 h 3438628"/>
              <a:gd name="connsiteX4" fmla="*/ 52998 w 3069743"/>
              <a:gd name="connsiteY4" fmla="*/ 2992717 h 3438628"/>
              <a:gd name="connsiteX5" fmla="*/ 1013219 w 3069743"/>
              <a:gd name="connsiteY5" fmla="*/ 3354182 h 3438628"/>
              <a:gd name="connsiteX6" fmla="*/ 2964641 w 3069743"/>
              <a:gd name="connsiteY6" fmla="*/ 1676290 h 3438628"/>
              <a:gd name="connsiteX7" fmla="*/ 2722047 w 3069743"/>
              <a:gd name="connsiteY7" fmla="*/ 74242 h 3438628"/>
              <a:gd name="connsiteX0" fmla="*/ 2722047 w 3067016"/>
              <a:gd name="connsiteY0" fmla="*/ 56134 h 3420520"/>
              <a:gd name="connsiteX1" fmla="*/ 2109343 w 3067016"/>
              <a:gd name="connsiteY1" fmla="*/ 439971 h 3420520"/>
              <a:gd name="connsiteX2" fmla="*/ 995455 w 3067016"/>
              <a:gd name="connsiteY2" fmla="*/ 1183644 h 3420520"/>
              <a:gd name="connsiteX3" fmla="*/ 118946 w 3067016"/>
              <a:gd name="connsiteY3" fmla="*/ 1949566 h 3420520"/>
              <a:gd name="connsiteX4" fmla="*/ 52998 w 3067016"/>
              <a:gd name="connsiteY4" fmla="*/ 2974609 h 3420520"/>
              <a:gd name="connsiteX5" fmla="*/ 1013219 w 3067016"/>
              <a:gd name="connsiteY5" fmla="*/ 3336074 h 3420520"/>
              <a:gd name="connsiteX6" fmla="*/ 2964641 w 3067016"/>
              <a:gd name="connsiteY6" fmla="*/ 1658182 h 3420520"/>
              <a:gd name="connsiteX7" fmla="*/ 2722047 w 3067016"/>
              <a:gd name="connsiteY7" fmla="*/ 56134 h 3420520"/>
              <a:gd name="connsiteX0" fmla="*/ 2722047 w 3071906"/>
              <a:gd name="connsiteY0" fmla="*/ 88056 h 3452442"/>
              <a:gd name="connsiteX1" fmla="*/ 1918601 w 3071906"/>
              <a:gd name="connsiteY1" fmla="*/ 315738 h 3452442"/>
              <a:gd name="connsiteX2" fmla="*/ 995455 w 3071906"/>
              <a:gd name="connsiteY2" fmla="*/ 1215566 h 3452442"/>
              <a:gd name="connsiteX3" fmla="*/ 118946 w 3071906"/>
              <a:gd name="connsiteY3" fmla="*/ 1981488 h 3452442"/>
              <a:gd name="connsiteX4" fmla="*/ 52998 w 3071906"/>
              <a:gd name="connsiteY4" fmla="*/ 3006531 h 3452442"/>
              <a:gd name="connsiteX5" fmla="*/ 1013219 w 3071906"/>
              <a:gd name="connsiteY5" fmla="*/ 3367996 h 3452442"/>
              <a:gd name="connsiteX6" fmla="*/ 2964641 w 3071906"/>
              <a:gd name="connsiteY6" fmla="*/ 1690104 h 3452442"/>
              <a:gd name="connsiteX7" fmla="*/ 2722047 w 3071906"/>
              <a:gd name="connsiteY7" fmla="*/ 88056 h 3452442"/>
              <a:gd name="connsiteX0" fmla="*/ 2830640 w 3103270"/>
              <a:gd name="connsiteY0" fmla="*/ 122469 h 3324481"/>
              <a:gd name="connsiteX1" fmla="*/ 1918601 w 3103270"/>
              <a:gd name="connsiteY1" fmla="*/ 187777 h 3324481"/>
              <a:gd name="connsiteX2" fmla="*/ 995455 w 3103270"/>
              <a:gd name="connsiteY2" fmla="*/ 1087605 h 3324481"/>
              <a:gd name="connsiteX3" fmla="*/ 118946 w 3103270"/>
              <a:gd name="connsiteY3" fmla="*/ 1853527 h 3324481"/>
              <a:gd name="connsiteX4" fmla="*/ 52998 w 3103270"/>
              <a:gd name="connsiteY4" fmla="*/ 2878570 h 3324481"/>
              <a:gd name="connsiteX5" fmla="*/ 1013219 w 3103270"/>
              <a:gd name="connsiteY5" fmla="*/ 3240035 h 3324481"/>
              <a:gd name="connsiteX6" fmla="*/ 2964641 w 3103270"/>
              <a:gd name="connsiteY6" fmla="*/ 1562143 h 3324481"/>
              <a:gd name="connsiteX7" fmla="*/ 2830640 w 3103270"/>
              <a:gd name="connsiteY7" fmla="*/ 122469 h 332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3270" h="3324481">
                <a:moveTo>
                  <a:pt x="2830640" y="122469"/>
                </a:moveTo>
                <a:cubicBezTo>
                  <a:pt x="2656300" y="-106592"/>
                  <a:pt x="2224465" y="26921"/>
                  <a:pt x="1918601" y="187777"/>
                </a:cubicBezTo>
                <a:cubicBezTo>
                  <a:pt x="1612737" y="348633"/>
                  <a:pt x="1295398" y="809980"/>
                  <a:pt x="995455" y="1087605"/>
                </a:cubicBezTo>
                <a:cubicBezTo>
                  <a:pt x="695513" y="1365230"/>
                  <a:pt x="301127" y="1528045"/>
                  <a:pt x="118946" y="1853527"/>
                </a:cubicBezTo>
                <a:cubicBezTo>
                  <a:pt x="-63235" y="2179009"/>
                  <a:pt x="5934" y="2607182"/>
                  <a:pt x="52998" y="2878570"/>
                </a:cubicBezTo>
                <a:cubicBezTo>
                  <a:pt x="255171" y="3404858"/>
                  <a:pt x="556763" y="3376337"/>
                  <a:pt x="1013219" y="3240035"/>
                </a:cubicBezTo>
                <a:cubicBezTo>
                  <a:pt x="1469675" y="3103733"/>
                  <a:pt x="2661738" y="2081737"/>
                  <a:pt x="2964641" y="1562143"/>
                </a:cubicBezTo>
                <a:cubicBezTo>
                  <a:pt x="3267544" y="1042549"/>
                  <a:pt x="3004980" y="351530"/>
                  <a:pt x="2830640" y="122469"/>
                </a:cubicBezTo>
                <a:close/>
              </a:path>
            </a:pathLst>
          </a:custGeom>
          <a:solidFill>
            <a:srgbClr val="1E2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13244" y="6217305"/>
            <a:ext cx="1895337" cy="59257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19407" y="250247"/>
            <a:ext cx="540620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>
                <a:ln w="12700">
                  <a:solidFill>
                    <a:srgbClr val="00D5B3"/>
                  </a:solidFill>
                </a:ln>
                <a:solidFill>
                  <a:srgbClr val="00D5B3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Noto Sans Cond Blk" panose="020B0A06040504020204" pitchFamily="34"/>
              </a:rPr>
              <a:t>1.</a:t>
            </a:r>
            <a:endParaRPr lang="ko-KR" altLang="en-US" sz="2400">
              <a:ln w="12700">
                <a:solidFill>
                  <a:srgbClr val="00D5B3"/>
                </a:solidFill>
              </a:ln>
              <a:solidFill>
                <a:srgbClr val="00D5B3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Noto Sans Cond Blk" panose="020B0A06040504020204" pitchFamily="3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1066" y="250027"/>
            <a:ext cx="2917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232B3A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Noto Sans Cond Blk" panose="020B0A06040504020204" pitchFamily="34"/>
              </a:rPr>
              <a:t>3. </a:t>
            </a:r>
            <a:r>
              <a:rPr lang="ko-KR" altLang="en-US" sz="2400" dirty="0" smtClean="0">
                <a:solidFill>
                  <a:srgbClr val="232B3A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Noto Sans Cond Blk" panose="020B0A06040504020204" pitchFamily="34"/>
              </a:rPr>
              <a:t>수행 결과</a:t>
            </a:r>
            <a:endParaRPr lang="en-US" altLang="ko-KR" sz="2400" dirty="0">
              <a:solidFill>
                <a:srgbClr val="232B3A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Noto Sans Cond Blk" panose="020B0A06040504020204" pitchFamily="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1445" y="1359048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◆ 환자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진료예약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4133" y="2040996"/>
            <a:ext cx="7946437" cy="4469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473220" y="905933"/>
            <a:ext cx="557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예약</a:t>
            </a:r>
            <a:r>
              <a:rPr lang="en-US" altLang="ko-KR" dirty="0" smtClean="0"/>
              <a:t>/</a:t>
            </a:r>
            <a:r>
              <a:rPr lang="ko-KR" altLang="en-US" dirty="0" smtClean="0"/>
              <a:t>진료내역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293534" y="897468"/>
            <a:ext cx="1134533" cy="338666"/>
          </a:xfrm>
          <a:prstGeom prst="rect">
            <a:avLst/>
          </a:prstGeom>
          <a:solidFill>
            <a:srgbClr val="00D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환자 메뉴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72550" y="2279650"/>
            <a:ext cx="2929007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</a:t>
            </a:r>
            <a:r>
              <a:rPr lang="ko-KR" altLang="en-US" sz="1300" dirty="0" smtClean="0"/>
              <a:t>환자정보 확인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</a:t>
            </a:r>
            <a:r>
              <a:rPr lang="ko-KR" altLang="en-US" sz="1300" dirty="0" smtClean="0"/>
              <a:t>진료과 선택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</a:t>
            </a:r>
            <a:r>
              <a:rPr lang="ko-KR" altLang="en-US" sz="1300" dirty="0" smtClean="0"/>
              <a:t>의료진 선택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</a:t>
            </a:r>
            <a:r>
              <a:rPr lang="ko-KR" altLang="en-US" sz="1300" dirty="0" smtClean="0"/>
              <a:t>날짜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시간 선택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My </a:t>
            </a:r>
            <a:r>
              <a:rPr lang="ko-KR" altLang="en-US" sz="1300" dirty="0" smtClean="0"/>
              <a:t>약국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설정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</a:t>
            </a:r>
            <a:r>
              <a:rPr lang="ko-KR" altLang="en-US" sz="1300" dirty="0" smtClean="0"/>
              <a:t>예약정보확인</a:t>
            </a:r>
            <a:endParaRPr lang="en-US" altLang="ko-KR" sz="1300" dirty="0" smtClean="0"/>
          </a:p>
          <a:p>
            <a:endParaRPr lang="en-US" altLang="ko-KR" sz="1300" dirty="0" smtClean="0"/>
          </a:p>
          <a:p>
            <a:r>
              <a:rPr lang="ko-KR" altLang="en-US" sz="1300" dirty="0" smtClean="0"/>
              <a:t>환자는 화면의 번호 순서대로 쉽고</a:t>
            </a:r>
            <a:endParaRPr lang="en-US" altLang="ko-KR" sz="1300" dirty="0" smtClean="0"/>
          </a:p>
          <a:p>
            <a:r>
              <a:rPr lang="ko-KR" altLang="en-US" sz="1300" dirty="0" smtClean="0"/>
              <a:t>빠르게 진료예약이 가능함</a:t>
            </a:r>
            <a:r>
              <a:rPr lang="en-US" altLang="ko-KR" sz="1300" dirty="0" smtClean="0"/>
              <a:t>.</a:t>
            </a:r>
          </a:p>
          <a:p>
            <a:endParaRPr lang="en-US" altLang="ko-KR" sz="1300" dirty="0" smtClean="0"/>
          </a:p>
          <a:p>
            <a:r>
              <a:rPr lang="ko-KR" altLang="en-US" sz="1300" dirty="0" smtClean="0"/>
              <a:t>날짜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시간은 달력형태로 예약 날짜와</a:t>
            </a:r>
            <a:endParaRPr lang="en-US" altLang="ko-KR" sz="1300" dirty="0" smtClean="0"/>
          </a:p>
          <a:p>
            <a:r>
              <a:rPr lang="ko-KR" altLang="en-US" sz="1300" dirty="0" smtClean="0"/>
              <a:t>예약 시간을 동시에 확인하며 예약이</a:t>
            </a:r>
            <a:endParaRPr lang="en-US" altLang="ko-KR" sz="1300" dirty="0" smtClean="0"/>
          </a:p>
          <a:p>
            <a:r>
              <a:rPr lang="ko-KR" altLang="en-US" sz="1300" dirty="0" smtClean="0"/>
              <a:t>가능함</a:t>
            </a:r>
            <a:r>
              <a:rPr lang="en-US" altLang="ko-KR" sz="1300" dirty="0" smtClean="0"/>
              <a:t>.</a:t>
            </a:r>
          </a:p>
          <a:p>
            <a:endParaRPr lang="en-US" altLang="ko-KR" sz="1300" dirty="0" smtClean="0"/>
          </a:p>
          <a:p>
            <a:r>
              <a:rPr lang="ko-KR" altLang="en-US" sz="1300" dirty="0" smtClean="0"/>
              <a:t>예약 상황을 동시에 볼 수 있어 예약</a:t>
            </a:r>
            <a:endParaRPr lang="en-US" altLang="ko-KR" sz="1300" dirty="0" smtClean="0"/>
          </a:p>
          <a:p>
            <a:r>
              <a:rPr lang="ko-KR" altLang="en-US" sz="1300" dirty="0" smtClean="0"/>
              <a:t>진료 관리가 용이함</a:t>
            </a:r>
            <a:r>
              <a:rPr lang="en-US" altLang="ko-KR" sz="13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761643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자유형 43"/>
          <p:cNvSpPr/>
          <p:nvPr/>
        </p:nvSpPr>
        <p:spPr>
          <a:xfrm rot="2299827">
            <a:off x="2603" y="-1294132"/>
            <a:ext cx="2748353" cy="3235893"/>
          </a:xfrm>
          <a:custGeom>
            <a:avLst/>
            <a:gdLst>
              <a:gd name="connsiteX0" fmla="*/ 3474949 w 3732053"/>
              <a:gd name="connsiteY0" fmla="*/ 426086 h 3585389"/>
              <a:gd name="connsiteX1" fmla="*/ 2214040 w 3732053"/>
              <a:gd name="connsiteY1" fmla="*/ 108453 h 3585389"/>
              <a:gd name="connsiteX2" fmla="*/ 1424768 w 3732053"/>
              <a:gd name="connsiteY2" fmla="*/ 1494491 h 3585389"/>
              <a:gd name="connsiteX3" fmla="*/ 452617 w 3732053"/>
              <a:gd name="connsiteY3" fmla="*/ 2283762 h 3585389"/>
              <a:gd name="connsiteX4" fmla="*/ 202360 w 3732053"/>
              <a:gd name="connsiteY4" fmla="*/ 3525421 h 3585389"/>
              <a:gd name="connsiteX5" fmla="*/ 3417198 w 3732053"/>
              <a:gd name="connsiteY5" fmla="*/ 3082659 h 3585389"/>
              <a:gd name="connsiteX6" fmla="*/ 3474949 w 3732053"/>
              <a:gd name="connsiteY6" fmla="*/ 426086 h 3585389"/>
              <a:gd name="connsiteX0" fmla="*/ 3142383 w 3366539"/>
              <a:gd name="connsiteY0" fmla="*/ 426086 h 3927525"/>
              <a:gd name="connsiteX1" fmla="*/ 1881474 w 3366539"/>
              <a:gd name="connsiteY1" fmla="*/ 108453 h 3927525"/>
              <a:gd name="connsiteX2" fmla="*/ 1092202 w 3366539"/>
              <a:gd name="connsiteY2" fmla="*/ 1494491 h 3927525"/>
              <a:gd name="connsiteX3" fmla="*/ 120051 w 3366539"/>
              <a:gd name="connsiteY3" fmla="*/ 2283762 h 3927525"/>
              <a:gd name="connsiteX4" fmla="*/ 345898 w 3366539"/>
              <a:gd name="connsiteY4" fmla="*/ 3900473 h 3927525"/>
              <a:gd name="connsiteX5" fmla="*/ 3084632 w 3366539"/>
              <a:gd name="connsiteY5" fmla="*/ 3082659 h 3927525"/>
              <a:gd name="connsiteX6" fmla="*/ 3142383 w 3366539"/>
              <a:gd name="connsiteY6" fmla="*/ 426086 h 3927525"/>
              <a:gd name="connsiteX0" fmla="*/ 3052062 w 3266093"/>
              <a:gd name="connsiteY0" fmla="*/ 426086 h 4197834"/>
              <a:gd name="connsiteX1" fmla="*/ 1791153 w 3266093"/>
              <a:gd name="connsiteY1" fmla="*/ 108453 h 4197834"/>
              <a:gd name="connsiteX2" fmla="*/ 1001881 w 3266093"/>
              <a:gd name="connsiteY2" fmla="*/ 1494491 h 4197834"/>
              <a:gd name="connsiteX3" fmla="*/ 29730 w 3266093"/>
              <a:gd name="connsiteY3" fmla="*/ 2283762 h 4197834"/>
              <a:gd name="connsiteX4" fmla="*/ 255577 w 3266093"/>
              <a:gd name="connsiteY4" fmla="*/ 3900473 h 4197834"/>
              <a:gd name="connsiteX5" fmla="*/ 404314 w 3266093"/>
              <a:gd name="connsiteY5" fmla="*/ 4137666 h 4197834"/>
              <a:gd name="connsiteX6" fmla="*/ 2994311 w 3266093"/>
              <a:gd name="connsiteY6" fmla="*/ 3082659 h 4197834"/>
              <a:gd name="connsiteX7" fmla="*/ 3052062 w 3266093"/>
              <a:gd name="connsiteY7" fmla="*/ 426086 h 4197834"/>
              <a:gd name="connsiteX0" fmla="*/ 3165757 w 3379788"/>
              <a:gd name="connsiteY0" fmla="*/ 426086 h 4182805"/>
              <a:gd name="connsiteX1" fmla="*/ 1904848 w 3379788"/>
              <a:gd name="connsiteY1" fmla="*/ 108453 h 4182805"/>
              <a:gd name="connsiteX2" fmla="*/ 1115576 w 3379788"/>
              <a:gd name="connsiteY2" fmla="*/ 1494491 h 4182805"/>
              <a:gd name="connsiteX3" fmla="*/ 143425 w 3379788"/>
              <a:gd name="connsiteY3" fmla="*/ 2283762 h 4182805"/>
              <a:gd name="connsiteX4" fmla="*/ 33616 w 3379788"/>
              <a:gd name="connsiteY4" fmla="*/ 3811774 h 4182805"/>
              <a:gd name="connsiteX5" fmla="*/ 518009 w 3379788"/>
              <a:gd name="connsiteY5" fmla="*/ 4137666 h 4182805"/>
              <a:gd name="connsiteX6" fmla="*/ 3108006 w 3379788"/>
              <a:gd name="connsiteY6" fmla="*/ 3082659 h 4182805"/>
              <a:gd name="connsiteX7" fmla="*/ 3165757 w 3379788"/>
              <a:gd name="connsiteY7" fmla="*/ 426086 h 4182805"/>
              <a:gd name="connsiteX0" fmla="*/ 3165757 w 3379788"/>
              <a:gd name="connsiteY0" fmla="*/ 426086 h 4233456"/>
              <a:gd name="connsiteX1" fmla="*/ 1904848 w 3379788"/>
              <a:gd name="connsiteY1" fmla="*/ 108453 h 4233456"/>
              <a:gd name="connsiteX2" fmla="*/ 1115576 w 3379788"/>
              <a:gd name="connsiteY2" fmla="*/ 1494491 h 4233456"/>
              <a:gd name="connsiteX3" fmla="*/ 143425 w 3379788"/>
              <a:gd name="connsiteY3" fmla="*/ 2283762 h 4233456"/>
              <a:gd name="connsiteX4" fmla="*/ 33616 w 3379788"/>
              <a:gd name="connsiteY4" fmla="*/ 3811774 h 4233456"/>
              <a:gd name="connsiteX5" fmla="*/ 518009 w 3379788"/>
              <a:gd name="connsiteY5" fmla="*/ 4137666 h 4233456"/>
              <a:gd name="connsiteX6" fmla="*/ 3108006 w 3379788"/>
              <a:gd name="connsiteY6" fmla="*/ 3082659 h 4233456"/>
              <a:gd name="connsiteX7" fmla="*/ 3165757 w 3379788"/>
              <a:gd name="connsiteY7" fmla="*/ 426086 h 4233456"/>
              <a:gd name="connsiteX0" fmla="*/ 3165757 w 3343509"/>
              <a:gd name="connsiteY0" fmla="*/ 426086 h 4432911"/>
              <a:gd name="connsiteX1" fmla="*/ 1904848 w 3343509"/>
              <a:gd name="connsiteY1" fmla="*/ 108453 h 4432911"/>
              <a:gd name="connsiteX2" fmla="*/ 1115576 w 3343509"/>
              <a:gd name="connsiteY2" fmla="*/ 1494491 h 4432911"/>
              <a:gd name="connsiteX3" fmla="*/ 143425 w 3343509"/>
              <a:gd name="connsiteY3" fmla="*/ 2283762 h 4432911"/>
              <a:gd name="connsiteX4" fmla="*/ 33616 w 3343509"/>
              <a:gd name="connsiteY4" fmla="*/ 3811774 h 4432911"/>
              <a:gd name="connsiteX5" fmla="*/ 1065981 w 3343509"/>
              <a:gd name="connsiteY5" fmla="*/ 4390115 h 4432911"/>
              <a:gd name="connsiteX6" fmla="*/ 3108006 w 3343509"/>
              <a:gd name="connsiteY6" fmla="*/ 3082659 h 4432911"/>
              <a:gd name="connsiteX7" fmla="*/ 3165757 w 3343509"/>
              <a:gd name="connsiteY7" fmla="*/ 426086 h 4432911"/>
              <a:gd name="connsiteX0" fmla="*/ 3165757 w 3477777"/>
              <a:gd name="connsiteY0" fmla="*/ 383829 h 4390654"/>
              <a:gd name="connsiteX1" fmla="*/ 1904848 w 3477777"/>
              <a:gd name="connsiteY1" fmla="*/ 66196 h 4390654"/>
              <a:gd name="connsiteX2" fmla="*/ 1115576 w 3477777"/>
              <a:gd name="connsiteY2" fmla="*/ 1452234 h 4390654"/>
              <a:gd name="connsiteX3" fmla="*/ 143425 w 3477777"/>
              <a:gd name="connsiteY3" fmla="*/ 2241505 h 4390654"/>
              <a:gd name="connsiteX4" fmla="*/ 33616 w 3477777"/>
              <a:gd name="connsiteY4" fmla="*/ 3769517 h 4390654"/>
              <a:gd name="connsiteX5" fmla="*/ 1065981 w 3477777"/>
              <a:gd name="connsiteY5" fmla="*/ 4347858 h 4390654"/>
              <a:gd name="connsiteX6" fmla="*/ 3306323 w 3477777"/>
              <a:gd name="connsiteY6" fmla="*/ 1800673 h 4390654"/>
              <a:gd name="connsiteX7" fmla="*/ 3165757 w 3477777"/>
              <a:gd name="connsiteY7" fmla="*/ 383829 h 4390654"/>
              <a:gd name="connsiteX0" fmla="*/ 3165757 w 3456438"/>
              <a:gd name="connsiteY0" fmla="*/ 383829 h 3966276"/>
              <a:gd name="connsiteX1" fmla="*/ 1904848 w 3456438"/>
              <a:gd name="connsiteY1" fmla="*/ 66196 h 3966276"/>
              <a:gd name="connsiteX2" fmla="*/ 1115576 w 3456438"/>
              <a:gd name="connsiteY2" fmla="*/ 1452234 h 3966276"/>
              <a:gd name="connsiteX3" fmla="*/ 143425 w 3456438"/>
              <a:gd name="connsiteY3" fmla="*/ 2241505 h 3966276"/>
              <a:gd name="connsiteX4" fmla="*/ 33616 w 3456438"/>
              <a:gd name="connsiteY4" fmla="*/ 3769517 h 3966276"/>
              <a:gd name="connsiteX5" fmla="*/ 1354901 w 3456438"/>
              <a:gd name="connsiteY5" fmla="*/ 3478565 h 3966276"/>
              <a:gd name="connsiteX6" fmla="*/ 3306323 w 3456438"/>
              <a:gd name="connsiteY6" fmla="*/ 1800673 h 3966276"/>
              <a:gd name="connsiteX7" fmla="*/ 3165757 w 3456438"/>
              <a:gd name="connsiteY7" fmla="*/ 383829 h 3966276"/>
              <a:gd name="connsiteX0" fmla="*/ 3185030 w 3475711"/>
              <a:gd name="connsiteY0" fmla="*/ 383829 h 3707572"/>
              <a:gd name="connsiteX1" fmla="*/ 1924121 w 3475711"/>
              <a:gd name="connsiteY1" fmla="*/ 66196 h 3707572"/>
              <a:gd name="connsiteX2" fmla="*/ 1134849 w 3475711"/>
              <a:gd name="connsiteY2" fmla="*/ 1452234 h 3707572"/>
              <a:gd name="connsiteX3" fmla="*/ 162698 w 3475711"/>
              <a:gd name="connsiteY3" fmla="*/ 2241505 h 3707572"/>
              <a:gd name="connsiteX4" fmla="*/ 26714 w 3475711"/>
              <a:gd name="connsiteY4" fmla="*/ 3420345 h 3707572"/>
              <a:gd name="connsiteX5" fmla="*/ 1374174 w 3475711"/>
              <a:gd name="connsiteY5" fmla="*/ 3478565 h 3707572"/>
              <a:gd name="connsiteX6" fmla="*/ 3325596 w 3475711"/>
              <a:gd name="connsiteY6" fmla="*/ 1800673 h 3707572"/>
              <a:gd name="connsiteX7" fmla="*/ 3185030 w 3475711"/>
              <a:gd name="connsiteY7" fmla="*/ 383829 h 3707572"/>
              <a:gd name="connsiteX0" fmla="*/ 3184519 w 3475200"/>
              <a:gd name="connsiteY0" fmla="*/ 383829 h 3633727"/>
              <a:gd name="connsiteX1" fmla="*/ 1923610 w 3475200"/>
              <a:gd name="connsiteY1" fmla="*/ 66196 h 3633727"/>
              <a:gd name="connsiteX2" fmla="*/ 1134338 w 3475200"/>
              <a:gd name="connsiteY2" fmla="*/ 1452234 h 3633727"/>
              <a:gd name="connsiteX3" fmla="*/ 162187 w 3475200"/>
              <a:gd name="connsiteY3" fmla="*/ 2241505 h 3633727"/>
              <a:gd name="connsiteX4" fmla="*/ 26868 w 3475200"/>
              <a:gd name="connsiteY4" fmla="*/ 3291869 h 3633727"/>
              <a:gd name="connsiteX5" fmla="*/ 1373663 w 3475200"/>
              <a:gd name="connsiteY5" fmla="*/ 3478565 h 3633727"/>
              <a:gd name="connsiteX6" fmla="*/ 3325085 w 3475200"/>
              <a:gd name="connsiteY6" fmla="*/ 1800673 h 3633727"/>
              <a:gd name="connsiteX7" fmla="*/ 3184519 w 3475200"/>
              <a:gd name="connsiteY7" fmla="*/ 383829 h 3633727"/>
              <a:gd name="connsiteX0" fmla="*/ 3200433 w 3491114"/>
              <a:gd name="connsiteY0" fmla="*/ 359894 h 3609792"/>
              <a:gd name="connsiteX1" fmla="*/ 1939524 w 3491114"/>
              <a:gd name="connsiteY1" fmla="*/ 42261 h 3609792"/>
              <a:gd name="connsiteX2" fmla="*/ 1496405 w 3491114"/>
              <a:gd name="connsiteY2" fmla="*/ 1086988 h 3609792"/>
              <a:gd name="connsiteX3" fmla="*/ 178101 w 3491114"/>
              <a:gd name="connsiteY3" fmla="*/ 2217570 h 3609792"/>
              <a:gd name="connsiteX4" fmla="*/ 42782 w 3491114"/>
              <a:gd name="connsiteY4" fmla="*/ 3267934 h 3609792"/>
              <a:gd name="connsiteX5" fmla="*/ 1389577 w 3491114"/>
              <a:gd name="connsiteY5" fmla="*/ 3454630 h 3609792"/>
              <a:gd name="connsiteX6" fmla="*/ 3340999 w 3491114"/>
              <a:gd name="connsiteY6" fmla="*/ 1776738 h 3609792"/>
              <a:gd name="connsiteX7" fmla="*/ 3200433 w 3491114"/>
              <a:gd name="connsiteY7" fmla="*/ 359894 h 3609792"/>
              <a:gd name="connsiteX0" fmla="*/ 3200433 w 3478188"/>
              <a:gd name="connsiteY0" fmla="*/ 254007 h 3503905"/>
              <a:gd name="connsiteX1" fmla="*/ 2275251 w 3478188"/>
              <a:gd name="connsiteY1" fmla="*/ 64270 h 3503905"/>
              <a:gd name="connsiteX2" fmla="*/ 1496405 w 3478188"/>
              <a:gd name="connsiteY2" fmla="*/ 981101 h 3503905"/>
              <a:gd name="connsiteX3" fmla="*/ 178101 w 3478188"/>
              <a:gd name="connsiteY3" fmla="*/ 2111683 h 3503905"/>
              <a:gd name="connsiteX4" fmla="*/ 42782 w 3478188"/>
              <a:gd name="connsiteY4" fmla="*/ 3162047 h 3503905"/>
              <a:gd name="connsiteX5" fmla="*/ 1389577 w 3478188"/>
              <a:gd name="connsiteY5" fmla="*/ 3348743 h 3503905"/>
              <a:gd name="connsiteX6" fmla="*/ 3340999 w 3478188"/>
              <a:gd name="connsiteY6" fmla="*/ 1670851 h 3503905"/>
              <a:gd name="connsiteX7" fmla="*/ 3200433 w 3478188"/>
              <a:gd name="connsiteY7" fmla="*/ 254007 h 3503905"/>
              <a:gd name="connsiteX0" fmla="*/ 3432850 w 3581316"/>
              <a:gd name="connsiteY0" fmla="*/ 534588 h 3448102"/>
              <a:gd name="connsiteX1" fmla="*/ 2275251 w 3581316"/>
              <a:gd name="connsiteY1" fmla="*/ 8467 h 3448102"/>
              <a:gd name="connsiteX2" fmla="*/ 1496405 w 3581316"/>
              <a:gd name="connsiteY2" fmla="*/ 925298 h 3448102"/>
              <a:gd name="connsiteX3" fmla="*/ 178101 w 3581316"/>
              <a:gd name="connsiteY3" fmla="*/ 2055880 h 3448102"/>
              <a:gd name="connsiteX4" fmla="*/ 42782 w 3581316"/>
              <a:gd name="connsiteY4" fmla="*/ 3106244 h 3448102"/>
              <a:gd name="connsiteX5" fmla="*/ 1389577 w 3581316"/>
              <a:gd name="connsiteY5" fmla="*/ 3292940 h 3448102"/>
              <a:gd name="connsiteX6" fmla="*/ 3340999 w 3581316"/>
              <a:gd name="connsiteY6" fmla="*/ 1615048 h 3448102"/>
              <a:gd name="connsiteX7" fmla="*/ 3432850 w 3581316"/>
              <a:gd name="connsiteY7" fmla="*/ 534588 h 3448102"/>
              <a:gd name="connsiteX0" fmla="*/ 3432850 w 3592640"/>
              <a:gd name="connsiteY0" fmla="*/ 508446 h 3421960"/>
              <a:gd name="connsiteX1" fmla="*/ 2099713 w 3592640"/>
              <a:gd name="connsiteY1" fmla="*/ 8988 h 3421960"/>
              <a:gd name="connsiteX2" fmla="*/ 1496405 w 3592640"/>
              <a:gd name="connsiteY2" fmla="*/ 899156 h 3421960"/>
              <a:gd name="connsiteX3" fmla="*/ 178101 w 3592640"/>
              <a:gd name="connsiteY3" fmla="*/ 2029738 h 3421960"/>
              <a:gd name="connsiteX4" fmla="*/ 42782 w 3592640"/>
              <a:gd name="connsiteY4" fmla="*/ 3080102 h 3421960"/>
              <a:gd name="connsiteX5" fmla="*/ 1389577 w 3592640"/>
              <a:gd name="connsiteY5" fmla="*/ 3266798 h 3421960"/>
              <a:gd name="connsiteX6" fmla="*/ 3340999 w 3592640"/>
              <a:gd name="connsiteY6" fmla="*/ 1588906 h 3421960"/>
              <a:gd name="connsiteX7" fmla="*/ 3432850 w 3592640"/>
              <a:gd name="connsiteY7" fmla="*/ 508446 h 3421960"/>
              <a:gd name="connsiteX0" fmla="*/ 3432850 w 3587605"/>
              <a:gd name="connsiteY0" fmla="*/ 563890 h 3477404"/>
              <a:gd name="connsiteX1" fmla="*/ 2177256 w 3587605"/>
              <a:gd name="connsiteY1" fmla="*/ 7949 h 3477404"/>
              <a:gd name="connsiteX2" fmla="*/ 1496405 w 3587605"/>
              <a:gd name="connsiteY2" fmla="*/ 954600 h 3477404"/>
              <a:gd name="connsiteX3" fmla="*/ 178101 w 3587605"/>
              <a:gd name="connsiteY3" fmla="*/ 2085182 h 3477404"/>
              <a:gd name="connsiteX4" fmla="*/ 42782 w 3587605"/>
              <a:gd name="connsiteY4" fmla="*/ 3135546 h 3477404"/>
              <a:gd name="connsiteX5" fmla="*/ 1389577 w 3587605"/>
              <a:gd name="connsiteY5" fmla="*/ 3322242 h 3477404"/>
              <a:gd name="connsiteX6" fmla="*/ 3340999 w 3587605"/>
              <a:gd name="connsiteY6" fmla="*/ 1644350 h 3477404"/>
              <a:gd name="connsiteX7" fmla="*/ 3432850 w 3587605"/>
              <a:gd name="connsiteY7" fmla="*/ 563890 h 3477404"/>
              <a:gd name="connsiteX0" fmla="*/ 3432850 w 3587605"/>
              <a:gd name="connsiteY0" fmla="*/ 608555 h 3522069"/>
              <a:gd name="connsiteX1" fmla="*/ 2177256 w 3587605"/>
              <a:gd name="connsiteY1" fmla="*/ 52614 h 3522069"/>
              <a:gd name="connsiteX2" fmla="*/ 1496405 w 3587605"/>
              <a:gd name="connsiteY2" fmla="*/ 999265 h 3522069"/>
              <a:gd name="connsiteX3" fmla="*/ 178101 w 3587605"/>
              <a:gd name="connsiteY3" fmla="*/ 2129847 h 3522069"/>
              <a:gd name="connsiteX4" fmla="*/ 42782 w 3587605"/>
              <a:gd name="connsiteY4" fmla="*/ 3180211 h 3522069"/>
              <a:gd name="connsiteX5" fmla="*/ 1389577 w 3587605"/>
              <a:gd name="connsiteY5" fmla="*/ 3366907 h 3522069"/>
              <a:gd name="connsiteX6" fmla="*/ 3340999 w 3587605"/>
              <a:gd name="connsiteY6" fmla="*/ 1689015 h 3522069"/>
              <a:gd name="connsiteX7" fmla="*/ 3432850 w 3587605"/>
              <a:gd name="connsiteY7" fmla="*/ 608555 h 3522069"/>
              <a:gd name="connsiteX0" fmla="*/ 3426562 w 3581317"/>
              <a:gd name="connsiteY0" fmla="*/ 572453 h 3485967"/>
              <a:gd name="connsiteX1" fmla="*/ 2170968 w 3581317"/>
              <a:gd name="connsiteY1" fmla="*/ 16512 h 3485967"/>
              <a:gd name="connsiteX2" fmla="*/ 1365525 w 3581317"/>
              <a:gd name="connsiteY2" fmla="*/ 1178375 h 3485967"/>
              <a:gd name="connsiteX3" fmla="*/ 171813 w 3581317"/>
              <a:gd name="connsiteY3" fmla="*/ 2093745 h 3485967"/>
              <a:gd name="connsiteX4" fmla="*/ 36494 w 3581317"/>
              <a:gd name="connsiteY4" fmla="*/ 3144109 h 3485967"/>
              <a:gd name="connsiteX5" fmla="*/ 1383289 w 3581317"/>
              <a:gd name="connsiteY5" fmla="*/ 3330805 h 3485967"/>
              <a:gd name="connsiteX6" fmla="*/ 3334711 w 3581317"/>
              <a:gd name="connsiteY6" fmla="*/ 1652913 h 3485967"/>
              <a:gd name="connsiteX7" fmla="*/ 3426562 w 3581317"/>
              <a:gd name="connsiteY7" fmla="*/ 572453 h 3485967"/>
              <a:gd name="connsiteX0" fmla="*/ 3426562 w 3573657"/>
              <a:gd name="connsiteY0" fmla="*/ 361068 h 3274582"/>
              <a:gd name="connsiteX1" fmla="*/ 2290505 w 3573657"/>
              <a:gd name="connsiteY1" fmla="*/ 26882 h 3274582"/>
              <a:gd name="connsiteX2" fmla="*/ 1365525 w 3573657"/>
              <a:gd name="connsiteY2" fmla="*/ 966990 h 3274582"/>
              <a:gd name="connsiteX3" fmla="*/ 171813 w 3573657"/>
              <a:gd name="connsiteY3" fmla="*/ 1882360 h 3274582"/>
              <a:gd name="connsiteX4" fmla="*/ 36494 w 3573657"/>
              <a:gd name="connsiteY4" fmla="*/ 2932724 h 3274582"/>
              <a:gd name="connsiteX5" fmla="*/ 1383289 w 3573657"/>
              <a:gd name="connsiteY5" fmla="*/ 3119420 h 3274582"/>
              <a:gd name="connsiteX6" fmla="*/ 3334711 w 3573657"/>
              <a:gd name="connsiteY6" fmla="*/ 1441528 h 3274582"/>
              <a:gd name="connsiteX7" fmla="*/ 3426562 w 3573657"/>
              <a:gd name="connsiteY7" fmla="*/ 361068 h 3274582"/>
              <a:gd name="connsiteX0" fmla="*/ 3294056 w 3441151"/>
              <a:gd name="connsiteY0" fmla="*/ 361068 h 3203866"/>
              <a:gd name="connsiteX1" fmla="*/ 2157999 w 3441151"/>
              <a:gd name="connsiteY1" fmla="*/ 26882 h 3203866"/>
              <a:gd name="connsiteX2" fmla="*/ 1233019 w 3441151"/>
              <a:gd name="connsiteY2" fmla="*/ 966990 h 3203866"/>
              <a:gd name="connsiteX3" fmla="*/ 39307 w 3441151"/>
              <a:gd name="connsiteY3" fmla="*/ 1882360 h 3203866"/>
              <a:gd name="connsiteX4" fmla="*/ 290562 w 3441151"/>
              <a:gd name="connsiteY4" fmla="*/ 2757955 h 3203866"/>
              <a:gd name="connsiteX5" fmla="*/ 1250783 w 3441151"/>
              <a:gd name="connsiteY5" fmla="*/ 3119420 h 3203866"/>
              <a:gd name="connsiteX6" fmla="*/ 3202205 w 3441151"/>
              <a:gd name="connsiteY6" fmla="*/ 1441528 h 3203866"/>
              <a:gd name="connsiteX7" fmla="*/ 3294056 w 3441151"/>
              <a:gd name="connsiteY7" fmla="*/ 361068 h 3203866"/>
              <a:gd name="connsiteX0" fmla="*/ 3047297 w 3194392"/>
              <a:gd name="connsiteY0" fmla="*/ 361068 h 3203866"/>
              <a:gd name="connsiteX1" fmla="*/ 1911240 w 3194392"/>
              <a:gd name="connsiteY1" fmla="*/ 26882 h 3203866"/>
              <a:gd name="connsiteX2" fmla="*/ 986260 w 3194392"/>
              <a:gd name="connsiteY2" fmla="*/ 966990 h 3203866"/>
              <a:gd name="connsiteX3" fmla="*/ 109751 w 3194392"/>
              <a:gd name="connsiteY3" fmla="*/ 1732912 h 3203866"/>
              <a:gd name="connsiteX4" fmla="*/ 43803 w 3194392"/>
              <a:gd name="connsiteY4" fmla="*/ 2757955 h 3203866"/>
              <a:gd name="connsiteX5" fmla="*/ 1004024 w 3194392"/>
              <a:gd name="connsiteY5" fmla="*/ 3119420 h 3203866"/>
              <a:gd name="connsiteX6" fmla="*/ 2955446 w 3194392"/>
              <a:gd name="connsiteY6" fmla="*/ 1441528 h 3203866"/>
              <a:gd name="connsiteX7" fmla="*/ 3047297 w 3194392"/>
              <a:gd name="connsiteY7" fmla="*/ 361068 h 3203866"/>
              <a:gd name="connsiteX0" fmla="*/ 3056492 w 3203587"/>
              <a:gd name="connsiteY0" fmla="*/ 361068 h 3203866"/>
              <a:gd name="connsiteX1" fmla="*/ 1920435 w 3203587"/>
              <a:gd name="connsiteY1" fmla="*/ 26882 h 3203866"/>
              <a:gd name="connsiteX2" fmla="*/ 995455 w 3203587"/>
              <a:gd name="connsiteY2" fmla="*/ 966990 h 3203866"/>
              <a:gd name="connsiteX3" fmla="*/ 118946 w 3203587"/>
              <a:gd name="connsiteY3" fmla="*/ 1732912 h 3203866"/>
              <a:gd name="connsiteX4" fmla="*/ 52998 w 3203587"/>
              <a:gd name="connsiteY4" fmla="*/ 2757955 h 3203866"/>
              <a:gd name="connsiteX5" fmla="*/ 1013219 w 3203587"/>
              <a:gd name="connsiteY5" fmla="*/ 3119420 h 3203866"/>
              <a:gd name="connsiteX6" fmla="*/ 2964641 w 3203587"/>
              <a:gd name="connsiteY6" fmla="*/ 1441528 h 3203866"/>
              <a:gd name="connsiteX7" fmla="*/ 3056492 w 3203587"/>
              <a:gd name="connsiteY7" fmla="*/ 361068 h 3203866"/>
              <a:gd name="connsiteX0" fmla="*/ 3056492 w 3198488"/>
              <a:gd name="connsiteY0" fmla="*/ 271660 h 3114458"/>
              <a:gd name="connsiteX1" fmla="*/ 2001198 w 3198488"/>
              <a:gd name="connsiteY1" fmla="*/ 36727 h 3114458"/>
              <a:gd name="connsiteX2" fmla="*/ 995455 w 3198488"/>
              <a:gd name="connsiteY2" fmla="*/ 877582 h 3114458"/>
              <a:gd name="connsiteX3" fmla="*/ 118946 w 3198488"/>
              <a:gd name="connsiteY3" fmla="*/ 1643504 h 3114458"/>
              <a:gd name="connsiteX4" fmla="*/ 52998 w 3198488"/>
              <a:gd name="connsiteY4" fmla="*/ 2668547 h 3114458"/>
              <a:gd name="connsiteX5" fmla="*/ 1013219 w 3198488"/>
              <a:gd name="connsiteY5" fmla="*/ 3030012 h 3114458"/>
              <a:gd name="connsiteX6" fmla="*/ 2964641 w 3198488"/>
              <a:gd name="connsiteY6" fmla="*/ 1352120 h 3114458"/>
              <a:gd name="connsiteX7" fmla="*/ 3056492 w 3198488"/>
              <a:gd name="connsiteY7" fmla="*/ 271660 h 3114458"/>
              <a:gd name="connsiteX0" fmla="*/ 2722047 w 3069743"/>
              <a:gd name="connsiteY0" fmla="*/ 74242 h 3438628"/>
              <a:gd name="connsiteX1" fmla="*/ 2001198 w 3069743"/>
              <a:gd name="connsiteY1" fmla="*/ 360897 h 3438628"/>
              <a:gd name="connsiteX2" fmla="*/ 995455 w 3069743"/>
              <a:gd name="connsiteY2" fmla="*/ 1201752 h 3438628"/>
              <a:gd name="connsiteX3" fmla="*/ 118946 w 3069743"/>
              <a:gd name="connsiteY3" fmla="*/ 1967674 h 3438628"/>
              <a:gd name="connsiteX4" fmla="*/ 52998 w 3069743"/>
              <a:gd name="connsiteY4" fmla="*/ 2992717 h 3438628"/>
              <a:gd name="connsiteX5" fmla="*/ 1013219 w 3069743"/>
              <a:gd name="connsiteY5" fmla="*/ 3354182 h 3438628"/>
              <a:gd name="connsiteX6" fmla="*/ 2964641 w 3069743"/>
              <a:gd name="connsiteY6" fmla="*/ 1676290 h 3438628"/>
              <a:gd name="connsiteX7" fmla="*/ 2722047 w 3069743"/>
              <a:gd name="connsiteY7" fmla="*/ 74242 h 3438628"/>
              <a:gd name="connsiteX0" fmla="*/ 2722047 w 3067016"/>
              <a:gd name="connsiteY0" fmla="*/ 56134 h 3420520"/>
              <a:gd name="connsiteX1" fmla="*/ 2109343 w 3067016"/>
              <a:gd name="connsiteY1" fmla="*/ 439971 h 3420520"/>
              <a:gd name="connsiteX2" fmla="*/ 995455 w 3067016"/>
              <a:gd name="connsiteY2" fmla="*/ 1183644 h 3420520"/>
              <a:gd name="connsiteX3" fmla="*/ 118946 w 3067016"/>
              <a:gd name="connsiteY3" fmla="*/ 1949566 h 3420520"/>
              <a:gd name="connsiteX4" fmla="*/ 52998 w 3067016"/>
              <a:gd name="connsiteY4" fmla="*/ 2974609 h 3420520"/>
              <a:gd name="connsiteX5" fmla="*/ 1013219 w 3067016"/>
              <a:gd name="connsiteY5" fmla="*/ 3336074 h 3420520"/>
              <a:gd name="connsiteX6" fmla="*/ 2964641 w 3067016"/>
              <a:gd name="connsiteY6" fmla="*/ 1658182 h 3420520"/>
              <a:gd name="connsiteX7" fmla="*/ 2722047 w 3067016"/>
              <a:gd name="connsiteY7" fmla="*/ 56134 h 3420520"/>
              <a:gd name="connsiteX0" fmla="*/ 2722047 w 3071906"/>
              <a:gd name="connsiteY0" fmla="*/ 88056 h 3452442"/>
              <a:gd name="connsiteX1" fmla="*/ 1918601 w 3071906"/>
              <a:gd name="connsiteY1" fmla="*/ 315738 h 3452442"/>
              <a:gd name="connsiteX2" fmla="*/ 995455 w 3071906"/>
              <a:gd name="connsiteY2" fmla="*/ 1215566 h 3452442"/>
              <a:gd name="connsiteX3" fmla="*/ 118946 w 3071906"/>
              <a:gd name="connsiteY3" fmla="*/ 1981488 h 3452442"/>
              <a:gd name="connsiteX4" fmla="*/ 52998 w 3071906"/>
              <a:gd name="connsiteY4" fmla="*/ 3006531 h 3452442"/>
              <a:gd name="connsiteX5" fmla="*/ 1013219 w 3071906"/>
              <a:gd name="connsiteY5" fmla="*/ 3367996 h 3452442"/>
              <a:gd name="connsiteX6" fmla="*/ 2964641 w 3071906"/>
              <a:gd name="connsiteY6" fmla="*/ 1690104 h 3452442"/>
              <a:gd name="connsiteX7" fmla="*/ 2722047 w 3071906"/>
              <a:gd name="connsiteY7" fmla="*/ 88056 h 3452442"/>
              <a:gd name="connsiteX0" fmla="*/ 2830640 w 3103270"/>
              <a:gd name="connsiteY0" fmla="*/ 122469 h 3324481"/>
              <a:gd name="connsiteX1" fmla="*/ 1918601 w 3103270"/>
              <a:gd name="connsiteY1" fmla="*/ 187777 h 3324481"/>
              <a:gd name="connsiteX2" fmla="*/ 995455 w 3103270"/>
              <a:gd name="connsiteY2" fmla="*/ 1087605 h 3324481"/>
              <a:gd name="connsiteX3" fmla="*/ 118946 w 3103270"/>
              <a:gd name="connsiteY3" fmla="*/ 1853527 h 3324481"/>
              <a:gd name="connsiteX4" fmla="*/ 52998 w 3103270"/>
              <a:gd name="connsiteY4" fmla="*/ 2878570 h 3324481"/>
              <a:gd name="connsiteX5" fmla="*/ 1013219 w 3103270"/>
              <a:gd name="connsiteY5" fmla="*/ 3240035 h 3324481"/>
              <a:gd name="connsiteX6" fmla="*/ 2964641 w 3103270"/>
              <a:gd name="connsiteY6" fmla="*/ 1562143 h 3324481"/>
              <a:gd name="connsiteX7" fmla="*/ 2830640 w 3103270"/>
              <a:gd name="connsiteY7" fmla="*/ 122469 h 332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3270" h="3324481">
                <a:moveTo>
                  <a:pt x="2830640" y="122469"/>
                </a:moveTo>
                <a:cubicBezTo>
                  <a:pt x="2656300" y="-106592"/>
                  <a:pt x="2224465" y="26921"/>
                  <a:pt x="1918601" y="187777"/>
                </a:cubicBezTo>
                <a:cubicBezTo>
                  <a:pt x="1612737" y="348633"/>
                  <a:pt x="1295398" y="809980"/>
                  <a:pt x="995455" y="1087605"/>
                </a:cubicBezTo>
                <a:cubicBezTo>
                  <a:pt x="695513" y="1365230"/>
                  <a:pt x="301127" y="1528045"/>
                  <a:pt x="118946" y="1853527"/>
                </a:cubicBezTo>
                <a:cubicBezTo>
                  <a:pt x="-63235" y="2179009"/>
                  <a:pt x="5934" y="2607182"/>
                  <a:pt x="52998" y="2878570"/>
                </a:cubicBezTo>
                <a:cubicBezTo>
                  <a:pt x="255171" y="3404858"/>
                  <a:pt x="556763" y="3376337"/>
                  <a:pt x="1013219" y="3240035"/>
                </a:cubicBezTo>
                <a:cubicBezTo>
                  <a:pt x="1469675" y="3103733"/>
                  <a:pt x="2661738" y="2081737"/>
                  <a:pt x="2964641" y="1562143"/>
                </a:cubicBezTo>
                <a:cubicBezTo>
                  <a:pt x="3267544" y="1042549"/>
                  <a:pt x="3004980" y="351530"/>
                  <a:pt x="2830640" y="122469"/>
                </a:cubicBezTo>
                <a:close/>
              </a:path>
            </a:pathLst>
          </a:custGeom>
          <a:solidFill>
            <a:srgbClr val="00D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-29376"/>
            <a:ext cx="12192000" cy="876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/>
              <a:t>ㄷ</a:t>
            </a:r>
          </a:p>
        </p:txBody>
      </p:sp>
      <p:sp>
        <p:nvSpPr>
          <p:cNvPr id="7" name="자유형 6"/>
          <p:cNvSpPr/>
          <p:nvPr/>
        </p:nvSpPr>
        <p:spPr>
          <a:xfrm rot="1879260">
            <a:off x="9768217" y="5265620"/>
            <a:ext cx="2430761" cy="2861962"/>
          </a:xfrm>
          <a:custGeom>
            <a:avLst/>
            <a:gdLst>
              <a:gd name="connsiteX0" fmla="*/ 3474949 w 3732053"/>
              <a:gd name="connsiteY0" fmla="*/ 426086 h 3585389"/>
              <a:gd name="connsiteX1" fmla="*/ 2214040 w 3732053"/>
              <a:gd name="connsiteY1" fmla="*/ 108453 h 3585389"/>
              <a:gd name="connsiteX2" fmla="*/ 1424768 w 3732053"/>
              <a:gd name="connsiteY2" fmla="*/ 1494491 h 3585389"/>
              <a:gd name="connsiteX3" fmla="*/ 452617 w 3732053"/>
              <a:gd name="connsiteY3" fmla="*/ 2283762 h 3585389"/>
              <a:gd name="connsiteX4" fmla="*/ 202360 w 3732053"/>
              <a:gd name="connsiteY4" fmla="*/ 3525421 h 3585389"/>
              <a:gd name="connsiteX5" fmla="*/ 3417198 w 3732053"/>
              <a:gd name="connsiteY5" fmla="*/ 3082659 h 3585389"/>
              <a:gd name="connsiteX6" fmla="*/ 3474949 w 3732053"/>
              <a:gd name="connsiteY6" fmla="*/ 426086 h 3585389"/>
              <a:gd name="connsiteX0" fmla="*/ 3142383 w 3366539"/>
              <a:gd name="connsiteY0" fmla="*/ 426086 h 3927525"/>
              <a:gd name="connsiteX1" fmla="*/ 1881474 w 3366539"/>
              <a:gd name="connsiteY1" fmla="*/ 108453 h 3927525"/>
              <a:gd name="connsiteX2" fmla="*/ 1092202 w 3366539"/>
              <a:gd name="connsiteY2" fmla="*/ 1494491 h 3927525"/>
              <a:gd name="connsiteX3" fmla="*/ 120051 w 3366539"/>
              <a:gd name="connsiteY3" fmla="*/ 2283762 h 3927525"/>
              <a:gd name="connsiteX4" fmla="*/ 345898 w 3366539"/>
              <a:gd name="connsiteY4" fmla="*/ 3900473 h 3927525"/>
              <a:gd name="connsiteX5" fmla="*/ 3084632 w 3366539"/>
              <a:gd name="connsiteY5" fmla="*/ 3082659 h 3927525"/>
              <a:gd name="connsiteX6" fmla="*/ 3142383 w 3366539"/>
              <a:gd name="connsiteY6" fmla="*/ 426086 h 3927525"/>
              <a:gd name="connsiteX0" fmla="*/ 3052062 w 3266093"/>
              <a:gd name="connsiteY0" fmla="*/ 426086 h 4197834"/>
              <a:gd name="connsiteX1" fmla="*/ 1791153 w 3266093"/>
              <a:gd name="connsiteY1" fmla="*/ 108453 h 4197834"/>
              <a:gd name="connsiteX2" fmla="*/ 1001881 w 3266093"/>
              <a:gd name="connsiteY2" fmla="*/ 1494491 h 4197834"/>
              <a:gd name="connsiteX3" fmla="*/ 29730 w 3266093"/>
              <a:gd name="connsiteY3" fmla="*/ 2283762 h 4197834"/>
              <a:gd name="connsiteX4" fmla="*/ 255577 w 3266093"/>
              <a:gd name="connsiteY4" fmla="*/ 3900473 h 4197834"/>
              <a:gd name="connsiteX5" fmla="*/ 404314 w 3266093"/>
              <a:gd name="connsiteY5" fmla="*/ 4137666 h 4197834"/>
              <a:gd name="connsiteX6" fmla="*/ 2994311 w 3266093"/>
              <a:gd name="connsiteY6" fmla="*/ 3082659 h 4197834"/>
              <a:gd name="connsiteX7" fmla="*/ 3052062 w 3266093"/>
              <a:gd name="connsiteY7" fmla="*/ 426086 h 4197834"/>
              <a:gd name="connsiteX0" fmla="*/ 3165757 w 3379788"/>
              <a:gd name="connsiteY0" fmla="*/ 426086 h 4182805"/>
              <a:gd name="connsiteX1" fmla="*/ 1904848 w 3379788"/>
              <a:gd name="connsiteY1" fmla="*/ 108453 h 4182805"/>
              <a:gd name="connsiteX2" fmla="*/ 1115576 w 3379788"/>
              <a:gd name="connsiteY2" fmla="*/ 1494491 h 4182805"/>
              <a:gd name="connsiteX3" fmla="*/ 143425 w 3379788"/>
              <a:gd name="connsiteY3" fmla="*/ 2283762 h 4182805"/>
              <a:gd name="connsiteX4" fmla="*/ 33616 w 3379788"/>
              <a:gd name="connsiteY4" fmla="*/ 3811774 h 4182805"/>
              <a:gd name="connsiteX5" fmla="*/ 518009 w 3379788"/>
              <a:gd name="connsiteY5" fmla="*/ 4137666 h 4182805"/>
              <a:gd name="connsiteX6" fmla="*/ 3108006 w 3379788"/>
              <a:gd name="connsiteY6" fmla="*/ 3082659 h 4182805"/>
              <a:gd name="connsiteX7" fmla="*/ 3165757 w 3379788"/>
              <a:gd name="connsiteY7" fmla="*/ 426086 h 4182805"/>
              <a:gd name="connsiteX0" fmla="*/ 3165757 w 3379788"/>
              <a:gd name="connsiteY0" fmla="*/ 426086 h 4233456"/>
              <a:gd name="connsiteX1" fmla="*/ 1904848 w 3379788"/>
              <a:gd name="connsiteY1" fmla="*/ 108453 h 4233456"/>
              <a:gd name="connsiteX2" fmla="*/ 1115576 w 3379788"/>
              <a:gd name="connsiteY2" fmla="*/ 1494491 h 4233456"/>
              <a:gd name="connsiteX3" fmla="*/ 143425 w 3379788"/>
              <a:gd name="connsiteY3" fmla="*/ 2283762 h 4233456"/>
              <a:gd name="connsiteX4" fmla="*/ 33616 w 3379788"/>
              <a:gd name="connsiteY4" fmla="*/ 3811774 h 4233456"/>
              <a:gd name="connsiteX5" fmla="*/ 518009 w 3379788"/>
              <a:gd name="connsiteY5" fmla="*/ 4137666 h 4233456"/>
              <a:gd name="connsiteX6" fmla="*/ 3108006 w 3379788"/>
              <a:gd name="connsiteY6" fmla="*/ 3082659 h 4233456"/>
              <a:gd name="connsiteX7" fmla="*/ 3165757 w 3379788"/>
              <a:gd name="connsiteY7" fmla="*/ 426086 h 4233456"/>
              <a:gd name="connsiteX0" fmla="*/ 3165757 w 3343509"/>
              <a:gd name="connsiteY0" fmla="*/ 426086 h 4432911"/>
              <a:gd name="connsiteX1" fmla="*/ 1904848 w 3343509"/>
              <a:gd name="connsiteY1" fmla="*/ 108453 h 4432911"/>
              <a:gd name="connsiteX2" fmla="*/ 1115576 w 3343509"/>
              <a:gd name="connsiteY2" fmla="*/ 1494491 h 4432911"/>
              <a:gd name="connsiteX3" fmla="*/ 143425 w 3343509"/>
              <a:gd name="connsiteY3" fmla="*/ 2283762 h 4432911"/>
              <a:gd name="connsiteX4" fmla="*/ 33616 w 3343509"/>
              <a:gd name="connsiteY4" fmla="*/ 3811774 h 4432911"/>
              <a:gd name="connsiteX5" fmla="*/ 1065981 w 3343509"/>
              <a:gd name="connsiteY5" fmla="*/ 4390115 h 4432911"/>
              <a:gd name="connsiteX6" fmla="*/ 3108006 w 3343509"/>
              <a:gd name="connsiteY6" fmla="*/ 3082659 h 4432911"/>
              <a:gd name="connsiteX7" fmla="*/ 3165757 w 3343509"/>
              <a:gd name="connsiteY7" fmla="*/ 426086 h 4432911"/>
              <a:gd name="connsiteX0" fmla="*/ 3165757 w 3477777"/>
              <a:gd name="connsiteY0" fmla="*/ 383829 h 4390654"/>
              <a:gd name="connsiteX1" fmla="*/ 1904848 w 3477777"/>
              <a:gd name="connsiteY1" fmla="*/ 66196 h 4390654"/>
              <a:gd name="connsiteX2" fmla="*/ 1115576 w 3477777"/>
              <a:gd name="connsiteY2" fmla="*/ 1452234 h 4390654"/>
              <a:gd name="connsiteX3" fmla="*/ 143425 w 3477777"/>
              <a:gd name="connsiteY3" fmla="*/ 2241505 h 4390654"/>
              <a:gd name="connsiteX4" fmla="*/ 33616 w 3477777"/>
              <a:gd name="connsiteY4" fmla="*/ 3769517 h 4390654"/>
              <a:gd name="connsiteX5" fmla="*/ 1065981 w 3477777"/>
              <a:gd name="connsiteY5" fmla="*/ 4347858 h 4390654"/>
              <a:gd name="connsiteX6" fmla="*/ 3306323 w 3477777"/>
              <a:gd name="connsiteY6" fmla="*/ 1800673 h 4390654"/>
              <a:gd name="connsiteX7" fmla="*/ 3165757 w 3477777"/>
              <a:gd name="connsiteY7" fmla="*/ 383829 h 4390654"/>
              <a:gd name="connsiteX0" fmla="*/ 3165757 w 3456438"/>
              <a:gd name="connsiteY0" fmla="*/ 383829 h 3966276"/>
              <a:gd name="connsiteX1" fmla="*/ 1904848 w 3456438"/>
              <a:gd name="connsiteY1" fmla="*/ 66196 h 3966276"/>
              <a:gd name="connsiteX2" fmla="*/ 1115576 w 3456438"/>
              <a:gd name="connsiteY2" fmla="*/ 1452234 h 3966276"/>
              <a:gd name="connsiteX3" fmla="*/ 143425 w 3456438"/>
              <a:gd name="connsiteY3" fmla="*/ 2241505 h 3966276"/>
              <a:gd name="connsiteX4" fmla="*/ 33616 w 3456438"/>
              <a:gd name="connsiteY4" fmla="*/ 3769517 h 3966276"/>
              <a:gd name="connsiteX5" fmla="*/ 1354901 w 3456438"/>
              <a:gd name="connsiteY5" fmla="*/ 3478565 h 3966276"/>
              <a:gd name="connsiteX6" fmla="*/ 3306323 w 3456438"/>
              <a:gd name="connsiteY6" fmla="*/ 1800673 h 3966276"/>
              <a:gd name="connsiteX7" fmla="*/ 3165757 w 3456438"/>
              <a:gd name="connsiteY7" fmla="*/ 383829 h 3966276"/>
              <a:gd name="connsiteX0" fmla="*/ 3185030 w 3475711"/>
              <a:gd name="connsiteY0" fmla="*/ 383829 h 3707572"/>
              <a:gd name="connsiteX1" fmla="*/ 1924121 w 3475711"/>
              <a:gd name="connsiteY1" fmla="*/ 66196 h 3707572"/>
              <a:gd name="connsiteX2" fmla="*/ 1134849 w 3475711"/>
              <a:gd name="connsiteY2" fmla="*/ 1452234 h 3707572"/>
              <a:gd name="connsiteX3" fmla="*/ 162698 w 3475711"/>
              <a:gd name="connsiteY3" fmla="*/ 2241505 h 3707572"/>
              <a:gd name="connsiteX4" fmla="*/ 26714 w 3475711"/>
              <a:gd name="connsiteY4" fmla="*/ 3420345 h 3707572"/>
              <a:gd name="connsiteX5" fmla="*/ 1374174 w 3475711"/>
              <a:gd name="connsiteY5" fmla="*/ 3478565 h 3707572"/>
              <a:gd name="connsiteX6" fmla="*/ 3325596 w 3475711"/>
              <a:gd name="connsiteY6" fmla="*/ 1800673 h 3707572"/>
              <a:gd name="connsiteX7" fmla="*/ 3185030 w 3475711"/>
              <a:gd name="connsiteY7" fmla="*/ 383829 h 3707572"/>
              <a:gd name="connsiteX0" fmla="*/ 3184519 w 3475200"/>
              <a:gd name="connsiteY0" fmla="*/ 383829 h 3633727"/>
              <a:gd name="connsiteX1" fmla="*/ 1923610 w 3475200"/>
              <a:gd name="connsiteY1" fmla="*/ 66196 h 3633727"/>
              <a:gd name="connsiteX2" fmla="*/ 1134338 w 3475200"/>
              <a:gd name="connsiteY2" fmla="*/ 1452234 h 3633727"/>
              <a:gd name="connsiteX3" fmla="*/ 162187 w 3475200"/>
              <a:gd name="connsiteY3" fmla="*/ 2241505 h 3633727"/>
              <a:gd name="connsiteX4" fmla="*/ 26868 w 3475200"/>
              <a:gd name="connsiteY4" fmla="*/ 3291869 h 3633727"/>
              <a:gd name="connsiteX5" fmla="*/ 1373663 w 3475200"/>
              <a:gd name="connsiteY5" fmla="*/ 3478565 h 3633727"/>
              <a:gd name="connsiteX6" fmla="*/ 3325085 w 3475200"/>
              <a:gd name="connsiteY6" fmla="*/ 1800673 h 3633727"/>
              <a:gd name="connsiteX7" fmla="*/ 3184519 w 3475200"/>
              <a:gd name="connsiteY7" fmla="*/ 383829 h 3633727"/>
              <a:gd name="connsiteX0" fmla="*/ 3200433 w 3491114"/>
              <a:gd name="connsiteY0" fmla="*/ 359894 h 3609792"/>
              <a:gd name="connsiteX1" fmla="*/ 1939524 w 3491114"/>
              <a:gd name="connsiteY1" fmla="*/ 42261 h 3609792"/>
              <a:gd name="connsiteX2" fmla="*/ 1496405 w 3491114"/>
              <a:gd name="connsiteY2" fmla="*/ 1086988 h 3609792"/>
              <a:gd name="connsiteX3" fmla="*/ 178101 w 3491114"/>
              <a:gd name="connsiteY3" fmla="*/ 2217570 h 3609792"/>
              <a:gd name="connsiteX4" fmla="*/ 42782 w 3491114"/>
              <a:gd name="connsiteY4" fmla="*/ 3267934 h 3609792"/>
              <a:gd name="connsiteX5" fmla="*/ 1389577 w 3491114"/>
              <a:gd name="connsiteY5" fmla="*/ 3454630 h 3609792"/>
              <a:gd name="connsiteX6" fmla="*/ 3340999 w 3491114"/>
              <a:gd name="connsiteY6" fmla="*/ 1776738 h 3609792"/>
              <a:gd name="connsiteX7" fmla="*/ 3200433 w 3491114"/>
              <a:gd name="connsiteY7" fmla="*/ 359894 h 3609792"/>
              <a:gd name="connsiteX0" fmla="*/ 3200433 w 3478188"/>
              <a:gd name="connsiteY0" fmla="*/ 254007 h 3503905"/>
              <a:gd name="connsiteX1" fmla="*/ 2275251 w 3478188"/>
              <a:gd name="connsiteY1" fmla="*/ 64270 h 3503905"/>
              <a:gd name="connsiteX2" fmla="*/ 1496405 w 3478188"/>
              <a:gd name="connsiteY2" fmla="*/ 981101 h 3503905"/>
              <a:gd name="connsiteX3" fmla="*/ 178101 w 3478188"/>
              <a:gd name="connsiteY3" fmla="*/ 2111683 h 3503905"/>
              <a:gd name="connsiteX4" fmla="*/ 42782 w 3478188"/>
              <a:gd name="connsiteY4" fmla="*/ 3162047 h 3503905"/>
              <a:gd name="connsiteX5" fmla="*/ 1389577 w 3478188"/>
              <a:gd name="connsiteY5" fmla="*/ 3348743 h 3503905"/>
              <a:gd name="connsiteX6" fmla="*/ 3340999 w 3478188"/>
              <a:gd name="connsiteY6" fmla="*/ 1670851 h 3503905"/>
              <a:gd name="connsiteX7" fmla="*/ 3200433 w 3478188"/>
              <a:gd name="connsiteY7" fmla="*/ 254007 h 3503905"/>
              <a:gd name="connsiteX0" fmla="*/ 3432850 w 3581316"/>
              <a:gd name="connsiteY0" fmla="*/ 534588 h 3448102"/>
              <a:gd name="connsiteX1" fmla="*/ 2275251 w 3581316"/>
              <a:gd name="connsiteY1" fmla="*/ 8467 h 3448102"/>
              <a:gd name="connsiteX2" fmla="*/ 1496405 w 3581316"/>
              <a:gd name="connsiteY2" fmla="*/ 925298 h 3448102"/>
              <a:gd name="connsiteX3" fmla="*/ 178101 w 3581316"/>
              <a:gd name="connsiteY3" fmla="*/ 2055880 h 3448102"/>
              <a:gd name="connsiteX4" fmla="*/ 42782 w 3581316"/>
              <a:gd name="connsiteY4" fmla="*/ 3106244 h 3448102"/>
              <a:gd name="connsiteX5" fmla="*/ 1389577 w 3581316"/>
              <a:gd name="connsiteY5" fmla="*/ 3292940 h 3448102"/>
              <a:gd name="connsiteX6" fmla="*/ 3340999 w 3581316"/>
              <a:gd name="connsiteY6" fmla="*/ 1615048 h 3448102"/>
              <a:gd name="connsiteX7" fmla="*/ 3432850 w 3581316"/>
              <a:gd name="connsiteY7" fmla="*/ 534588 h 3448102"/>
              <a:gd name="connsiteX0" fmla="*/ 3432850 w 3592640"/>
              <a:gd name="connsiteY0" fmla="*/ 508446 h 3421960"/>
              <a:gd name="connsiteX1" fmla="*/ 2099713 w 3592640"/>
              <a:gd name="connsiteY1" fmla="*/ 8988 h 3421960"/>
              <a:gd name="connsiteX2" fmla="*/ 1496405 w 3592640"/>
              <a:gd name="connsiteY2" fmla="*/ 899156 h 3421960"/>
              <a:gd name="connsiteX3" fmla="*/ 178101 w 3592640"/>
              <a:gd name="connsiteY3" fmla="*/ 2029738 h 3421960"/>
              <a:gd name="connsiteX4" fmla="*/ 42782 w 3592640"/>
              <a:gd name="connsiteY4" fmla="*/ 3080102 h 3421960"/>
              <a:gd name="connsiteX5" fmla="*/ 1389577 w 3592640"/>
              <a:gd name="connsiteY5" fmla="*/ 3266798 h 3421960"/>
              <a:gd name="connsiteX6" fmla="*/ 3340999 w 3592640"/>
              <a:gd name="connsiteY6" fmla="*/ 1588906 h 3421960"/>
              <a:gd name="connsiteX7" fmla="*/ 3432850 w 3592640"/>
              <a:gd name="connsiteY7" fmla="*/ 508446 h 3421960"/>
              <a:gd name="connsiteX0" fmla="*/ 3432850 w 3587605"/>
              <a:gd name="connsiteY0" fmla="*/ 563890 h 3477404"/>
              <a:gd name="connsiteX1" fmla="*/ 2177256 w 3587605"/>
              <a:gd name="connsiteY1" fmla="*/ 7949 h 3477404"/>
              <a:gd name="connsiteX2" fmla="*/ 1496405 w 3587605"/>
              <a:gd name="connsiteY2" fmla="*/ 954600 h 3477404"/>
              <a:gd name="connsiteX3" fmla="*/ 178101 w 3587605"/>
              <a:gd name="connsiteY3" fmla="*/ 2085182 h 3477404"/>
              <a:gd name="connsiteX4" fmla="*/ 42782 w 3587605"/>
              <a:gd name="connsiteY4" fmla="*/ 3135546 h 3477404"/>
              <a:gd name="connsiteX5" fmla="*/ 1389577 w 3587605"/>
              <a:gd name="connsiteY5" fmla="*/ 3322242 h 3477404"/>
              <a:gd name="connsiteX6" fmla="*/ 3340999 w 3587605"/>
              <a:gd name="connsiteY6" fmla="*/ 1644350 h 3477404"/>
              <a:gd name="connsiteX7" fmla="*/ 3432850 w 3587605"/>
              <a:gd name="connsiteY7" fmla="*/ 563890 h 3477404"/>
              <a:gd name="connsiteX0" fmla="*/ 3432850 w 3587605"/>
              <a:gd name="connsiteY0" fmla="*/ 608555 h 3522069"/>
              <a:gd name="connsiteX1" fmla="*/ 2177256 w 3587605"/>
              <a:gd name="connsiteY1" fmla="*/ 52614 h 3522069"/>
              <a:gd name="connsiteX2" fmla="*/ 1496405 w 3587605"/>
              <a:gd name="connsiteY2" fmla="*/ 999265 h 3522069"/>
              <a:gd name="connsiteX3" fmla="*/ 178101 w 3587605"/>
              <a:gd name="connsiteY3" fmla="*/ 2129847 h 3522069"/>
              <a:gd name="connsiteX4" fmla="*/ 42782 w 3587605"/>
              <a:gd name="connsiteY4" fmla="*/ 3180211 h 3522069"/>
              <a:gd name="connsiteX5" fmla="*/ 1389577 w 3587605"/>
              <a:gd name="connsiteY5" fmla="*/ 3366907 h 3522069"/>
              <a:gd name="connsiteX6" fmla="*/ 3340999 w 3587605"/>
              <a:gd name="connsiteY6" fmla="*/ 1689015 h 3522069"/>
              <a:gd name="connsiteX7" fmla="*/ 3432850 w 3587605"/>
              <a:gd name="connsiteY7" fmla="*/ 608555 h 3522069"/>
              <a:gd name="connsiteX0" fmla="*/ 3426562 w 3581317"/>
              <a:gd name="connsiteY0" fmla="*/ 572453 h 3485967"/>
              <a:gd name="connsiteX1" fmla="*/ 2170968 w 3581317"/>
              <a:gd name="connsiteY1" fmla="*/ 16512 h 3485967"/>
              <a:gd name="connsiteX2" fmla="*/ 1365525 w 3581317"/>
              <a:gd name="connsiteY2" fmla="*/ 1178375 h 3485967"/>
              <a:gd name="connsiteX3" fmla="*/ 171813 w 3581317"/>
              <a:gd name="connsiteY3" fmla="*/ 2093745 h 3485967"/>
              <a:gd name="connsiteX4" fmla="*/ 36494 w 3581317"/>
              <a:gd name="connsiteY4" fmla="*/ 3144109 h 3485967"/>
              <a:gd name="connsiteX5" fmla="*/ 1383289 w 3581317"/>
              <a:gd name="connsiteY5" fmla="*/ 3330805 h 3485967"/>
              <a:gd name="connsiteX6" fmla="*/ 3334711 w 3581317"/>
              <a:gd name="connsiteY6" fmla="*/ 1652913 h 3485967"/>
              <a:gd name="connsiteX7" fmla="*/ 3426562 w 3581317"/>
              <a:gd name="connsiteY7" fmla="*/ 572453 h 3485967"/>
              <a:gd name="connsiteX0" fmla="*/ 3426562 w 3573657"/>
              <a:gd name="connsiteY0" fmla="*/ 361068 h 3274582"/>
              <a:gd name="connsiteX1" fmla="*/ 2290505 w 3573657"/>
              <a:gd name="connsiteY1" fmla="*/ 26882 h 3274582"/>
              <a:gd name="connsiteX2" fmla="*/ 1365525 w 3573657"/>
              <a:gd name="connsiteY2" fmla="*/ 966990 h 3274582"/>
              <a:gd name="connsiteX3" fmla="*/ 171813 w 3573657"/>
              <a:gd name="connsiteY3" fmla="*/ 1882360 h 3274582"/>
              <a:gd name="connsiteX4" fmla="*/ 36494 w 3573657"/>
              <a:gd name="connsiteY4" fmla="*/ 2932724 h 3274582"/>
              <a:gd name="connsiteX5" fmla="*/ 1383289 w 3573657"/>
              <a:gd name="connsiteY5" fmla="*/ 3119420 h 3274582"/>
              <a:gd name="connsiteX6" fmla="*/ 3334711 w 3573657"/>
              <a:gd name="connsiteY6" fmla="*/ 1441528 h 3274582"/>
              <a:gd name="connsiteX7" fmla="*/ 3426562 w 3573657"/>
              <a:gd name="connsiteY7" fmla="*/ 361068 h 3274582"/>
              <a:gd name="connsiteX0" fmla="*/ 3294056 w 3441151"/>
              <a:gd name="connsiteY0" fmla="*/ 361068 h 3203866"/>
              <a:gd name="connsiteX1" fmla="*/ 2157999 w 3441151"/>
              <a:gd name="connsiteY1" fmla="*/ 26882 h 3203866"/>
              <a:gd name="connsiteX2" fmla="*/ 1233019 w 3441151"/>
              <a:gd name="connsiteY2" fmla="*/ 966990 h 3203866"/>
              <a:gd name="connsiteX3" fmla="*/ 39307 w 3441151"/>
              <a:gd name="connsiteY3" fmla="*/ 1882360 h 3203866"/>
              <a:gd name="connsiteX4" fmla="*/ 290562 w 3441151"/>
              <a:gd name="connsiteY4" fmla="*/ 2757955 h 3203866"/>
              <a:gd name="connsiteX5" fmla="*/ 1250783 w 3441151"/>
              <a:gd name="connsiteY5" fmla="*/ 3119420 h 3203866"/>
              <a:gd name="connsiteX6" fmla="*/ 3202205 w 3441151"/>
              <a:gd name="connsiteY6" fmla="*/ 1441528 h 3203866"/>
              <a:gd name="connsiteX7" fmla="*/ 3294056 w 3441151"/>
              <a:gd name="connsiteY7" fmla="*/ 361068 h 3203866"/>
              <a:gd name="connsiteX0" fmla="*/ 3047297 w 3194392"/>
              <a:gd name="connsiteY0" fmla="*/ 361068 h 3203866"/>
              <a:gd name="connsiteX1" fmla="*/ 1911240 w 3194392"/>
              <a:gd name="connsiteY1" fmla="*/ 26882 h 3203866"/>
              <a:gd name="connsiteX2" fmla="*/ 986260 w 3194392"/>
              <a:gd name="connsiteY2" fmla="*/ 966990 h 3203866"/>
              <a:gd name="connsiteX3" fmla="*/ 109751 w 3194392"/>
              <a:gd name="connsiteY3" fmla="*/ 1732912 h 3203866"/>
              <a:gd name="connsiteX4" fmla="*/ 43803 w 3194392"/>
              <a:gd name="connsiteY4" fmla="*/ 2757955 h 3203866"/>
              <a:gd name="connsiteX5" fmla="*/ 1004024 w 3194392"/>
              <a:gd name="connsiteY5" fmla="*/ 3119420 h 3203866"/>
              <a:gd name="connsiteX6" fmla="*/ 2955446 w 3194392"/>
              <a:gd name="connsiteY6" fmla="*/ 1441528 h 3203866"/>
              <a:gd name="connsiteX7" fmla="*/ 3047297 w 3194392"/>
              <a:gd name="connsiteY7" fmla="*/ 361068 h 3203866"/>
              <a:gd name="connsiteX0" fmla="*/ 3056492 w 3203587"/>
              <a:gd name="connsiteY0" fmla="*/ 361068 h 3203866"/>
              <a:gd name="connsiteX1" fmla="*/ 1920435 w 3203587"/>
              <a:gd name="connsiteY1" fmla="*/ 26882 h 3203866"/>
              <a:gd name="connsiteX2" fmla="*/ 995455 w 3203587"/>
              <a:gd name="connsiteY2" fmla="*/ 966990 h 3203866"/>
              <a:gd name="connsiteX3" fmla="*/ 118946 w 3203587"/>
              <a:gd name="connsiteY3" fmla="*/ 1732912 h 3203866"/>
              <a:gd name="connsiteX4" fmla="*/ 52998 w 3203587"/>
              <a:gd name="connsiteY4" fmla="*/ 2757955 h 3203866"/>
              <a:gd name="connsiteX5" fmla="*/ 1013219 w 3203587"/>
              <a:gd name="connsiteY5" fmla="*/ 3119420 h 3203866"/>
              <a:gd name="connsiteX6" fmla="*/ 2964641 w 3203587"/>
              <a:gd name="connsiteY6" fmla="*/ 1441528 h 3203866"/>
              <a:gd name="connsiteX7" fmla="*/ 3056492 w 3203587"/>
              <a:gd name="connsiteY7" fmla="*/ 361068 h 3203866"/>
              <a:gd name="connsiteX0" fmla="*/ 3056492 w 3198488"/>
              <a:gd name="connsiteY0" fmla="*/ 271660 h 3114458"/>
              <a:gd name="connsiteX1" fmla="*/ 2001198 w 3198488"/>
              <a:gd name="connsiteY1" fmla="*/ 36727 h 3114458"/>
              <a:gd name="connsiteX2" fmla="*/ 995455 w 3198488"/>
              <a:gd name="connsiteY2" fmla="*/ 877582 h 3114458"/>
              <a:gd name="connsiteX3" fmla="*/ 118946 w 3198488"/>
              <a:gd name="connsiteY3" fmla="*/ 1643504 h 3114458"/>
              <a:gd name="connsiteX4" fmla="*/ 52998 w 3198488"/>
              <a:gd name="connsiteY4" fmla="*/ 2668547 h 3114458"/>
              <a:gd name="connsiteX5" fmla="*/ 1013219 w 3198488"/>
              <a:gd name="connsiteY5" fmla="*/ 3030012 h 3114458"/>
              <a:gd name="connsiteX6" fmla="*/ 2964641 w 3198488"/>
              <a:gd name="connsiteY6" fmla="*/ 1352120 h 3114458"/>
              <a:gd name="connsiteX7" fmla="*/ 3056492 w 3198488"/>
              <a:gd name="connsiteY7" fmla="*/ 271660 h 3114458"/>
              <a:gd name="connsiteX0" fmla="*/ 2722047 w 3069743"/>
              <a:gd name="connsiteY0" fmla="*/ 74242 h 3438628"/>
              <a:gd name="connsiteX1" fmla="*/ 2001198 w 3069743"/>
              <a:gd name="connsiteY1" fmla="*/ 360897 h 3438628"/>
              <a:gd name="connsiteX2" fmla="*/ 995455 w 3069743"/>
              <a:gd name="connsiteY2" fmla="*/ 1201752 h 3438628"/>
              <a:gd name="connsiteX3" fmla="*/ 118946 w 3069743"/>
              <a:gd name="connsiteY3" fmla="*/ 1967674 h 3438628"/>
              <a:gd name="connsiteX4" fmla="*/ 52998 w 3069743"/>
              <a:gd name="connsiteY4" fmla="*/ 2992717 h 3438628"/>
              <a:gd name="connsiteX5" fmla="*/ 1013219 w 3069743"/>
              <a:gd name="connsiteY5" fmla="*/ 3354182 h 3438628"/>
              <a:gd name="connsiteX6" fmla="*/ 2964641 w 3069743"/>
              <a:gd name="connsiteY6" fmla="*/ 1676290 h 3438628"/>
              <a:gd name="connsiteX7" fmla="*/ 2722047 w 3069743"/>
              <a:gd name="connsiteY7" fmla="*/ 74242 h 3438628"/>
              <a:gd name="connsiteX0" fmla="*/ 2722047 w 3067016"/>
              <a:gd name="connsiteY0" fmla="*/ 56134 h 3420520"/>
              <a:gd name="connsiteX1" fmla="*/ 2109343 w 3067016"/>
              <a:gd name="connsiteY1" fmla="*/ 439971 h 3420520"/>
              <a:gd name="connsiteX2" fmla="*/ 995455 w 3067016"/>
              <a:gd name="connsiteY2" fmla="*/ 1183644 h 3420520"/>
              <a:gd name="connsiteX3" fmla="*/ 118946 w 3067016"/>
              <a:gd name="connsiteY3" fmla="*/ 1949566 h 3420520"/>
              <a:gd name="connsiteX4" fmla="*/ 52998 w 3067016"/>
              <a:gd name="connsiteY4" fmla="*/ 2974609 h 3420520"/>
              <a:gd name="connsiteX5" fmla="*/ 1013219 w 3067016"/>
              <a:gd name="connsiteY5" fmla="*/ 3336074 h 3420520"/>
              <a:gd name="connsiteX6" fmla="*/ 2964641 w 3067016"/>
              <a:gd name="connsiteY6" fmla="*/ 1658182 h 3420520"/>
              <a:gd name="connsiteX7" fmla="*/ 2722047 w 3067016"/>
              <a:gd name="connsiteY7" fmla="*/ 56134 h 3420520"/>
              <a:gd name="connsiteX0" fmla="*/ 2722047 w 3071906"/>
              <a:gd name="connsiteY0" fmla="*/ 88056 h 3452442"/>
              <a:gd name="connsiteX1" fmla="*/ 1918601 w 3071906"/>
              <a:gd name="connsiteY1" fmla="*/ 315738 h 3452442"/>
              <a:gd name="connsiteX2" fmla="*/ 995455 w 3071906"/>
              <a:gd name="connsiteY2" fmla="*/ 1215566 h 3452442"/>
              <a:gd name="connsiteX3" fmla="*/ 118946 w 3071906"/>
              <a:gd name="connsiteY3" fmla="*/ 1981488 h 3452442"/>
              <a:gd name="connsiteX4" fmla="*/ 52998 w 3071906"/>
              <a:gd name="connsiteY4" fmla="*/ 3006531 h 3452442"/>
              <a:gd name="connsiteX5" fmla="*/ 1013219 w 3071906"/>
              <a:gd name="connsiteY5" fmla="*/ 3367996 h 3452442"/>
              <a:gd name="connsiteX6" fmla="*/ 2964641 w 3071906"/>
              <a:gd name="connsiteY6" fmla="*/ 1690104 h 3452442"/>
              <a:gd name="connsiteX7" fmla="*/ 2722047 w 3071906"/>
              <a:gd name="connsiteY7" fmla="*/ 88056 h 3452442"/>
              <a:gd name="connsiteX0" fmla="*/ 2830640 w 3103270"/>
              <a:gd name="connsiteY0" fmla="*/ 122469 h 3324481"/>
              <a:gd name="connsiteX1" fmla="*/ 1918601 w 3103270"/>
              <a:gd name="connsiteY1" fmla="*/ 187777 h 3324481"/>
              <a:gd name="connsiteX2" fmla="*/ 995455 w 3103270"/>
              <a:gd name="connsiteY2" fmla="*/ 1087605 h 3324481"/>
              <a:gd name="connsiteX3" fmla="*/ 118946 w 3103270"/>
              <a:gd name="connsiteY3" fmla="*/ 1853527 h 3324481"/>
              <a:gd name="connsiteX4" fmla="*/ 52998 w 3103270"/>
              <a:gd name="connsiteY4" fmla="*/ 2878570 h 3324481"/>
              <a:gd name="connsiteX5" fmla="*/ 1013219 w 3103270"/>
              <a:gd name="connsiteY5" fmla="*/ 3240035 h 3324481"/>
              <a:gd name="connsiteX6" fmla="*/ 2964641 w 3103270"/>
              <a:gd name="connsiteY6" fmla="*/ 1562143 h 3324481"/>
              <a:gd name="connsiteX7" fmla="*/ 2830640 w 3103270"/>
              <a:gd name="connsiteY7" fmla="*/ 122469 h 332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3270" h="3324481">
                <a:moveTo>
                  <a:pt x="2830640" y="122469"/>
                </a:moveTo>
                <a:cubicBezTo>
                  <a:pt x="2656300" y="-106592"/>
                  <a:pt x="2224465" y="26921"/>
                  <a:pt x="1918601" y="187777"/>
                </a:cubicBezTo>
                <a:cubicBezTo>
                  <a:pt x="1612737" y="348633"/>
                  <a:pt x="1295398" y="809980"/>
                  <a:pt x="995455" y="1087605"/>
                </a:cubicBezTo>
                <a:cubicBezTo>
                  <a:pt x="695513" y="1365230"/>
                  <a:pt x="301127" y="1528045"/>
                  <a:pt x="118946" y="1853527"/>
                </a:cubicBezTo>
                <a:cubicBezTo>
                  <a:pt x="-63235" y="2179009"/>
                  <a:pt x="5934" y="2607182"/>
                  <a:pt x="52998" y="2878570"/>
                </a:cubicBezTo>
                <a:cubicBezTo>
                  <a:pt x="255171" y="3404858"/>
                  <a:pt x="556763" y="3376337"/>
                  <a:pt x="1013219" y="3240035"/>
                </a:cubicBezTo>
                <a:cubicBezTo>
                  <a:pt x="1469675" y="3103733"/>
                  <a:pt x="2661738" y="2081737"/>
                  <a:pt x="2964641" y="1562143"/>
                </a:cubicBezTo>
                <a:cubicBezTo>
                  <a:pt x="3267544" y="1042549"/>
                  <a:pt x="3004980" y="351530"/>
                  <a:pt x="2830640" y="122469"/>
                </a:cubicBezTo>
                <a:close/>
              </a:path>
            </a:pathLst>
          </a:custGeom>
          <a:solidFill>
            <a:srgbClr val="1E2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13244" y="6217305"/>
            <a:ext cx="1895337" cy="59257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19407" y="250247"/>
            <a:ext cx="540620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>
                <a:ln w="12700">
                  <a:solidFill>
                    <a:srgbClr val="00D5B3"/>
                  </a:solidFill>
                </a:ln>
                <a:solidFill>
                  <a:srgbClr val="00D5B3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Noto Sans Cond Blk" panose="020B0A06040504020204" pitchFamily="34"/>
              </a:rPr>
              <a:t>1.</a:t>
            </a:r>
            <a:endParaRPr lang="ko-KR" altLang="en-US" sz="2400">
              <a:ln w="12700">
                <a:solidFill>
                  <a:srgbClr val="00D5B3"/>
                </a:solidFill>
              </a:ln>
              <a:solidFill>
                <a:srgbClr val="00D5B3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Noto Sans Cond Blk" panose="020B0A06040504020204" pitchFamily="3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1066" y="250027"/>
            <a:ext cx="2917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232B3A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Noto Sans Cond Blk" panose="020B0A06040504020204" pitchFamily="34"/>
              </a:rPr>
              <a:t>3. </a:t>
            </a:r>
            <a:r>
              <a:rPr lang="ko-KR" altLang="en-US" sz="2400" dirty="0" smtClean="0">
                <a:solidFill>
                  <a:srgbClr val="232B3A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Noto Sans Cond Blk" panose="020B0A06040504020204" pitchFamily="34"/>
              </a:rPr>
              <a:t>수행 결과</a:t>
            </a:r>
            <a:endParaRPr lang="en-US" altLang="ko-KR" sz="2400" dirty="0">
              <a:solidFill>
                <a:srgbClr val="232B3A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Noto Sans Cond Blk" panose="020B0A06040504020204" pitchFamily="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1445" y="1359048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◆ 의료기사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검사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4670" y="905933"/>
            <a:ext cx="557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검사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293534" y="897468"/>
            <a:ext cx="1335616" cy="338666"/>
          </a:xfrm>
          <a:prstGeom prst="rect">
            <a:avLst/>
          </a:prstGeom>
          <a:solidFill>
            <a:srgbClr val="00D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의료기사 </a:t>
            </a:r>
            <a:r>
              <a:rPr lang="ko-KR" altLang="en-US" sz="13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72550" y="2279650"/>
            <a:ext cx="2922595" cy="2693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</a:t>
            </a:r>
            <a:r>
              <a:rPr lang="ko-KR" altLang="en-US" sz="1300" dirty="0" smtClean="0"/>
              <a:t>환자정보 확인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</a:t>
            </a:r>
            <a:r>
              <a:rPr lang="ko-KR" altLang="en-US" sz="1300" dirty="0" smtClean="0"/>
              <a:t>신체정보 확인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</a:t>
            </a:r>
            <a:r>
              <a:rPr lang="ko-KR" altLang="en-US" sz="1300" dirty="0" smtClean="0"/>
              <a:t>검사기록 목록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</a:t>
            </a:r>
            <a:r>
              <a:rPr lang="ko-KR" altLang="en-US" sz="1300" dirty="0" smtClean="0"/>
              <a:t>진료메무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</a:t>
            </a:r>
            <a:r>
              <a:rPr lang="ko-KR" altLang="en-US" sz="1300" dirty="0" smtClean="0"/>
              <a:t>그래픽 보기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</a:t>
            </a:r>
            <a:r>
              <a:rPr lang="ko-KR" altLang="en-US" sz="1300" dirty="0" smtClean="0"/>
              <a:t>최근진료 내역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endParaRPr lang="en-US" altLang="ko-KR" sz="1300" dirty="0" smtClean="0"/>
          </a:p>
          <a:p>
            <a:r>
              <a:rPr lang="ko-KR" altLang="en-US" sz="1300" dirty="0" smtClean="0"/>
              <a:t>의사의 진료소견을 토대로 검사를</a:t>
            </a:r>
            <a:endParaRPr lang="en-US" altLang="ko-KR" sz="1300" dirty="0" smtClean="0"/>
          </a:p>
          <a:p>
            <a:r>
              <a:rPr lang="ko-KR" altLang="en-US" sz="1300" dirty="0" smtClean="0"/>
              <a:t>진행하여 해당 영상 파일을 서버에</a:t>
            </a:r>
            <a:endParaRPr lang="en-US" altLang="ko-KR" sz="1300" dirty="0" smtClean="0"/>
          </a:p>
          <a:p>
            <a:r>
              <a:rPr lang="ko-KR" altLang="en-US" sz="1300" dirty="0" smtClean="0"/>
              <a:t>업로드함</a:t>
            </a:r>
            <a:r>
              <a:rPr lang="en-US" altLang="ko-KR" sz="13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300" dirty="0" smtClean="0"/>
          </a:p>
          <a:p>
            <a:r>
              <a:rPr lang="ko-KR" altLang="en-US" sz="1300" dirty="0" smtClean="0"/>
              <a:t>환자는 정보를 확인하여 정확한 검사</a:t>
            </a:r>
            <a:endParaRPr lang="en-US" altLang="ko-KR" sz="1300" dirty="0" smtClean="0"/>
          </a:p>
          <a:p>
            <a:r>
              <a:rPr lang="ko-KR" altLang="en-US" sz="1300" dirty="0" smtClean="0"/>
              <a:t>가 진행되도록 함</a:t>
            </a:r>
            <a:r>
              <a:rPr lang="en-US" altLang="ko-KR" sz="1300" dirty="0" smtClean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0065" y="1849755"/>
            <a:ext cx="8090536" cy="455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61643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자유형 43"/>
          <p:cNvSpPr/>
          <p:nvPr/>
        </p:nvSpPr>
        <p:spPr>
          <a:xfrm rot="2299827">
            <a:off x="2603" y="-1294132"/>
            <a:ext cx="2748353" cy="3235893"/>
          </a:xfrm>
          <a:custGeom>
            <a:avLst/>
            <a:gdLst>
              <a:gd name="connsiteX0" fmla="*/ 3474949 w 3732053"/>
              <a:gd name="connsiteY0" fmla="*/ 426086 h 3585389"/>
              <a:gd name="connsiteX1" fmla="*/ 2214040 w 3732053"/>
              <a:gd name="connsiteY1" fmla="*/ 108453 h 3585389"/>
              <a:gd name="connsiteX2" fmla="*/ 1424768 w 3732053"/>
              <a:gd name="connsiteY2" fmla="*/ 1494491 h 3585389"/>
              <a:gd name="connsiteX3" fmla="*/ 452617 w 3732053"/>
              <a:gd name="connsiteY3" fmla="*/ 2283762 h 3585389"/>
              <a:gd name="connsiteX4" fmla="*/ 202360 w 3732053"/>
              <a:gd name="connsiteY4" fmla="*/ 3525421 h 3585389"/>
              <a:gd name="connsiteX5" fmla="*/ 3417198 w 3732053"/>
              <a:gd name="connsiteY5" fmla="*/ 3082659 h 3585389"/>
              <a:gd name="connsiteX6" fmla="*/ 3474949 w 3732053"/>
              <a:gd name="connsiteY6" fmla="*/ 426086 h 3585389"/>
              <a:gd name="connsiteX0" fmla="*/ 3142383 w 3366539"/>
              <a:gd name="connsiteY0" fmla="*/ 426086 h 3927525"/>
              <a:gd name="connsiteX1" fmla="*/ 1881474 w 3366539"/>
              <a:gd name="connsiteY1" fmla="*/ 108453 h 3927525"/>
              <a:gd name="connsiteX2" fmla="*/ 1092202 w 3366539"/>
              <a:gd name="connsiteY2" fmla="*/ 1494491 h 3927525"/>
              <a:gd name="connsiteX3" fmla="*/ 120051 w 3366539"/>
              <a:gd name="connsiteY3" fmla="*/ 2283762 h 3927525"/>
              <a:gd name="connsiteX4" fmla="*/ 345898 w 3366539"/>
              <a:gd name="connsiteY4" fmla="*/ 3900473 h 3927525"/>
              <a:gd name="connsiteX5" fmla="*/ 3084632 w 3366539"/>
              <a:gd name="connsiteY5" fmla="*/ 3082659 h 3927525"/>
              <a:gd name="connsiteX6" fmla="*/ 3142383 w 3366539"/>
              <a:gd name="connsiteY6" fmla="*/ 426086 h 3927525"/>
              <a:gd name="connsiteX0" fmla="*/ 3052062 w 3266093"/>
              <a:gd name="connsiteY0" fmla="*/ 426086 h 4197834"/>
              <a:gd name="connsiteX1" fmla="*/ 1791153 w 3266093"/>
              <a:gd name="connsiteY1" fmla="*/ 108453 h 4197834"/>
              <a:gd name="connsiteX2" fmla="*/ 1001881 w 3266093"/>
              <a:gd name="connsiteY2" fmla="*/ 1494491 h 4197834"/>
              <a:gd name="connsiteX3" fmla="*/ 29730 w 3266093"/>
              <a:gd name="connsiteY3" fmla="*/ 2283762 h 4197834"/>
              <a:gd name="connsiteX4" fmla="*/ 255577 w 3266093"/>
              <a:gd name="connsiteY4" fmla="*/ 3900473 h 4197834"/>
              <a:gd name="connsiteX5" fmla="*/ 404314 w 3266093"/>
              <a:gd name="connsiteY5" fmla="*/ 4137666 h 4197834"/>
              <a:gd name="connsiteX6" fmla="*/ 2994311 w 3266093"/>
              <a:gd name="connsiteY6" fmla="*/ 3082659 h 4197834"/>
              <a:gd name="connsiteX7" fmla="*/ 3052062 w 3266093"/>
              <a:gd name="connsiteY7" fmla="*/ 426086 h 4197834"/>
              <a:gd name="connsiteX0" fmla="*/ 3165757 w 3379788"/>
              <a:gd name="connsiteY0" fmla="*/ 426086 h 4182805"/>
              <a:gd name="connsiteX1" fmla="*/ 1904848 w 3379788"/>
              <a:gd name="connsiteY1" fmla="*/ 108453 h 4182805"/>
              <a:gd name="connsiteX2" fmla="*/ 1115576 w 3379788"/>
              <a:gd name="connsiteY2" fmla="*/ 1494491 h 4182805"/>
              <a:gd name="connsiteX3" fmla="*/ 143425 w 3379788"/>
              <a:gd name="connsiteY3" fmla="*/ 2283762 h 4182805"/>
              <a:gd name="connsiteX4" fmla="*/ 33616 w 3379788"/>
              <a:gd name="connsiteY4" fmla="*/ 3811774 h 4182805"/>
              <a:gd name="connsiteX5" fmla="*/ 518009 w 3379788"/>
              <a:gd name="connsiteY5" fmla="*/ 4137666 h 4182805"/>
              <a:gd name="connsiteX6" fmla="*/ 3108006 w 3379788"/>
              <a:gd name="connsiteY6" fmla="*/ 3082659 h 4182805"/>
              <a:gd name="connsiteX7" fmla="*/ 3165757 w 3379788"/>
              <a:gd name="connsiteY7" fmla="*/ 426086 h 4182805"/>
              <a:gd name="connsiteX0" fmla="*/ 3165757 w 3379788"/>
              <a:gd name="connsiteY0" fmla="*/ 426086 h 4233456"/>
              <a:gd name="connsiteX1" fmla="*/ 1904848 w 3379788"/>
              <a:gd name="connsiteY1" fmla="*/ 108453 h 4233456"/>
              <a:gd name="connsiteX2" fmla="*/ 1115576 w 3379788"/>
              <a:gd name="connsiteY2" fmla="*/ 1494491 h 4233456"/>
              <a:gd name="connsiteX3" fmla="*/ 143425 w 3379788"/>
              <a:gd name="connsiteY3" fmla="*/ 2283762 h 4233456"/>
              <a:gd name="connsiteX4" fmla="*/ 33616 w 3379788"/>
              <a:gd name="connsiteY4" fmla="*/ 3811774 h 4233456"/>
              <a:gd name="connsiteX5" fmla="*/ 518009 w 3379788"/>
              <a:gd name="connsiteY5" fmla="*/ 4137666 h 4233456"/>
              <a:gd name="connsiteX6" fmla="*/ 3108006 w 3379788"/>
              <a:gd name="connsiteY6" fmla="*/ 3082659 h 4233456"/>
              <a:gd name="connsiteX7" fmla="*/ 3165757 w 3379788"/>
              <a:gd name="connsiteY7" fmla="*/ 426086 h 4233456"/>
              <a:gd name="connsiteX0" fmla="*/ 3165757 w 3343509"/>
              <a:gd name="connsiteY0" fmla="*/ 426086 h 4432911"/>
              <a:gd name="connsiteX1" fmla="*/ 1904848 w 3343509"/>
              <a:gd name="connsiteY1" fmla="*/ 108453 h 4432911"/>
              <a:gd name="connsiteX2" fmla="*/ 1115576 w 3343509"/>
              <a:gd name="connsiteY2" fmla="*/ 1494491 h 4432911"/>
              <a:gd name="connsiteX3" fmla="*/ 143425 w 3343509"/>
              <a:gd name="connsiteY3" fmla="*/ 2283762 h 4432911"/>
              <a:gd name="connsiteX4" fmla="*/ 33616 w 3343509"/>
              <a:gd name="connsiteY4" fmla="*/ 3811774 h 4432911"/>
              <a:gd name="connsiteX5" fmla="*/ 1065981 w 3343509"/>
              <a:gd name="connsiteY5" fmla="*/ 4390115 h 4432911"/>
              <a:gd name="connsiteX6" fmla="*/ 3108006 w 3343509"/>
              <a:gd name="connsiteY6" fmla="*/ 3082659 h 4432911"/>
              <a:gd name="connsiteX7" fmla="*/ 3165757 w 3343509"/>
              <a:gd name="connsiteY7" fmla="*/ 426086 h 4432911"/>
              <a:gd name="connsiteX0" fmla="*/ 3165757 w 3477777"/>
              <a:gd name="connsiteY0" fmla="*/ 383829 h 4390654"/>
              <a:gd name="connsiteX1" fmla="*/ 1904848 w 3477777"/>
              <a:gd name="connsiteY1" fmla="*/ 66196 h 4390654"/>
              <a:gd name="connsiteX2" fmla="*/ 1115576 w 3477777"/>
              <a:gd name="connsiteY2" fmla="*/ 1452234 h 4390654"/>
              <a:gd name="connsiteX3" fmla="*/ 143425 w 3477777"/>
              <a:gd name="connsiteY3" fmla="*/ 2241505 h 4390654"/>
              <a:gd name="connsiteX4" fmla="*/ 33616 w 3477777"/>
              <a:gd name="connsiteY4" fmla="*/ 3769517 h 4390654"/>
              <a:gd name="connsiteX5" fmla="*/ 1065981 w 3477777"/>
              <a:gd name="connsiteY5" fmla="*/ 4347858 h 4390654"/>
              <a:gd name="connsiteX6" fmla="*/ 3306323 w 3477777"/>
              <a:gd name="connsiteY6" fmla="*/ 1800673 h 4390654"/>
              <a:gd name="connsiteX7" fmla="*/ 3165757 w 3477777"/>
              <a:gd name="connsiteY7" fmla="*/ 383829 h 4390654"/>
              <a:gd name="connsiteX0" fmla="*/ 3165757 w 3456438"/>
              <a:gd name="connsiteY0" fmla="*/ 383829 h 3966276"/>
              <a:gd name="connsiteX1" fmla="*/ 1904848 w 3456438"/>
              <a:gd name="connsiteY1" fmla="*/ 66196 h 3966276"/>
              <a:gd name="connsiteX2" fmla="*/ 1115576 w 3456438"/>
              <a:gd name="connsiteY2" fmla="*/ 1452234 h 3966276"/>
              <a:gd name="connsiteX3" fmla="*/ 143425 w 3456438"/>
              <a:gd name="connsiteY3" fmla="*/ 2241505 h 3966276"/>
              <a:gd name="connsiteX4" fmla="*/ 33616 w 3456438"/>
              <a:gd name="connsiteY4" fmla="*/ 3769517 h 3966276"/>
              <a:gd name="connsiteX5" fmla="*/ 1354901 w 3456438"/>
              <a:gd name="connsiteY5" fmla="*/ 3478565 h 3966276"/>
              <a:gd name="connsiteX6" fmla="*/ 3306323 w 3456438"/>
              <a:gd name="connsiteY6" fmla="*/ 1800673 h 3966276"/>
              <a:gd name="connsiteX7" fmla="*/ 3165757 w 3456438"/>
              <a:gd name="connsiteY7" fmla="*/ 383829 h 3966276"/>
              <a:gd name="connsiteX0" fmla="*/ 3185030 w 3475711"/>
              <a:gd name="connsiteY0" fmla="*/ 383829 h 3707572"/>
              <a:gd name="connsiteX1" fmla="*/ 1924121 w 3475711"/>
              <a:gd name="connsiteY1" fmla="*/ 66196 h 3707572"/>
              <a:gd name="connsiteX2" fmla="*/ 1134849 w 3475711"/>
              <a:gd name="connsiteY2" fmla="*/ 1452234 h 3707572"/>
              <a:gd name="connsiteX3" fmla="*/ 162698 w 3475711"/>
              <a:gd name="connsiteY3" fmla="*/ 2241505 h 3707572"/>
              <a:gd name="connsiteX4" fmla="*/ 26714 w 3475711"/>
              <a:gd name="connsiteY4" fmla="*/ 3420345 h 3707572"/>
              <a:gd name="connsiteX5" fmla="*/ 1374174 w 3475711"/>
              <a:gd name="connsiteY5" fmla="*/ 3478565 h 3707572"/>
              <a:gd name="connsiteX6" fmla="*/ 3325596 w 3475711"/>
              <a:gd name="connsiteY6" fmla="*/ 1800673 h 3707572"/>
              <a:gd name="connsiteX7" fmla="*/ 3185030 w 3475711"/>
              <a:gd name="connsiteY7" fmla="*/ 383829 h 3707572"/>
              <a:gd name="connsiteX0" fmla="*/ 3184519 w 3475200"/>
              <a:gd name="connsiteY0" fmla="*/ 383829 h 3633727"/>
              <a:gd name="connsiteX1" fmla="*/ 1923610 w 3475200"/>
              <a:gd name="connsiteY1" fmla="*/ 66196 h 3633727"/>
              <a:gd name="connsiteX2" fmla="*/ 1134338 w 3475200"/>
              <a:gd name="connsiteY2" fmla="*/ 1452234 h 3633727"/>
              <a:gd name="connsiteX3" fmla="*/ 162187 w 3475200"/>
              <a:gd name="connsiteY3" fmla="*/ 2241505 h 3633727"/>
              <a:gd name="connsiteX4" fmla="*/ 26868 w 3475200"/>
              <a:gd name="connsiteY4" fmla="*/ 3291869 h 3633727"/>
              <a:gd name="connsiteX5" fmla="*/ 1373663 w 3475200"/>
              <a:gd name="connsiteY5" fmla="*/ 3478565 h 3633727"/>
              <a:gd name="connsiteX6" fmla="*/ 3325085 w 3475200"/>
              <a:gd name="connsiteY6" fmla="*/ 1800673 h 3633727"/>
              <a:gd name="connsiteX7" fmla="*/ 3184519 w 3475200"/>
              <a:gd name="connsiteY7" fmla="*/ 383829 h 3633727"/>
              <a:gd name="connsiteX0" fmla="*/ 3200433 w 3491114"/>
              <a:gd name="connsiteY0" fmla="*/ 359894 h 3609792"/>
              <a:gd name="connsiteX1" fmla="*/ 1939524 w 3491114"/>
              <a:gd name="connsiteY1" fmla="*/ 42261 h 3609792"/>
              <a:gd name="connsiteX2" fmla="*/ 1496405 w 3491114"/>
              <a:gd name="connsiteY2" fmla="*/ 1086988 h 3609792"/>
              <a:gd name="connsiteX3" fmla="*/ 178101 w 3491114"/>
              <a:gd name="connsiteY3" fmla="*/ 2217570 h 3609792"/>
              <a:gd name="connsiteX4" fmla="*/ 42782 w 3491114"/>
              <a:gd name="connsiteY4" fmla="*/ 3267934 h 3609792"/>
              <a:gd name="connsiteX5" fmla="*/ 1389577 w 3491114"/>
              <a:gd name="connsiteY5" fmla="*/ 3454630 h 3609792"/>
              <a:gd name="connsiteX6" fmla="*/ 3340999 w 3491114"/>
              <a:gd name="connsiteY6" fmla="*/ 1776738 h 3609792"/>
              <a:gd name="connsiteX7" fmla="*/ 3200433 w 3491114"/>
              <a:gd name="connsiteY7" fmla="*/ 359894 h 3609792"/>
              <a:gd name="connsiteX0" fmla="*/ 3200433 w 3478188"/>
              <a:gd name="connsiteY0" fmla="*/ 254007 h 3503905"/>
              <a:gd name="connsiteX1" fmla="*/ 2275251 w 3478188"/>
              <a:gd name="connsiteY1" fmla="*/ 64270 h 3503905"/>
              <a:gd name="connsiteX2" fmla="*/ 1496405 w 3478188"/>
              <a:gd name="connsiteY2" fmla="*/ 981101 h 3503905"/>
              <a:gd name="connsiteX3" fmla="*/ 178101 w 3478188"/>
              <a:gd name="connsiteY3" fmla="*/ 2111683 h 3503905"/>
              <a:gd name="connsiteX4" fmla="*/ 42782 w 3478188"/>
              <a:gd name="connsiteY4" fmla="*/ 3162047 h 3503905"/>
              <a:gd name="connsiteX5" fmla="*/ 1389577 w 3478188"/>
              <a:gd name="connsiteY5" fmla="*/ 3348743 h 3503905"/>
              <a:gd name="connsiteX6" fmla="*/ 3340999 w 3478188"/>
              <a:gd name="connsiteY6" fmla="*/ 1670851 h 3503905"/>
              <a:gd name="connsiteX7" fmla="*/ 3200433 w 3478188"/>
              <a:gd name="connsiteY7" fmla="*/ 254007 h 3503905"/>
              <a:gd name="connsiteX0" fmla="*/ 3432850 w 3581316"/>
              <a:gd name="connsiteY0" fmla="*/ 534588 h 3448102"/>
              <a:gd name="connsiteX1" fmla="*/ 2275251 w 3581316"/>
              <a:gd name="connsiteY1" fmla="*/ 8467 h 3448102"/>
              <a:gd name="connsiteX2" fmla="*/ 1496405 w 3581316"/>
              <a:gd name="connsiteY2" fmla="*/ 925298 h 3448102"/>
              <a:gd name="connsiteX3" fmla="*/ 178101 w 3581316"/>
              <a:gd name="connsiteY3" fmla="*/ 2055880 h 3448102"/>
              <a:gd name="connsiteX4" fmla="*/ 42782 w 3581316"/>
              <a:gd name="connsiteY4" fmla="*/ 3106244 h 3448102"/>
              <a:gd name="connsiteX5" fmla="*/ 1389577 w 3581316"/>
              <a:gd name="connsiteY5" fmla="*/ 3292940 h 3448102"/>
              <a:gd name="connsiteX6" fmla="*/ 3340999 w 3581316"/>
              <a:gd name="connsiteY6" fmla="*/ 1615048 h 3448102"/>
              <a:gd name="connsiteX7" fmla="*/ 3432850 w 3581316"/>
              <a:gd name="connsiteY7" fmla="*/ 534588 h 3448102"/>
              <a:gd name="connsiteX0" fmla="*/ 3432850 w 3592640"/>
              <a:gd name="connsiteY0" fmla="*/ 508446 h 3421960"/>
              <a:gd name="connsiteX1" fmla="*/ 2099713 w 3592640"/>
              <a:gd name="connsiteY1" fmla="*/ 8988 h 3421960"/>
              <a:gd name="connsiteX2" fmla="*/ 1496405 w 3592640"/>
              <a:gd name="connsiteY2" fmla="*/ 899156 h 3421960"/>
              <a:gd name="connsiteX3" fmla="*/ 178101 w 3592640"/>
              <a:gd name="connsiteY3" fmla="*/ 2029738 h 3421960"/>
              <a:gd name="connsiteX4" fmla="*/ 42782 w 3592640"/>
              <a:gd name="connsiteY4" fmla="*/ 3080102 h 3421960"/>
              <a:gd name="connsiteX5" fmla="*/ 1389577 w 3592640"/>
              <a:gd name="connsiteY5" fmla="*/ 3266798 h 3421960"/>
              <a:gd name="connsiteX6" fmla="*/ 3340999 w 3592640"/>
              <a:gd name="connsiteY6" fmla="*/ 1588906 h 3421960"/>
              <a:gd name="connsiteX7" fmla="*/ 3432850 w 3592640"/>
              <a:gd name="connsiteY7" fmla="*/ 508446 h 3421960"/>
              <a:gd name="connsiteX0" fmla="*/ 3432850 w 3587605"/>
              <a:gd name="connsiteY0" fmla="*/ 563890 h 3477404"/>
              <a:gd name="connsiteX1" fmla="*/ 2177256 w 3587605"/>
              <a:gd name="connsiteY1" fmla="*/ 7949 h 3477404"/>
              <a:gd name="connsiteX2" fmla="*/ 1496405 w 3587605"/>
              <a:gd name="connsiteY2" fmla="*/ 954600 h 3477404"/>
              <a:gd name="connsiteX3" fmla="*/ 178101 w 3587605"/>
              <a:gd name="connsiteY3" fmla="*/ 2085182 h 3477404"/>
              <a:gd name="connsiteX4" fmla="*/ 42782 w 3587605"/>
              <a:gd name="connsiteY4" fmla="*/ 3135546 h 3477404"/>
              <a:gd name="connsiteX5" fmla="*/ 1389577 w 3587605"/>
              <a:gd name="connsiteY5" fmla="*/ 3322242 h 3477404"/>
              <a:gd name="connsiteX6" fmla="*/ 3340999 w 3587605"/>
              <a:gd name="connsiteY6" fmla="*/ 1644350 h 3477404"/>
              <a:gd name="connsiteX7" fmla="*/ 3432850 w 3587605"/>
              <a:gd name="connsiteY7" fmla="*/ 563890 h 3477404"/>
              <a:gd name="connsiteX0" fmla="*/ 3432850 w 3587605"/>
              <a:gd name="connsiteY0" fmla="*/ 608555 h 3522069"/>
              <a:gd name="connsiteX1" fmla="*/ 2177256 w 3587605"/>
              <a:gd name="connsiteY1" fmla="*/ 52614 h 3522069"/>
              <a:gd name="connsiteX2" fmla="*/ 1496405 w 3587605"/>
              <a:gd name="connsiteY2" fmla="*/ 999265 h 3522069"/>
              <a:gd name="connsiteX3" fmla="*/ 178101 w 3587605"/>
              <a:gd name="connsiteY3" fmla="*/ 2129847 h 3522069"/>
              <a:gd name="connsiteX4" fmla="*/ 42782 w 3587605"/>
              <a:gd name="connsiteY4" fmla="*/ 3180211 h 3522069"/>
              <a:gd name="connsiteX5" fmla="*/ 1389577 w 3587605"/>
              <a:gd name="connsiteY5" fmla="*/ 3366907 h 3522069"/>
              <a:gd name="connsiteX6" fmla="*/ 3340999 w 3587605"/>
              <a:gd name="connsiteY6" fmla="*/ 1689015 h 3522069"/>
              <a:gd name="connsiteX7" fmla="*/ 3432850 w 3587605"/>
              <a:gd name="connsiteY7" fmla="*/ 608555 h 3522069"/>
              <a:gd name="connsiteX0" fmla="*/ 3426562 w 3581317"/>
              <a:gd name="connsiteY0" fmla="*/ 572453 h 3485967"/>
              <a:gd name="connsiteX1" fmla="*/ 2170968 w 3581317"/>
              <a:gd name="connsiteY1" fmla="*/ 16512 h 3485967"/>
              <a:gd name="connsiteX2" fmla="*/ 1365525 w 3581317"/>
              <a:gd name="connsiteY2" fmla="*/ 1178375 h 3485967"/>
              <a:gd name="connsiteX3" fmla="*/ 171813 w 3581317"/>
              <a:gd name="connsiteY3" fmla="*/ 2093745 h 3485967"/>
              <a:gd name="connsiteX4" fmla="*/ 36494 w 3581317"/>
              <a:gd name="connsiteY4" fmla="*/ 3144109 h 3485967"/>
              <a:gd name="connsiteX5" fmla="*/ 1383289 w 3581317"/>
              <a:gd name="connsiteY5" fmla="*/ 3330805 h 3485967"/>
              <a:gd name="connsiteX6" fmla="*/ 3334711 w 3581317"/>
              <a:gd name="connsiteY6" fmla="*/ 1652913 h 3485967"/>
              <a:gd name="connsiteX7" fmla="*/ 3426562 w 3581317"/>
              <a:gd name="connsiteY7" fmla="*/ 572453 h 3485967"/>
              <a:gd name="connsiteX0" fmla="*/ 3426562 w 3573657"/>
              <a:gd name="connsiteY0" fmla="*/ 361068 h 3274582"/>
              <a:gd name="connsiteX1" fmla="*/ 2290505 w 3573657"/>
              <a:gd name="connsiteY1" fmla="*/ 26882 h 3274582"/>
              <a:gd name="connsiteX2" fmla="*/ 1365525 w 3573657"/>
              <a:gd name="connsiteY2" fmla="*/ 966990 h 3274582"/>
              <a:gd name="connsiteX3" fmla="*/ 171813 w 3573657"/>
              <a:gd name="connsiteY3" fmla="*/ 1882360 h 3274582"/>
              <a:gd name="connsiteX4" fmla="*/ 36494 w 3573657"/>
              <a:gd name="connsiteY4" fmla="*/ 2932724 h 3274582"/>
              <a:gd name="connsiteX5" fmla="*/ 1383289 w 3573657"/>
              <a:gd name="connsiteY5" fmla="*/ 3119420 h 3274582"/>
              <a:gd name="connsiteX6" fmla="*/ 3334711 w 3573657"/>
              <a:gd name="connsiteY6" fmla="*/ 1441528 h 3274582"/>
              <a:gd name="connsiteX7" fmla="*/ 3426562 w 3573657"/>
              <a:gd name="connsiteY7" fmla="*/ 361068 h 3274582"/>
              <a:gd name="connsiteX0" fmla="*/ 3294056 w 3441151"/>
              <a:gd name="connsiteY0" fmla="*/ 361068 h 3203866"/>
              <a:gd name="connsiteX1" fmla="*/ 2157999 w 3441151"/>
              <a:gd name="connsiteY1" fmla="*/ 26882 h 3203866"/>
              <a:gd name="connsiteX2" fmla="*/ 1233019 w 3441151"/>
              <a:gd name="connsiteY2" fmla="*/ 966990 h 3203866"/>
              <a:gd name="connsiteX3" fmla="*/ 39307 w 3441151"/>
              <a:gd name="connsiteY3" fmla="*/ 1882360 h 3203866"/>
              <a:gd name="connsiteX4" fmla="*/ 290562 w 3441151"/>
              <a:gd name="connsiteY4" fmla="*/ 2757955 h 3203866"/>
              <a:gd name="connsiteX5" fmla="*/ 1250783 w 3441151"/>
              <a:gd name="connsiteY5" fmla="*/ 3119420 h 3203866"/>
              <a:gd name="connsiteX6" fmla="*/ 3202205 w 3441151"/>
              <a:gd name="connsiteY6" fmla="*/ 1441528 h 3203866"/>
              <a:gd name="connsiteX7" fmla="*/ 3294056 w 3441151"/>
              <a:gd name="connsiteY7" fmla="*/ 361068 h 3203866"/>
              <a:gd name="connsiteX0" fmla="*/ 3047297 w 3194392"/>
              <a:gd name="connsiteY0" fmla="*/ 361068 h 3203866"/>
              <a:gd name="connsiteX1" fmla="*/ 1911240 w 3194392"/>
              <a:gd name="connsiteY1" fmla="*/ 26882 h 3203866"/>
              <a:gd name="connsiteX2" fmla="*/ 986260 w 3194392"/>
              <a:gd name="connsiteY2" fmla="*/ 966990 h 3203866"/>
              <a:gd name="connsiteX3" fmla="*/ 109751 w 3194392"/>
              <a:gd name="connsiteY3" fmla="*/ 1732912 h 3203866"/>
              <a:gd name="connsiteX4" fmla="*/ 43803 w 3194392"/>
              <a:gd name="connsiteY4" fmla="*/ 2757955 h 3203866"/>
              <a:gd name="connsiteX5" fmla="*/ 1004024 w 3194392"/>
              <a:gd name="connsiteY5" fmla="*/ 3119420 h 3203866"/>
              <a:gd name="connsiteX6" fmla="*/ 2955446 w 3194392"/>
              <a:gd name="connsiteY6" fmla="*/ 1441528 h 3203866"/>
              <a:gd name="connsiteX7" fmla="*/ 3047297 w 3194392"/>
              <a:gd name="connsiteY7" fmla="*/ 361068 h 3203866"/>
              <a:gd name="connsiteX0" fmla="*/ 3056492 w 3203587"/>
              <a:gd name="connsiteY0" fmla="*/ 361068 h 3203866"/>
              <a:gd name="connsiteX1" fmla="*/ 1920435 w 3203587"/>
              <a:gd name="connsiteY1" fmla="*/ 26882 h 3203866"/>
              <a:gd name="connsiteX2" fmla="*/ 995455 w 3203587"/>
              <a:gd name="connsiteY2" fmla="*/ 966990 h 3203866"/>
              <a:gd name="connsiteX3" fmla="*/ 118946 w 3203587"/>
              <a:gd name="connsiteY3" fmla="*/ 1732912 h 3203866"/>
              <a:gd name="connsiteX4" fmla="*/ 52998 w 3203587"/>
              <a:gd name="connsiteY4" fmla="*/ 2757955 h 3203866"/>
              <a:gd name="connsiteX5" fmla="*/ 1013219 w 3203587"/>
              <a:gd name="connsiteY5" fmla="*/ 3119420 h 3203866"/>
              <a:gd name="connsiteX6" fmla="*/ 2964641 w 3203587"/>
              <a:gd name="connsiteY6" fmla="*/ 1441528 h 3203866"/>
              <a:gd name="connsiteX7" fmla="*/ 3056492 w 3203587"/>
              <a:gd name="connsiteY7" fmla="*/ 361068 h 3203866"/>
              <a:gd name="connsiteX0" fmla="*/ 3056492 w 3198488"/>
              <a:gd name="connsiteY0" fmla="*/ 271660 h 3114458"/>
              <a:gd name="connsiteX1" fmla="*/ 2001198 w 3198488"/>
              <a:gd name="connsiteY1" fmla="*/ 36727 h 3114458"/>
              <a:gd name="connsiteX2" fmla="*/ 995455 w 3198488"/>
              <a:gd name="connsiteY2" fmla="*/ 877582 h 3114458"/>
              <a:gd name="connsiteX3" fmla="*/ 118946 w 3198488"/>
              <a:gd name="connsiteY3" fmla="*/ 1643504 h 3114458"/>
              <a:gd name="connsiteX4" fmla="*/ 52998 w 3198488"/>
              <a:gd name="connsiteY4" fmla="*/ 2668547 h 3114458"/>
              <a:gd name="connsiteX5" fmla="*/ 1013219 w 3198488"/>
              <a:gd name="connsiteY5" fmla="*/ 3030012 h 3114458"/>
              <a:gd name="connsiteX6" fmla="*/ 2964641 w 3198488"/>
              <a:gd name="connsiteY6" fmla="*/ 1352120 h 3114458"/>
              <a:gd name="connsiteX7" fmla="*/ 3056492 w 3198488"/>
              <a:gd name="connsiteY7" fmla="*/ 271660 h 3114458"/>
              <a:gd name="connsiteX0" fmla="*/ 2722047 w 3069743"/>
              <a:gd name="connsiteY0" fmla="*/ 74242 h 3438628"/>
              <a:gd name="connsiteX1" fmla="*/ 2001198 w 3069743"/>
              <a:gd name="connsiteY1" fmla="*/ 360897 h 3438628"/>
              <a:gd name="connsiteX2" fmla="*/ 995455 w 3069743"/>
              <a:gd name="connsiteY2" fmla="*/ 1201752 h 3438628"/>
              <a:gd name="connsiteX3" fmla="*/ 118946 w 3069743"/>
              <a:gd name="connsiteY3" fmla="*/ 1967674 h 3438628"/>
              <a:gd name="connsiteX4" fmla="*/ 52998 w 3069743"/>
              <a:gd name="connsiteY4" fmla="*/ 2992717 h 3438628"/>
              <a:gd name="connsiteX5" fmla="*/ 1013219 w 3069743"/>
              <a:gd name="connsiteY5" fmla="*/ 3354182 h 3438628"/>
              <a:gd name="connsiteX6" fmla="*/ 2964641 w 3069743"/>
              <a:gd name="connsiteY6" fmla="*/ 1676290 h 3438628"/>
              <a:gd name="connsiteX7" fmla="*/ 2722047 w 3069743"/>
              <a:gd name="connsiteY7" fmla="*/ 74242 h 3438628"/>
              <a:gd name="connsiteX0" fmla="*/ 2722047 w 3067016"/>
              <a:gd name="connsiteY0" fmla="*/ 56134 h 3420520"/>
              <a:gd name="connsiteX1" fmla="*/ 2109343 w 3067016"/>
              <a:gd name="connsiteY1" fmla="*/ 439971 h 3420520"/>
              <a:gd name="connsiteX2" fmla="*/ 995455 w 3067016"/>
              <a:gd name="connsiteY2" fmla="*/ 1183644 h 3420520"/>
              <a:gd name="connsiteX3" fmla="*/ 118946 w 3067016"/>
              <a:gd name="connsiteY3" fmla="*/ 1949566 h 3420520"/>
              <a:gd name="connsiteX4" fmla="*/ 52998 w 3067016"/>
              <a:gd name="connsiteY4" fmla="*/ 2974609 h 3420520"/>
              <a:gd name="connsiteX5" fmla="*/ 1013219 w 3067016"/>
              <a:gd name="connsiteY5" fmla="*/ 3336074 h 3420520"/>
              <a:gd name="connsiteX6" fmla="*/ 2964641 w 3067016"/>
              <a:gd name="connsiteY6" fmla="*/ 1658182 h 3420520"/>
              <a:gd name="connsiteX7" fmla="*/ 2722047 w 3067016"/>
              <a:gd name="connsiteY7" fmla="*/ 56134 h 3420520"/>
              <a:gd name="connsiteX0" fmla="*/ 2722047 w 3071906"/>
              <a:gd name="connsiteY0" fmla="*/ 88056 h 3452442"/>
              <a:gd name="connsiteX1" fmla="*/ 1918601 w 3071906"/>
              <a:gd name="connsiteY1" fmla="*/ 315738 h 3452442"/>
              <a:gd name="connsiteX2" fmla="*/ 995455 w 3071906"/>
              <a:gd name="connsiteY2" fmla="*/ 1215566 h 3452442"/>
              <a:gd name="connsiteX3" fmla="*/ 118946 w 3071906"/>
              <a:gd name="connsiteY3" fmla="*/ 1981488 h 3452442"/>
              <a:gd name="connsiteX4" fmla="*/ 52998 w 3071906"/>
              <a:gd name="connsiteY4" fmla="*/ 3006531 h 3452442"/>
              <a:gd name="connsiteX5" fmla="*/ 1013219 w 3071906"/>
              <a:gd name="connsiteY5" fmla="*/ 3367996 h 3452442"/>
              <a:gd name="connsiteX6" fmla="*/ 2964641 w 3071906"/>
              <a:gd name="connsiteY6" fmla="*/ 1690104 h 3452442"/>
              <a:gd name="connsiteX7" fmla="*/ 2722047 w 3071906"/>
              <a:gd name="connsiteY7" fmla="*/ 88056 h 3452442"/>
              <a:gd name="connsiteX0" fmla="*/ 2830640 w 3103270"/>
              <a:gd name="connsiteY0" fmla="*/ 122469 h 3324481"/>
              <a:gd name="connsiteX1" fmla="*/ 1918601 w 3103270"/>
              <a:gd name="connsiteY1" fmla="*/ 187777 h 3324481"/>
              <a:gd name="connsiteX2" fmla="*/ 995455 w 3103270"/>
              <a:gd name="connsiteY2" fmla="*/ 1087605 h 3324481"/>
              <a:gd name="connsiteX3" fmla="*/ 118946 w 3103270"/>
              <a:gd name="connsiteY3" fmla="*/ 1853527 h 3324481"/>
              <a:gd name="connsiteX4" fmla="*/ 52998 w 3103270"/>
              <a:gd name="connsiteY4" fmla="*/ 2878570 h 3324481"/>
              <a:gd name="connsiteX5" fmla="*/ 1013219 w 3103270"/>
              <a:gd name="connsiteY5" fmla="*/ 3240035 h 3324481"/>
              <a:gd name="connsiteX6" fmla="*/ 2964641 w 3103270"/>
              <a:gd name="connsiteY6" fmla="*/ 1562143 h 3324481"/>
              <a:gd name="connsiteX7" fmla="*/ 2830640 w 3103270"/>
              <a:gd name="connsiteY7" fmla="*/ 122469 h 332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3270" h="3324481">
                <a:moveTo>
                  <a:pt x="2830640" y="122469"/>
                </a:moveTo>
                <a:cubicBezTo>
                  <a:pt x="2656300" y="-106592"/>
                  <a:pt x="2224465" y="26921"/>
                  <a:pt x="1918601" y="187777"/>
                </a:cubicBezTo>
                <a:cubicBezTo>
                  <a:pt x="1612737" y="348633"/>
                  <a:pt x="1295398" y="809980"/>
                  <a:pt x="995455" y="1087605"/>
                </a:cubicBezTo>
                <a:cubicBezTo>
                  <a:pt x="695513" y="1365230"/>
                  <a:pt x="301127" y="1528045"/>
                  <a:pt x="118946" y="1853527"/>
                </a:cubicBezTo>
                <a:cubicBezTo>
                  <a:pt x="-63235" y="2179009"/>
                  <a:pt x="5934" y="2607182"/>
                  <a:pt x="52998" y="2878570"/>
                </a:cubicBezTo>
                <a:cubicBezTo>
                  <a:pt x="255171" y="3404858"/>
                  <a:pt x="556763" y="3376337"/>
                  <a:pt x="1013219" y="3240035"/>
                </a:cubicBezTo>
                <a:cubicBezTo>
                  <a:pt x="1469675" y="3103733"/>
                  <a:pt x="2661738" y="2081737"/>
                  <a:pt x="2964641" y="1562143"/>
                </a:cubicBezTo>
                <a:cubicBezTo>
                  <a:pt x="3267544" y="1042549"/>
                  <a:pt x="3004980" y="351530"/>
                  <a:pt x="2830640" y="122469"/>
                </a:cubicBezTo>
                <a:close/>
              </a:path>
            </a:pathLst>
          </a:custGeom>
          <a:solidFill>
            <a:srgbClr val="00D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-29376"/>
            <a:ext cx="12192000" cy="876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/>
              <a:t>ㄷ</a:t>
            </a:r>
          </a:p>
        </p:txBody>
      </p:sp>
      <p:sp>
        <p:nvSpPr>
          <p:cNvPr id="7" name="자유형 6"/>
          <p:cNvSpPr/>
          <p:nvPr/>
        </p:nvSpPr>
        <p:spPr>
          <a:xfrm rot="1879260">
            <a:off x="9768217" y="5265620"/>
            <a:ext cx="2430761" cy="2861962"/>
          </a:xfrm>
          <a:custGeom>
            <a:avLst/>
            <a:gdLst>
              <a:gd name="connsiteX0" fmla="*/ 3474949 w 3732053"/>
              <a:gd name="connsiteY0" fmla="*/ 426086 h 3585389"/>
              <a:gd name="connsiteX1" fmla="*/ 2214040 w 3732053"/>
              <a:gd name="connsiteY1" fmla="*/ 108453 h 3585389"/>
              <a:gd name="connsiteX2" fmla="*/ 1424768 w 3732053"/>
              <a:gd name="connsiteY2" fmla="*/ 1494491 h 3585389"/>
              <a:gd name="connsiteX3" fmla="*/ 452617 w 3732053"/>
              <a:gd name="connsiteY3" fmla="*/ 2283762 h 3585389"/>
              <a:gd name="connsiteX4" fmla="*/ 202360 w 3732053"/>
              <a:gd name="connsiteY4" fmla="*/ 3525421 h 3585389"/>
              <a:gd name="connsiteX5" fmla="*/ 3417198 w 3732053"/>
              <a:gd name="connsiteY5" fmla="*/ 3082659 h 3585389"/>
              <a:gd name="connsiteX6" fmla="*/ 3474949 w 3732053"/>
              <a:gd name="connsiteY6" fmla="*/ 426086 h 3585389"/>
              <a:gd name="connsiteX0" fmla="*/ 3142383 w 3366539"/>
              <a:gd name="connsiteY0" fmla="*/ 426086 h 3927525"/>
              <a:gd name="connsiteX1" fmla="*/ 1881474 w 3366539"/>
              <a:gd name="connsiteY1" fmla="*/ 108453 h 3927525"/>
              <a:gd name="connsiteX2" fmla="*/ 1092202 w 3366539"/>
              <a:gd name="connsiteY2" fmla="*/ 1494491 h 3927525"/>
              <a:gd name="connsiteX3" fmla="*/ 120051 w 3366539"/>
              <a:gd name="connsiteY3" fmla="*/ 2283762 h 3927525"/>
              <a:gd name="connsiteX4" fmla="*/ 345898 w 3366539"/>
              <a:gd name="connsiteY4" fmla="*/ 3900473 h 3927525"/>
              <a:gd name="connsiteX5" fmla="*/ 3084632 w 3366539"/>
              <a:gd name="connsiteY5" fmla="*/ 3082659 h 3927525"/>
              <a:gd name="connsiteX6" fmla="*/ 3142383 w 3366539"/>
              <a:gd name="connsiteY6" fmla="*/ 426086 h 3927525"/>
              <a:gd name="connsiteX0" fmla="*/ 3052062 w 3266093"/>
              <a:gd name="connsiteY0" fmla="*/ 426086 h 4197834"/>
              <a:gd name="connsiteX1" fmla="*/ 1791153 w 3266093"/>
              <a:gd name="connsiteY1" fmla="*/ 108453 h 4197834"/>
              <a:gd name="connsiteX2" fmla="*/ 1001881 w 3266093"/>
              <a:gd name="connsiteY2" fmla="*/ 1494491 h 4197834"/>
              <a:gd name="connsiteX3" fmla="*/ 29730 w 3266093"/>
              <a:gd name="connsiteY3" fmla="*/ 2283762 h 4197834"/>
              <a:gd name="connsiteX4" fmla="*/ 255577 w 3266093"/>
              <a:gd name="connsiteY4" fmla="*/ 3900473 h 4197834"/>
              <a:gd name="connsiteX5" fmla="*/ 404314 w 3266093"/>
              <a:gd name="connsiteY5" fmla="*/ 4137666 h 4197834"/>
              <a:gd name="connsiteX6" fmla="*/ 2994311 w 3266093"/>
              <a:gd name="connsiteY6" fmla="*/ 3082659 h 4197834"/>
              <a:gd name="connsiteX7" fmla="*/ 3052062 w 3266093"/>
              <a:gd name="connsiteY7" fmla="*/ 426086 h 4197834"/>
              <a:gd name="connsiteX0" fmla="*/ 3165757 w 3379788"/>
              <a:gd name="connsiteY0" fmla="*/ 426086 h 4182805"/>
              <a:gd name="connsiteX1" fmla="*/ 1904848 w 3379788"/>
              <a:gd name="connsiteY1" fmla="*/ 108453 h 4182805"/>
              <a:gd name="connsiteX2" fmla="*/ 1115576 w 3379788"/>
              <a:gd name="connsiteY2" fmla="*/ 1494491 h 4182805"/>
              <a:gd name="connsiteX3" fmla="*/ 143425 w 3379788"/>
              <a:gd name="connsiteY3" fmla="*/ 2283762 h 4182805"/>
              <a:gd name="connsiteX4" fmla="*/ 33616 w 3379788"/>
              <a:gd name="connsiteY4" fmla="*/ 3811774 h 4182805"/>
              <a:gd name="connsiteX5" fmla="*/ 518009 w 3379788"/>
              <a:gd name="connsiteY5" fmla="*/ 4137666 h 4182805"/>
              <a:gd name="connsiteX6" fmla="*/ 3108006 w 3379788"/>
              <a:gd name="connsiteY6" fmla="*/ 3082659 h 4182805"/>
              <a:gd name="connsiteX7" fmla="*/ 3165757 w 3379788"/>
              <a:gd name="connsiteY7" fmla="*/ 426086 h 4182805"/>
              <a:gd name="connsiteX0" fmla="*/ 3165757 w 3379788"/>
              <a:gd name="connsiteY0" fmla="*/ 426086 h 4233456"/>
              <a:gd name="connsiteX1" fmla="*/ 1904848 w 3379788"/>
              <a:gd name="connsiteY1" fmla="*/ 108453 h 4233456"/>
              <a:gd name="connsiteX2" fmla="*/ 1115576 w 3379788"/>
              <a:gd name="connsiteY2" fmla="*/ 1494491 h 4233456"/>
              <a:gd name="connsiteX3" fmla="*/ 143425 w 3379788"/>
              <a:gd name="connsiteY3" fmla="*/ 2283762 h 4233456"/>
              <a:gd name="connsiteX4" fmla="*/ 33616 w 3379788"/>
              <a:gd name="connsiteY4" fmla="*/ 3811774 h 4233456"/>
              <a:gd name="connsiteX5" fmla="*/ 518009 w 3379788"/>
              <a:gd name="connsiteY5" fmla="*/ 4137666 h 4233456"/>
              <a:gd name="connsiteX6" fmla="*/ 3108006 w 3379788"/>
              <a:gd name="connsiteY6" fmla="*/ 3082659 h 4233456"/>
              <a:gd name="connsiteX7" fmla="*/ 3165757 w 3379788"/>
              <a:gd name="connsiteY7" fmla="*/ 426086 h 4233456"/>
              <a:gd name="connsiteX0" fmla="*/ 3165757 w 3343509"/>
              <a:gd name="connsiteY0" fmla="*/ 426086 h 4432911"/>
              <a:gd name="connsiteX1" fmla="*/ 1904848 w 3343509"/>
              <a:gd name="connsiteY1" fmla="*/ 108453 h 4432911"/>
              <a:gd name="connsiteX2" fmla="*/ 1115576 w 3343509"/>
              <a:gd name="connsiteY2" fmla="*/ 1494491 h 4432911"/>
              <a:gd name="connsiteX3" fmla="*/ 143425 w 3343509"/>
              <a:gd name="connsiteY3" fmla="*/ 2283762 h 4432911"/>
              <a:gd name="connsiteX4" fmla="*/ 33616 w 3343509"/>
              <a:gd name="connsiteY4" fmla="*/ 3811774 h 4432911"/>
              <a:gd name="connsiteX5" fmla="*/ 1065981 w 3343509"/>
              <a:gd name="connsiteY5" fmla="*/ 4390115 h 4432911"/>
              <a:gd name="connsiteX6" fmla="*/ 3108006 w 3343509"/>
              <a:gd name="connsiteY6" fmla="*/ 3082659 h 4432911"/>
              <a:gd name="connsiteX7" fmla="*/ 3165757 w 3343509"/>
              <a:gd name="connsiteY7" fmla="*/ 426086 h 4432911"/>
              <a:gd name="connsiteX0" fmla="*/ 3165757 w 3477777"/>
              <a:gd name="connsiteY0" fmla="*/ 383829 h 4390654"/>
              <a:gd name="connsiteX1" fmla="*/ 1904848 w 3477777"/>
              <a:gd name="connsiteY1" fmla="*/ 66196 h 4390654"/>
              <a:gd name="connsiteX2" fmla="*/ 1115576 w 3477777"/>
              <a:gd name="connsiteY2" fmla="*/ 1452234 h 4390654"/>
              <a:gd name="connsiteX3" fmla="*/ 143425 w 3477777"/>
              <a:gd name="connsiteY3" fmla="*/ 2241505 h 4390654"/>
              <a:gd name="connsiteX4" fmla="*/ 33616 w 3477777"/>
              <a:gd name="connsiteY4" fmla="*/ 3769517 h 4390654"/>
              <a:gd name="connsiteX5" fmla="*/ 1065981 w 3477777"/>
              <a:gd name="connsiteY5" fmla="*/ 4347858 h 4390654"/>
              <a:gd name="connsiteX6" fmla="*/ 3306323 w 3477777"/>
              <a:gd name="connsiteY6" fmla="*/ 1800673 h 4390654"/>
              <a:gd name="connsiteX7" fmla="*/ 3165757 w 3477777"/>
              <a:gd name="connsiteY7" fmla="*/ 383829 h 4390654"/>
              <a:gd name="connsiteX0" fmla="*/ 3165757 w 3456438"/>
              <a:gd name="connsiteY0" fmla="*/ 383829 h 3966276"/>
              <a:gd name="connsiteX1" fmla="*/ 1904848 w 3456438"/>
              <a:gd name="connsiteY1" fmla="*/ 66196 h 3966276"/>
              <a:gd name="connsiteX2" fmla="*/ 1115576 w 3456438"/>
              <a:gd name="connsiteY2" fmla="*/ 1452234 h 3966276"/>
              <a:gd name="connsiteX3" fmla="*/ 143425 w 3456438"/>
              <a:gd name="connsiteY3" fmla="*/ 2241505 h 3966276"/>
              <a:gd name="connsiteX4" fmla="*/ 33616 w 3456438"/>
              <a:gd name="connsiteY4" fmla="*/ 3769517 h 3966276"/>
              <a:gd name="connsiteX5" fmla="*/ 1354901 w 3456438"/>
              <a:gd name="connsiteY5" fmla="*/ 3478565 h 3966276"/>
              <a:gd name="connsiteX6" fmla="*/ 3306323 w 3456438"/>
              <a:gd name="connsiteY6" fmla="*/ 1800673 h 3966276"/>
              <a:gd name="connsiteX7" fmla="*/ 3165757 w 3456438"/>
              <a:gd name="connsiteY7" fmla="*/ 383829 h 3966276"/>
              <a:gd name="connsiteX0" fmla="*/ 3185030 w 3475711"/>
              <a:gd name="connsiteY0" fmla="*/ 383829 h 3707572"/>
              <a:gd name="connsiteX1" fmla="*/ 1924121 w 3475711"/>
              <a:gd name="connsiteY1" fmla="*/ 66196 h 3707572"/>
              <a:gd name="connsiteX2" fmla="*/ 1134849 w 3475711"/>
              <a:gd name="connsiteY2" fmla="*/ 1452234 h 3707572"/>
              <a:gd name="connsiteX3" fmla="*/ 162698 w 3475711"/>
              <a:gd name="connsiteY3" fmla="*/ 2241505 h 3707572"/>
              <a:gd name="connsiteX4" fmla="*/ 26714 w 3475711"/>
              <a:gd name="connsiteY4" fmla="*/ 3420345 h 3707572"/>
              <a:gd name="connsiteX5" fmla="*/ 1374174 w 3475711"/>
              <a:gd name="connsiteY5" fmla="*/ 3478565 h 3707572"/>
              <a:gd name="connsiteX6" fmla="*/ 3325596 w 3475711"/>
              <a:gd name="connsiteY6" fmla="*/ 1800673 h 3707572"/>
              <a:gd name="connsiteX7" fmla="*/ 3185030 w 3475711"/>
              <a:gd name="connsiteY7" fmla="*/ 383829 h 3707572"/>
              <a:gd name="connsiteX0" fmla="*/ 3184519 w 3475200"/>
              <a:gd name="connsiteY0" fmla="*/ 383829 h 3633727"/>
              <a:gd name="connsiteX1" fmla="*/ 1923610 w 3475200"/>
              <a:gd name="connsiteY1" fmla="*/ 66196 h 3633727"/>
              <a:gd name="connsiteX2" fmla="*/ 1134338 w 3475200"/>
              <a:gd name="connsiteY2" fmla="*/ 1452234 h 3633727"/>
              <a:gd name="connsiteX3" fmla="*/ 162187 w 3475200"/>
              <a:gd name="connsiteY3" fmla="*/ 2241505 h 3633727"/>
              <a:gd name="connsiteX4" fmla="*/ 26868 w 3475200"/>
              <a:gd name="connsiteY4" fmla="*/ 3291869 h 3633727"/>
              <a:gd name="connsiteX5" fmla="*/ 1373663 w 3475200"/>
              <a:gd name="connsiteY5" fmla="*/ 3478565 h 3633727"/>
              <a:gd name="connsiteX6" fmla="*/ 3325085 w 3475200"/>
              <a:gd name="connsiteY6" fmla="*/ 1800673 h 3633727"/>
              <a:gd name="connsiteX7" fmla="*/ 3184519 w 3475200"/>
              <a:gd name="connsiteY7" fmla="*/ 383829 h 3633727"/>
              <a:gd name="connsiteX0" fmla="*/ 3200433 w 3491114"/>
              <a:gd name="connsiteY0" fmla="*/ 359894 h 3609792"/>
              <a:gd name="connsiteX1" fmla="*/ 1939524 w 3491114"/>
              <a:gd name="connsiteY1" fmla="*/ 42261 h 3609792"/>
              <a:gd name="connsiteX2" fmla="*/ 1496405 w 3491114"/>
              <a:gd name="connsiteY2" fmla="*/ 1086988 h 3609792"/>
              <a:gd name="connsiteX3" fmla="*/ 178101 w 3491114"/>
              <a:gd name="connsiteY3" fmla="*/ 2217570 h 3609792"/>
              <a:gd name="connsiteX4" fmla="*/ 42782 w 3491114"/>
              <a:gd name="connsiteY4" fmla="*/ 3267934 h 3609792"/>
              <a:gd name="connsiteX5" fmla="*/ 1389577 w 3491114"/>
              <a:gd name="connsiteY5" fmla="*/ 3454630 h 3609792"/>
              <a:gd name="connsiteX6" fmla="*/ 3340999 w 3491114"/>
              <a:gd name="connsiteY6" fmla="*/ 1776738 h 3609792"/>
              <a:gd name="connsiteX7" fmla="*/ 3200433 w 3491114"/>
              <a:gd name="connsiteY7" fmla="*/ 359894 h 3609792"/>
              <a:gd name="connsiteX0" fmla="*/ 3200433 w 3478188"/>
              <a:gd name="connsiteY0" fmla="*/ 254007 h 3503905"/>
              <a:gd name="connsiteX1" fmla="*/ 2275251 w 3478188"/>
              <a:gd name="connsiteY1" fmla="*/ 64270 h 3503905"/>
              <a:gd name="connsiteX2" fmla="*/ 1496405 w 3478188"/>
              <a:gd name="connsiteY2" fmla="*/ 981101 h 3503905"/>
              <a:gd name="connsiteX3" fmla="*/ 178101 w 3478188"/>
              <a:gd name="connsiteY3" fmla="*/ 2111683 h 3503905"/>
              <a:gd name="connsiteX4" fmla="*/ 42782 w 3478188"/>
              <a:gd name="connsiteY4" fmla="*/ 3162047 h 3503905"/>
              <a:gd name="connsiteX5" fmla="*/ 1389577 w 3478188"/>
              <a:gd name="connsiteY5" fmla="*/ 3348743 h 3503905"/>
              <a:gd name="connsiteX6" fmla="*/ 3340999 w 3478188"/>
              <a:gd name="connsiteY6" fmla="*/ 1670851 h 3503905"/>
              <a:gd name="connsiteX7" fmla="*/ 3200433 w 3478188"/>
              <a:gd name="connsiteY7" fmla="*/ 254007 h 3503905"/>
              <a:gd name="connsiteX0" fmla="*/ 3432850 w 3581316"/>
              <a:gd name="connsiteY0" fmla="*/ 534588 h 3448102"/>
              <a:gd name="connsiteX1" fmla="*/ 2275251 w 3581316"/>
              <a:gd name="connsiteY1" fmla="*/ 8467 h 3448102"/>
              <a:gd name="connsiteX2" fmla="*/ 1496405 w 3581316"/>
              <a:gd name="connsiteY2" fmla="*/ 925298 h 3448102"/>
              <a:gd name="connsiteX3" fmla="*/ 178101 w 3581316"/>
              <a:gd name="connsiteY3" fmla="*/ 2055880 h 3448102"/>
              <a:gd name="connsiteX4" fmla="*/ 42782 w 3581316"/>
              <a:gd name="connsiteY4" fmla="*/ 3106244 h 3448102"/>
              <a:gd name="connsiteX5" fmla="*/ 1389577 w 3581316"/>
              <a:gd name="connsiteY5" fmla="*/ 3292940 h 3448102"/>
              <a:gd name="connsiteX6" fmla="*/ 3340999 w 3581316"/>
              <a:gd name="connsiteY6" fmla="*/ 1615048 h 3448102"/>
              <a:gd name="connsiteX7" fmla="*/ 3432850 w 3581316"/>
              <a:gd name="connsiteY7" fmla="*/ 534588 h 3448102"/>
              <a:gd name="connsiteX0" fmla="*/ 3432850 w 3592640"/>
              <a:gd name="connsiteY0" fmla="*/ 508446 h 3421960"/>
              <a:gd name="connsiteX1" fmla="*/ 2099713 w 3592640"/>
              <a:gd name="connsiteY1" fmla="*/ 8988 h 3421960"/>
              <a:gd name="connsiteX2" fmla="*/ 1496405 w 3592640"/>
              <a:gd name="connsiteY2" fmla="*/ 899156 h 3421960"/>
              <a:gd name="connsiteX3" fmla="*/ 178101 w 3592640"/>
              <a:gd name="connsiteY3" fmla="*/ 2029738 h 3421960"/>
              <a:gd name="connsiteX4" fmla="*/ 42782 w 3592640"/>
              <a:gd name="connsiteY4" fmla="*/ 3080102 h 3421960"/>
              <a:gd name="connsiteX5" fmla="*/ 1389577 w 3592640"/>
              <a:gd name="connsiteY5" fmla="*/ 3266798 h 3421960"/>
              <a:gd name="connsiteX6" fmla="*/ 3340999 w 3592640"/>
              <a:gd name="connsiteY6" fmla="*/ 1588906 h 3421960"/>
              <a:gd name="connsiteX7" fmla="*/ 3432850 w 3592640"/>
              <a:gd name="connsiteY7" fmla="*/ 508446 h 3421960"/>
              <a:gd name="connsiteX0" fmla="*/ 3432850 w 3587605"/>
              <a:gd name="connsiteY0" fmla="*/ 563890 h 3477404"/>
              <a:gd name="connsiteX1" fmla="*/ 2177256 w 3587605"/>
              <a:gd name="connsiteY1" fmla="*/ 7949 h 3477404"/>
              <a:gd name="connsiteX2" fmla="*/ 1496405 w 3587605"/>
              <a:gd name="connsiteY2" fmla="*/ 954600 h 3477404"/>
              <a:gd name="connsiteX3" fmla="*/ 178101 w 3587605"/>
              <a:gd name="connsiteY3" fmla="*/ 2085182 h 3477404"/>
              <a:gd name="connsiteX4" fmla="*/ 42782 w 3587605"/>
              <a:gd name="connsiteY4" fmla="*/ 3135546 h 3477404"/>
              <a:gd name="connsiteX5" fmla="*/ 1389577 w 3587605"/>
              <a:gd name="connsiteY5" fmla="*/ 3322242 h 3477404"/>
              <a:gd name="connsiteX6" fmla="*/ 3340999 w 3587605"/>
              <a:gd name="connsiteY6" fmla="*/ 1644350 h 3477404"/>
              <a:gd name="connsiteX7" fmla="*/ 3432850 w 3587605"/>
              <a:gd name="connsiteY7" fmla="*/ 563890 h 3477404"/>
              <a:gd name="connsiteX0" fmla="*/ 3432850 w 3587605"/>
              <a:gd name="connsiteY0" fmla="*/ 608555 h 3522069"/>
              <a:gd name="connsiteX1" fmla="*/ 2177256 w 3587605"/>
              <a:gd name="connsiteY1" fmla="*/ 52614 h 3522069"/>
              <a:gd name="connsiteX2" fmla="*/ 1496405 w 3587605"/>
              <a:gd name="connsiteY2" fmla="*/ 999265 h 3522069"/>
              <a:gd name="connsiteX3" fmla="*/ 178101 w 3587605"/>
              <a:gd name="connsiteY3" fmla="*/ 2129847 h 3522069"/>
              <a:gd name="connsiteX4" fmla="*/ 42782 w 3587605"/>
              <a:gd name="connsiteY4" fmla="*/ 3180211 h 3522069"/>
              <a:gd name="connsiteX5" fmla="*/ 1389577 w 3587605"/>
              <a:gd name="connsiteY5" fmla="*/ 3366907 h 3522069"/>
              <a:gd name="connsiteX6" fmla="*/ 3340999 w 3587605"/>
              <a:gd name="connsiteY6" fmla="*/ 1689015 h 3522069"/>
              <a:gd name="connsiteX7" fmla="*/ 3432850 w 3587605"/>
              <a:gd name="connsiteY7" fmla="*/ 608555 h 3522069"/>
              <a:gd name="connsiteX0" fmla="*/ 3426562 w 3581317"/>
              <a:gd name="connsiteY0" fmla="*/ 572453 h 3485967"/>
              <a:gd name="connsiteX1" fmla="*/ 2170968 w 3581317"/>
              <a:gd name="connsiteY1" fmla="*/ 16512 h 3485967"/>
              <a:gd name="connsiteX2" fmla="*/ 1365525 w 3581317"/>
              <a:gd name="connsiteY2" fmla="*/ 1178375 h 3485967"/>
              <a:gd name="connsiteX3" fmla="*/ 171813 w 3581317"/>
              <a:gd name="connsiteY3" fmla="*/ 2093745 h 3485967"/>
              <a:gd name="connsiteX4" fmla="*/ 36494 w 3581317"/>
              <a:gd name="connsiteY4" fmla="*/ 3144109 h 3485967"/>
              <a:gd name="connsiteX5" fmla="*/ 1383289 w 3581317"/>
              <a:gd name="connsiteY5" fmla="*/ 3330805 h 3485967"/>
              <a:gd name="connsiteX6" fmla="*/ 3334711 w 3581317"/>
              <a:gd name="connsiteY6" fmla="*/ 1652913 h 3485967"/>
              <a:gd name="connsiteX7" fmla="*/ 3426562 w 3581317"/>
              <a:gd name="connsiteY7" fmla="*/ 572453 h 3485967"/>
              <a:gd name="connsiteX0" fmla="*/ 3426562 w 3573657"/>
              <a:gd name="connsiteY0" fmla="*/ 361068 h 3274582"/>
              <a:gd name="connsiteX1" fmla="*/ 2290505 w 3573657"/>
              <a:gd name="connsiteY1" fmla="*/ 26882 h 3274582"/>
              <a:gd name="connsiteX2" fmla="*/ 1365525 w 3573657"/>
              <a:gd name="connsiteY2" fmla="*/ 966990 h 3274582"/>
              <a:gd name="connsiteX3" fmla="*/ 171813 w 3573657"/>
              <a:gd name="connsiteY3" fmla="*/ 1882360 h 3274582"/>
              <a:gd name="connsiteX4" fmla="*/ 36494 w 3573657"/>
              <a:gd name="connsiteY4" fmla="*/ 2932724 h 3274582"/>
              <a:gd name="connsiteX5" fmla="*/ 1383289 w 3573657"/>
              <a:gd name="connsiteY5" fmla="*/ 3119420 h 3274582"/>
              <a:gd name="connsiteX6" fmla="*/ 3334711 w 3573657"/>
              <a:gd name="connsiteY6" fmla="*/ 1441528 h 3274582"/>
              <a:gd name="connsiteX7" fmla="*/ 3426562 w 3573657"/>
              <a:gd name="connsiteY7" fmla="*/ 361068 h 3274582"/>
              <a:gd name="connsiteX0" fmla="*/ 3294056 w 3441151"/>
              <a:gd name="connsiteY0" fmla="*/ 361068 h 3203866"/>
              <a:gd name="connsiteX1" fmla="*/ 2157999 w 3441151"/>
              <a:gd name="connsiteY1" fmla="*/ 26882 h 3203866"/>
              <a:gd name="connsiteX2" fmla="*/ 1233019 w 3441151"/>
              <a:gd name="connsiteY2" fmla="*/ 966990 h 3203866"/>
              <a:gd name="connsiteX3" fmla="*/ 39307 w 3441151"/>
              <a:gd name="connsiteY3" fmla="*/ 1882360 h 3203866"/>
              <a:gd name="connsiteX4" fmla="*/ 290562 w 3441151"/>
              <a:gd name="connsiteY4" fmla="*/ 2757955 h 3203866"/>
              <a:gd name="connsiteX5" fmla="*/ 1250783 w 3441151"/>
              <a:gd name="connsiteY5" fmla="*/ 3119420 h 3203866"/>
              <a:gd name="connsiteX6" fmla="*/ 3202205 w 3441151"/>
              <a:gd name="connsiteY6" fmla="*/ 1441528 h 3203866"/>
              <a:gd name="connsiteX7" fmla="*/ 3294056 w 3441151"/>
              <a:gd name="connsiteY7" fmla="*/ 361068 h 3203866"/>
              <a:gd name="connsiteX0" fmla="*/ 3047297 w 3194392"/>
              <a:gd name="connsiteY0" fmla="*/ 361068 h 3203866"/>
              <a:gd name="connsiteX1" fmla="*/ 1911240 w 3194392"/>
              <a:gd name="connsiteY1" fmla="*/ 26882 h 3203866"/>
              <a:gd name="connsiteX2" fmla="*/ 986260 w 3194392"/>
              <a:gd name="connsiteY2" fmla="*/ 966990 h 3203866"/>
              <a:gd name="connsiteX3" fmla="*/ 109751 w 3194392"/>
              <a:gd name="connsiteY3" fmla="*/ 1732912 h 3203866"/>
              <a:gd name="connsiteX4" fmla="*/ 43803 w 3194392"/>
              <a:gd name="connsiteY4" fmla="*/ 2757955 h 3203866"/>
              <a:gd name="connsiteX5" fmla="*/ 1004024 w 3194392"/>
              <a:gd name="connsiteY5" fmla="*/ 3119420 h 3203866"/>
              <a:gd name="connsiteX6" fmla="*/ 2955446 w 3194392"/>
              <a:gd name="connsiteY6" fmla="*/ 1441528 h 3203866"/>
              <a:gd name="connsiteX7" fmla="*/ 3047297 w 3194392"/>
              <a:gd name="connsiteY7" fmla="*/ 361068 h 3203866"/>
              <a:gd name="connsiteX0" fmla="*/ 3056492 w 3203587"/>
              <a:gd name="connsiteY0" fmla="*/ 361068 h 3203866"/>
              <a:gd name="connsiteX1" fmla="*/ 1920435 w 3203587"/>
              <a:gd name="connsiteY1" fmla="*/ 26882 h 3203866"/>
              <a:gd name="connsiteX2" fmla="*/ 995455 w 3203587"/>
              <a:gd name="connsiteY2" fmla="*/ 966990 h 3203866"/>
              <a:gd name="connsiteX3" fmla="*/ 118946 w 3203587"/>
              <a:gd name="connsiteY3" fmla="*/ 1732912 h 3203866"/>
              <a:gd name="connsiteX4" fmla="*/ 52998 w 3203587"/>
              <a:gd name="connsiteY4" fmla="*/ 2757955 h 3203866"/>
              <a:gd name="connsiteX5" fmla="*/ 1013219 w 3203587"/>
              <a:gd name="connsiteY5" fmla="*/ 3119420 h 3203866"/>
              <a:gd name="connsiteX6" fmla="*/ 2964641 w 3203587"/>
              <a:gd name="connsiteY6" fmla="*/ 1441528 h 3203866"/>
              <a:gd name="connsiteX7" fmla="*/ 3056492 w 3203587"/>
              <a:gd name="connsiteY7" fmla="*/ 361068 h 3203866"/>
              <a:gd name="connsiteX0" fmla="*/ 3056492 w 3198488"/>
              <a:gd name="connsiteY0" fmla="*/ 271660 h 3114458"/>
              <a:gd name="connsiteX1" fmla="*/ 2001198 w 3198488"/>
              <a:gd name="connsiteY1" fmla="*/ 36727 h 3114458"/>
              <a:gd name="connsiteX2" fmla="*/ 995455 w 3198488"/>
              <a:gd name="connsiteY2" fmla="*/ 877582 h 3114458"/>
              <a:gd name="connsiteX3" fmla="*/ 118946 w 3198488"/>
              <a:gd name="connsiteY3" fmla="*/ 1643504 h 3114458"/>
              <a:gd name="connsiteX4" fmla="*/ 52998 w 3198488"/>
              <a:gd name="connsiteY4" fmla="*/ 2668547 h 3114458"/>
              <a:gd name="connsiteX5" fmla="*/ 1013219 w 3198488"/>
              <a:gd name="connsiteY5" fmla="*/ 3030012 h 3114458"/>
              <a:gd name="connsiteX6" fmla="*/ 2964641 w 3198488"/>
              <a:gd name="connsiteY6" fmla="*/ 1352120 h 3114458"/>
              <a:gd name="connsiteX7" fmla="*/ 3056492 w 3198488"/>
              <a:gd name="connsiteY7" fmla="*/ 271660 h 3114458"/>
              <a:gd name="connsiteX0" fmla="*/ 2722047 w 3069743"/>
              <a:gd name="connsiteY0" fmla="*/ 74242 h 3438628"/>
              <a:gd name="connsiteX1" fmla="*/ 2001198 w 3069743"/>
              <a:gd name="connsiteY1" fmla="*/ 360897 h 3438628"/>
              <a:gd name="connsiteX2" fmla="*/ 995455 w 3069743"/>
              <a:gd name="connsiteY2" fmla="*/ 1201752 h 3438628"/>
              <a:gd name="connsiteX3" fmla="*/ 118946 w 3069743"/>
              <a:gd name="connsiteY3" fmla="*/ 1967674 h 3438628"/>
              <a:gd name="connsiteX4" fmla="*/ 52998 w 3069743"/>
              <a:gd name="connsiteY4" fmla="*/ 2992717 h 3438628"/>
              <a:gd name="connsiteX5" fmla="*/ 1013219 w 3069743"/>
              <a:gd name="connsiteY5" fmla="*/ 3354182 h 3438628"/>
              <a:gd name="connsiteX6" fmla="*/ 2964641 w 3069743"/>
              <a:gd name="connsiteY6" fmla="*/ 1676290 h 3438628"/>
              <a:gd name="connsiteX7" fmla="*/ 2722047 w 3069743"/>
              <a:gd name="connsiteY7" fmla="*/ 74242 h 3438628"/>
              <a:gd name="connsiteX0" fmla="*/ 2722047 w 3067016"/>
              <a:gd name="connsiteY0" fmla="*/ 56134 h 3420520"/>
              <a:gd name="connsiteX1" fmla="*/ 2109343 w 3067016"/>
              <a:gd name="connsiteY1" fmla="*/ 439971 h 3420520"/>
              <a:gd name="connsiteX2" fmla="*/ 995455 w 3067016"/>
              <a:gd name="connsiteY2" fmla="*/ 1183644 h 3420520"/>
              <a:gd name="connsiteX3" fmla="*/ 118946 w 3067016"/>
              <a:gd name="connsiteY3" fmla="*/ 1949566 h 3420520"/>
              <a:gd name="connsiteX4" fmla="*/ 52998 w 3067016"/>
              <a:gd name="connsiteY4" fmla="*/ 2974609 h 3420520"/>
              <a:gd name="connsiteX5" fmla="*/ 1013219 w 3067016"/>
              <a:gd name="connsiteY5" fmla="*/ 3336074 h 3420520"/>
              <a:gd name="connsiteX6" fmla="*/ 2964641 w 3067016"/>
              <a:gd name="connsiteY6" fmla="*/ 1658182 h 3420520"/>
              <a:gd name="connsiteX7" fmla="*/ 2722047 w 3067016"/>
              <a:gd name="connsiteY7" fmla="*/ 56134 h 3420520"/>
              <a:gd name="connsiteX0" fmla="*/ 2722047 w 3071906"/>
              <a:gd name="connsiteY0" fmla="*/ 88056 h 3452442"/>
              <a:gd name="connsiteX1" fmla="*/ 1918601 w 3071906"/>
              <a:gd name="connsiteY1" fmla="*/ 315738 h 3452442"/>
              <a:gd name="connsiteX2" fmla="*/ 995455 w 3071906"/>
              <a:gd name="connsiteY2" fmla="*/ 1215566 h 3452442"/>
              <a:gd name="connsiteX3" fmla="*/ 118946 w 3071906"/>
              <a:gd name="connsiteY3" fmla="*/ 1981488 h 3452442"/>
              <a:gd name="connsiteX4" fmla="*/ 52998 w 3071906"/>
              <a:gd name="connsiteY4" fmla="*/ 3006531 h 3452442"/>
              <a:gd name="connsiteX5" fmla="*/ 1013219 w 3071906"/>
              <a:gd name="connsiteY5" fmla="*/ 3367996 h 3452442"/>
              <a:gd name="connsiteX6" fmla="*/ 2964641 w 3071906"/>
              <a:gd name="connsiteY6" fmla="*/ 1690104 h 3452442"/>
              <a:gd name="connsiteX7" fmla="*/ 2722047 w 3071906"/>
              <a:gd name="connsiteY7" fmla="*/ 88056 h 3452442"/>
              <a:gd name="connsiteX0" fmla="*/ 2830640 w 3103270"/>
              <a:gd name="connsiteY0" fmla="*/ 122469 h 3324481"/>
              <a:gd name="connsiteX1" fmla="*/ 1918601 w 3103270"/>
              <a:gd name="connsiteY1" fmla="*/ 187777 h 3324481"/>
              <a:gd name="connsiteX2" fmla="*/ 995455 w 3103270"/>
              <a:gd name="connsiteY2" fmla="*/ 1087605 h 3324481"/>
              <a:gd name="connsiteX3" fmla="*/ 118946 w 3103270"/>
              <a:gd name="connsiteY3" fmla="*/ 1853527 h 3324481"/>
              <a:gd name="connsiteX4" fmla="*/ 52998 w 3103270"/>
              <a:gd name="connsiteY4" fmla="*/ 2878570 h 3324481"/>
              <a:gd name="connsiteX5" fmla="*/ 1013219 w 3103270"/>
              <a:gd name="connsiteY5" fmla="*/ 3240035 h 3324481"/>
              <a:gd name="connsiteX6" fmla="*/ 2964641 w 3103270"/>
              <a:gd name="connsiteY6" fmla="*/ 1562143 h 3324481"/>
              <a:gd name="connsiteX7" fmla="*/ 2830640 w 3103270"/>
              <a:gd name="connsiteY7" fmla="*/ 122469 h 332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3270" h="3324481">
                <a:moveTo>
                  <a:pt x="2830640" y="122469"/>
                </a:moveTo>
                <a:cubicBezTo>
                  <a:pt x="2656300" y="-106592"/>
                  <a:pt x="2224465" y="26921"/>
                  <a:pt x="1918601" y="187777"/>
                </a:cubicBezTo>
                <a:cubicBezTo>
                  <a:pt x="1612737" y="348633"/>
                  <a:pt x="1295398" y="809980"/>
                  <a:pt x="995455" y="1087605"/>
                </a:cubicBezTo>
                <a:cubicBezTo>
                  <a:pt x="695513" y="1365230"/>
                  <a:pt x="301127" y="1528045"/>
                  <a:pt x="118946" y="1853527"/>
                </a:cubicBezTo>
                <a:cubicBezTo>
                  <a:pt x="-63235" y="2179009"/>
                  <a:pt x="5934" y="2607182"/>
                  <a:pt x="52998" y="2878570"/>
                </a:cubicBezTo>
                <a:cubicBezTo>
                  <a:pt x="255171" y="3404858"/>
                  <a:pt x="556763" y="3376337"/>
                  <a:pt x="1013219" y="3240035"/>
                </a:cubicBezTo>
                <a:cubicBezTo>
                  <a:pt x="1469675" y="3103733"/>
                  <a:pt x="2661738" y="2081737"/>
                  <a:pt x="2964641" y="1562143"/>
                </a:cubicBezTo>
                <a:cubicBezTo>
                  <a:pt x="3267544" y="1042549"/>
                  <a:pt x="3004980" y="351530"/>
                  <a:pt x="2830640" y="122469"/>
                </a:cubicBezTo>
                <a:close/>
              </a:path>
            </a:pathLst>
          </a:custGeom>
          <a:solidFill>
            <a:srgbClr val="1E2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13244" y="6217305"/>
            <a:ext cx="1895337" cy="59257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19407" y="250247"/>
            <a:ext cx="540620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>
                <a:ln w="12700">
                  <a:solidFill>
                    <a:srgbClr val="00D5B3"/>
                  </a:solidFill>
                </a:ln>
                <a:solidFill>
                  <a:srgbClr val="00D5B3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Noto Sans Cond Blk" panose="020B0A06040504020204" pitchFamily="34"/>
              </a:rPr>
              <a:t>1.</a:t>
            </a:r>
            <a:endParaRPr lang="ko-KR" altLang="en-US" sz="2400">
              <a:ln w="12700">
                <a:solidFill>
                  <a:srgbClr val="00D5B3"/>
                </a:solidFill>
              </a:ln>
              <a:solidFill>
                <a:srgbClr val="00D5B3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Noto Sans Cond Blk" panose="020B0A06040504020204" pitchFamily="3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1066" y="250027"/>
            <a:ext cx="2917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232B3A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Noto Sans Cond Blk" panose="020B0A06040504020204" pitchFamily="34"/>
              </a:rPr>
              <a:t>3. </a:t>
            </a:r>
            <a:r>
              <a:rPr lang="ko-KR" altLang="en-US" sz="2400" dirty="0" smtClean="0">
                <a:solidFill>
                  <a:srgbClr val="232B3A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Noto Sans Cond Blk" panose="020B0A06040504020204" pitchFamily="34"/>
              </a:rPr>
              <a:t>수행 결과</a:t>
            </a:r>
            <a:endParaRPr lang="en-US" altLang="ko-KR" sz="2400" dirty="0">
              <a:solidFill>
                <a:srgbClr val="232B3A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Noto Sans Cond Blk" panose="020B0A06040504020204" pitchFamily="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1445" y="1359048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◆ 관리자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접속로그 조회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4670" y="905933"/>
            <a:ext cx="557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접속로그조회</a:t>
            </a:r>
            <a:r>
              <a:rPr lang="en-US" altLang="ko-KR" dirty="0" smtClean="0"/>
              <a:t>/</a:t>
            </a:r>
            <a:r>
              <a:rPr lang="ko-KR" altLang="en-US" dirty="0" smtClean="0"/>
              <a:t>권한부여</a:t>
            </a:r>
            <a:r>
              <a:rPr lang="en-US" altLang="ko-KR" dirty="0" smtClean="0"/>
              <a:t>/</a:t>
            </a:r>
            <a:r>
              <a:rPr lang="ko-KR" altLang="en-US" dirty="0" smtClean="0"/>
              <a:t>데이터백업</a:t>
            </a:r>
            <a:r>
              <a:rPr lang="en-US" altLang="ko-KR" dirty="0" smtClean="0"/>
              <a:t>/</a:t>
            </a:r>
            <a:r>
              <a:rPr lang="ko-KR" altLang="en-US" dirty="0" smtClean="0"/>
              <a:t>데이터소스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293534" y="897468"/>
            <a:ext cx="1335616" cy="338666"/>
          </a:xfrm>
          <a:prstGeom prst="rect">
            <a:avLst/>
          </a:prstGeom>
          <a:solidFill>
            <a:srgbClr val="00D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관리자 메뉴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72550" y="2279650"/>
            <a:ext cx="2863284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</a:t>
            </a:r>
            <a:r>
              <a:rPr lang="ko-KR" altLang="en-US" sz="1300" dirty="0" smtClean="0"/>
              <a:t>접속로그 조회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</a:t>
            </a:r>
            <a:r>
              <a:rPr lang="ko-KR" altLang="en-US" sz="1300" dirty="0" smtClean="0"/>
              <a:t>월간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주간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일간 접속자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</a:t>
            </a:r>
            <a:r>
              <a:rPr lang="ko-KR" altLang="en-US" sz="1300" dirty="0" smtClean="0"/>
              <a:t>접속로그 엑셀다운로드 지원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endParaRPr lang="en-US" altLang="ko-KR" sz="1300" dirty="0" smtClean="0"/>
          </a:p>
          <a:p>
            <a:r>
              <a:rPr lang="ko-KR" altLang="en-US" sz="1300" dirty="0" smtClean="0"/>
              <a:t>병원의 모든 종사자들의 접속로그를</a:t>
            </a:r>
            <a:endParaRPr lang="en-US" altLang="ko-KR" sz="1300" dirty="0" smtClean="0"/>
          </a:p>
          <a:p>
            <a:r>
              <a:rPr lang="ko-KR" altLang="en-US" sz="1300" dirty="0" smtClean="0"/>
              <a:t>확인함</a:t>
            </a:r>
            <a:r>
              <a:rPr lang="en-US" altLang="ko-KR" sz="1300" dirty="0" smtClean="0"/>
              <a:t>.</a:t>
            </a:r>
          </a:p>
          <a:p>
            <a:endParaRPr lang="en-US" altLang="ko-KR" sz="1300" dirty="0" smtClean="0"/>
          </a:p>
          <a:p>
            <a:r>
              <a:rPr lang="ko-KR" altLang="en-US" sz="1300" dirty="0" smtClean="0"/>
              <a:t>권한별로 모니터링 가능</a:t>
            </a:r>
            <a:r>
              <a:rPr lang="en-US" altLang="ko-KR" sz="1300" smtClean="0"/>
              <a:t>.</a:t>
            </a:r>
            <a:endParaRPr lang="en-US" altLang="ko-KR" sz="13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847849"/>
            <a:ext cx="8432802" cy="4743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61643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자유형 43"/>
          <p:cNvSpPr/>
          <p:nvPr/>
        </p:nvSpPr>
        <p:spPr>
          <a:xfrm rot="2299827">
            <a:off x="2603" y="-1294132"/>
            <a:ext cx="2748353" cy="3235893"/>
          </a:xfrm>
          <a:custGeom>
            <a:avLst/>
            <a:gdLst>
              <a:gd name="connsiteX0" fmla="*/ 3474949 w 3732053"/>
              <a:gd name="connsiteY0" fmla="*/ 426086 h 3585389"/>
              <a:gd name="connsiteX1" fmla="*/ 2214040 w 3732053"/>
              <a:gd name="connsiteY1" fmla="*/ 108453 h 3585389"/>
              <a:gd name="connsiteX2" fmla="*/ 1424768 w 3732053"/>
              <a:gd name="connsiteY2" fmla="*/ 1494491 h 3585389"/>
              <a:gd name="connsiteX3" fmla="*/ 452617 w 3732053"/>
              <a:gd name="connsiteY3" fmla="*/ 2283762 h 3585389"/>
              <a:gd name="connsiteX4" fmla="*/ 202360 w 3732053"/>
              <a:gd name="connsiteY4" fmla="*/ 3525421 h 3585389"/>
              <a:gd name="connsiteX5" fmla="*/ 3417198 w 3732053"/>
              <a:gd name="connsiteY5" fmla="*/ 3082659 h 3585389"/>
              <a:gd name="connsiteX6" fmla="*/ 3474949 w 3732053"/>
              <a:gd name="connsiteY6" fmla="*/ 426086 h 3585389"/>
              <a:gd name="connsiteX0" fmla="*/ 3142383 w 3366539"/>
              <a:gd name="connsiteY0" fmla="*/ 426086 h 3927525"/>
              <a:gd name="connsiteX1" fmla="*/ 1881474 w 3366539"/>
              <a:gd name="connsiteY1" fmla="*/ 108453 h 3927525"/>
              <a:gd name="connsiteX2" fmla="*/ 1092202 w 3366539"/>
              <a:gd name="connsiteY2" fmla="*/ 1494491 h 3927525"/>
              <a:gd name="connsiteX3" fmla="*/ 120051 w 3366539"/>
              <a:gd name="connsiteY3" fmla="*/ 2283762 h 3927525"/>
              <a:gd name="connsiteX4" fmla="*/ 345898 w 3366539"/>
              <a:gd name="connsiteY4" fmla="*/ 3900473 h 3927525"/>
              <a:gd name="connsiteX5" fmla="*/ 3084632 w 3366539"/>
              <a:gd name="connsiteY5" fmla="*/ 3082659 h 3927525"/>
              <a:gd name="connsiteX6" fmla="*/ 3142383 w 3366539"/>
              <a:gd name="connsiteY6" fmla="*/ 426086 h 3927525"/>
              <a:gd name="connsiteX0" fmla="*/ 3052062 w 3266093"/>
              <a:gd name="connsiteY0" fmla="*/ 426086 h 4197834"/>
              <a:gd name="connsiteX1" fmla="*/ 1791153 w 3266093"/>
              <a:gd name="connsiteY1" fmla="*/ 108453 h 4197834"/>
              <a:gd name="connsiteX2" fmla="*/ 1001881 w 3266093"/>
              <a:gd name="connsiteY2" fmla="*/ 1494491 h 4197834"/>
              <a:gd name="connsiteX3" fmla="*/ 29730 w 3266093"/>
              <a:gd name="connsiteY3" fmla="*/ 2283762 h 4197834"/>
              <a:gd name="connsiteX4" fmla="*/ 255577 w 3266093"/>
              <a:gd name="connsiteY4" fmla="*/ 3900473 h 4197834"/>
              <a:gd name="connsiteX5" fmla="*/ 404314 w 3266093"/>
              <a:gd name="connsiteY5" fmla="*/ 4137666 h 4197834"/>
              <a:gd name="connsiteX6" fmla="*/ 2994311 w 3266093"/>
              <a:gd name="connsiteY6" fmla="*/ 3082659 h 4197834"/>
              <a:gd name="connsiteX7" fmla="*/ 3052062 w 3266093"/>
              <a:gd name="connsiteY7" fmla="*/ 426086 h 4197834"/>
              <a:gd name="connsiteX0" fmla="*/ 3165757 w 3379788"/>
              <a:gd name="connsiteY0" fmla="*/ 426086 h 4182805"/>
              <a:gd name="connsiteX1" fmla="*/ 1904848 w 3379788"/>
              <a:gd name="connsiteY1" fmla="*/ 108453 h 4182805"/>
              <a:gd name="connsiteX2" fmla="*/ 1115576 w 3379788"/>
              <a:gd name="connsiteY2" fmla="*/ 1494491 h 4182805"/>
              <a:gd name="connsiteX3" fmla="*/ 143425 w 3379788"/>
              <a:gd name="connsiteY3" fmla="*/ 2283762 h 4182805"/>
              <a:gd name="connsiteX4" fmla="*/ 33616 w 3379788"/>
              <a:gd name="connsiteY4" fmla="*/ 3811774 h 4182805"/>
              <a:gd name="connsiteX5" fmla="*/ 518009 w 3379788"/>
              <a:gd name="connsiteY5" fmla="*/ 4137666 h 4182805"/>
              <a:gd name="connsiteX6" fmla="*/ 3108006 w 3379788"/>
              <a:gd name="connsiteY6" fmla="*/ 3082659 h 4182805"/>
              <a:gd name="connsiteX7" fmla="*/ 3165757 w 3379788"/>
              <a:gd name="connsiteY7" fmla="*/ 426086 h 4182805"/>
              <a:gd name="connsiteX0" fmla="*/ 3165757 w 3379788"/>
              <a:gd name="connsiteY0" fmla="*/ 426086 h 4233456"/>
              <a:gd name="connsiteX1" fmla="*/ 1904848 w 3379788"/>
              <a:gd name="connsiteY1" fmla="*/ 108453 h 4233456"/>
              <a:gd name="connsiteX2" fmla="*/ 1115576 w 3379788"/>
              <a:gd name="connsiteY2" fmla="*/ 1494491 h 4233456"/>
              <a:gd name="connsiteX3" fmla="*/ 143425 w 3379788"/>
              <a:gd name="connsiteY3" fmla="*/ 2283762 h 4233456"/>
              <a:gd name="connsiteX4" fmla="*/ 33616 w 3379788"/>
              <a:gd name="connsiteY4" fmla="*/ 3811774 h 4233456"/>
              <a:gd name="connsiteX5" fmla="*/ 518009 w 3379788"/>
              <a:gd name="connsiteY5" fmla="*/ 4137666 h 4233456"/>
              <a:gd name="connsiteX6" fmla="*/ 3108006 w 3379788"/>
              <a:gd name="connsiteY6" fmla="*/ 3082659 h 4233456"/>
              <a:gd name="connsiteX7" fmla="*/ 3165757 w 3379788"/>
              <a:gd name="connsiteY7" fmla="*/ 426086 h 4233456"/>
              <a:gd name="connsiteX0" fmla="*/ 3165757 w 3343509"/>
              <a:gd name="connsiteY0" fmla="*/ 426086 h 4432911"/>
              <a:gd name="connsiteX1" fmla="*/ 1904848 w 3343509"/>
              <a:gd name="connsiteY1" fmla="*/ 108453 h 4432911"/>
              <a:gd name="connsiteX2" fmla="*/ 1115576 w 3343509"/>
              <a:gd name="connsiteY2" fmla="*/ 1494491 h 4432911"/>
              <a:gd name="connsiteX3" fmla="*/ 143425 w 3343509"/>
              <a:gd name="connsiteY3" fmla="*/ 2283762 h 4432911"/>
              <a:gd name="connsiteX4" fmla="*/ 33616 w 3343509"/>
              <a:gd name="connsiteY4" fmla="*/ 3811774 h 4432911"/>
              <a:gd name="connsiteX5" fmla="*/ 1065981 w 3343509"/>
              <a:gd name="connsiteY5" fmla="*/ 4390115 h 4432911"/>
              <a:gd name="connsiteX6" fmla="*/ 3108006 w 3343509"/>
              <a:gd name="connsiteY6" fmla="*/ 3082659 h 4432911"/>
              <a:gd name="connsiteX7" fmla="*/ 3165757 w 3343509"/>
              <a:gd name="connsiteY7" fmla="*/ 426086 h 4432911"/>
              <a:gd name="connsiteX0" fmla="*/ 3165757 w 3477777"/>
              <a:gd name="connsiteY0" fmla="*/ 383829 h 4390654"/>
              <a:gd name="connsiteX1" fmla="*/ 1904848 w 3477777"/>
              <a:gd name="connsiteY1" fmla="*/ 66196 h 4390654"/>
              <a:gd name="connsiteX2" fmla="*/ 1115576 w 3477777"/>
              <a:gd name="connsiteY2" fmla="*/ 1452234 h 4390654"/>
              <a:gd name="connsiteX3" fmla="*/ 143425 w 3477777"/>
              <a:gd name="connsiteY3" fmla="*/ 2241505 h 4390654"/>
              <a:gd name="connsiteX4" fmla="*/ 33616 w 3477777"/>
              <a:gd name="connsiteY4" fmla="*/ 3769517 h 4390654"/>
              <a:gd name="connsiteX5" fmla="*/ 1065981 w 3477777"/>
              <a:gd name="connsiteY5" fmla="*/ 4347858 h 4390654"/>
              <a:gd name="connsiteX6" fmla="*/ 3306323 w 3477777"/>
              <a:gd name="connsiteY6" fmla="*/ 1800673 h 4390654"/>
              <a:gd name="connsiteX7" fmla="*/ 3165757 w 3477777"/>
              <a:gd name="connsiteY7" fmla="*/ 383829 h 4390654"/>
              <a:gd name="connsiteX0" fmla="*/ 3165757 w 3456438"/>
              <a:gd name="connsiteY0" fmla="*/ 383829 h 3966276"/>
              <a:gd name="connsiteX1" fmla="*/ 1904848 w 3456438"/>
              <a:gd name="connsiteY1" fmla="*/ 66196 h 3966276"/>
              <a:gd name="connsiteX2" fmla="*/ 1115576 w 3456438"/>
              <a:gd name="connsiteY2" fmla="*/ 1452234 h 3966276"/>
              <a:gd name="connsiteX3" fmla="*/ 143425 w 3456438"/>
              <a:gd name="connsiteY3" fmla="*/ 2241505 h 3966276"/>
              <a:gd name="connsiteX4" fmla="*/ 33616 w 3456438"/>
              <a:gd name="connsiteY4" fmla="*/ 3769517 h 3966276"/>
              <a:gd name="connsiteX5" fmla="*/ 1354901 w 3456438"/>
              <a:gd name="connsiteY5" fmla="*/ 3478565 h 3966276"/>
              <a:gd name="connsiteX6" fmla="*/ 3306323 w 3456438"/>
              <a:gd name="connsiteY6" fmla="*/ 1800673 h 3966276"/>
              <a:gd name="connsiteX7" fmla="*/ 3165757 w 3456438"/>
              <a:gd name="connsiteY7" fmla="*/ 383829 h 3966276"/>
              <a:gd name="connsiteX0" fmla="*/ 3185030 w 3475711"/>
              <a:gd name="connsiteY0" fmla="*/ 383829 h 3707572"/>
              <a:gd name="connsiteX1" fmla="*/ 1924121 w 3475711"/>
              <a:gd name="connsiteY1" fmla="*/ 66196 h 3707572"/>
              <a:gd name="connsiteX2" fmla="*/ 1134849 w 3475711"/>
              <a:gd name="connsiteY2" fmla="*/ 1452234 h 3707572"/>
              <a:gd name="connsiteX3" fmla="*/ 162698 w 3475711"/>
              <a:gd name="connsiteY3" fmla="*/ 2241505 h 3707572"/>
              <a:gd name="connsiteX4" fmla="*/ 26714 w 3475711"/>
              <a:gd name="connsiteY4" fmla="*/ 3420345 h 3707572"/>
              <a:gd name="connsiteX5" fmla="*/ 1374174 w 3475711"/>
              <a:gd name="connsiteY5" fmla="*/ 3478565 h 3707572"/>
              <a:gd name="connsiteX6" fmla="*/ 3325596 w 3475711"/>
              <a:gd name="connsiteY6" fmla="*/ 1800673 h 3707572"/>
              <a:gd name="connsiteX7" fmla="*/ 3185030 w 3475711"/>
              <a:gd name="connsiteY7" fmla="*/ 383829 h 3707572"/>
              <a:gd name="connsiteX0" fmla="*/ 3184519 w 3475200"/>
              <a:gd name="connsiteY0" fmla="*/ 383829 h 3633727"/>
              <a:gd name="connsiteX1" fmla="*/ 1923610 w 3475200"/>
              <a:gd name="connsiteY1" fmla="*/ 66196 h 3633727"/>
              <a:gd name="connsiteX2" fmla="*/ 1134338 w 3475200"/>
              <a:gd name="connsiteY2" fmla="*/ 1452234 h 3633727"/>
              <a:gd name="connsiteX3" fmla="*/ 162187 w 3475200"/>
              <a:gd name="connsiteY3" fmla="*/ 2241505 h 3633727"/>
              <a:gd name="connsiteX4" fmla="*/ 26868 w 3475200"/>
              <a:gd name="connsiteY4" fmla="*/ 3291869 h 3633727"/>
              <a:gd name="connsiteX5" fmla="*/ 1373663 w 3475200"/>
              <a:gd name="connsiteY5" fmla="*/ 3478565 h 3633727"/>
              <a:gd name="connsiteX6" fmla="*/ 3325085 w 3475200"/>
              <a:gd name="connsiteY6" fmla="*/ 1800673 h 3633727"/>
              <a:gd name="connsiteX7" fmla="*/ 3184519 w 3475200"/>
              <a:gd name="connsiteY7" fmla="*/ 383829 h 3633727"/>
              <a:gd name="connsiteX0" fmla="*/ 3200433 w 3491114"/>
              <a:gd name="connsiteY0" fmla="*/ 359894 h 3609792"/>
              <a:gd name="connsiteX1" fmla="*/ 1939524 w 3491114"/>
              <a:gd name="connsiteY1" fmla="*/ 42261 h 3609792"/>
              <a:gd name="connsiteX2" fmla="*/ 1496405 w 3491114"/>
              <a:gd name="connsiteY2" fmla="*/ 1086988 h 3609792"/>
              <a:gd name="connsiteX3" fmla="*/ 178101 w 3491114"/>
              <a:gd name="connsiteY3" fmla="*/ 2217570 h 3609792"/>
              <a:gd name="connsiteX4" fmla="*/ 42782 w 3491114"/>
              <a:gd name="connsiteY4" fmla="*/ 3267934 h 3609792"/>
              <a:gd name="connsiteX5" fmla="*/ 1389577 w 3491114"/>
              <a:gd name="connsiteY5" fmla="*/ 3454630 h 3609792"/>
              <a:gd name="connsiteX6" fmla="*/ 3340999 w 3491114"/>
              <a:gd name="connsiteY6" fmla="*/ 1776738 h 3609792"/>
              <a:gd name="connsiteX7" fmla="*/ 3200433 w 3491114"/>
              <a:gd name="connsiteY7" fmla="*/ 359894 h 3609792"/>
              <a:gd name="connsiteX0" fmla="*/ 3200433 w 3478188"/>
              <a:gd name="connsiteY0" fmla="*/ 254007 h 3503905"/>
              <a:gd name="connsiteX1" fmla="*/ 2275251 w 3478188"/>
              <a:gd name="connsiteY1" fmla="*/ 64270 h 3503905"/>
              <a:gd name="connsiteX2" fmla="*/ 1496405 w 3478188"/>
              <a:gd name="connsiteY2" fmla="*/ 981101 h 3503905"/>
              <a:gd name="connsiteX3" fmla="*/ 178101 w 3478188"/>
              <a:gd name="connsiteY3" fmla="*/ 2111683 h 3503905"/>
              <a:gd name="connsiteX4" fmla="*/ 42782 w 3478188"/>
              <a:gd name="connsiteY4" fmla="*/ 3162047 h 3503905"/>
              <a:gd name="connsiteX5" fmla="*/ 1389577 w 3478188"/>
              <a:gd name="connsiteY5" fmla="*/ 3348743 h 3503905"/>
              <a:gd name="connsiteX6" fmla="*/ 3340999 w 3478188"/>
              <a:gd name="connsiteY6" fmla="*/ 1670851 h 3503905"/>
              <a:gd name="connsiteX7" fmla="*/ 3200433 w 3478188"/>
              <a:gd name="connsiteY7" fmla="*/ 254007 h 3503905"/>
              <a:gd name="connsiteX0" fmla="*/ 3432850 w 3581316"/>
              <a:gd name="connsiteY0" fmla="*/ 534588 h 3448102"/>
              <a:gd name="connsiteX1" fmla="*/ 2275251 w 3581316"/>
              <a:gd name="connsiteY1" fmla="*/ 8467 h 3448102"/>
              <a:gd name="connsiteX2" fmla="*/ 1496405 w 3581316"/>
              <a:gd name="connsiteY2" fmla="*/ 925298 h 3448102"/>
              <a:gd name="connsiteX3" fmla="*/ 178101 w 3581316"/>
              <a:gd name="connsiteY3" fmla="*/ 2055880 h 3448102"/>
              <a:gd name="connsiteX4" fmla="*/ 42782 w 3581316"/>
              <a:gd name="connsiteY4" fmla="*/ 3106244 h 3448102"/>
              <a:gd name="connsiteX5" fmla="*/ 1389577 w 3581316"/>
              <a:gd name="connsiteY5" fmla="*/ 3292940 h 3448102"/>
              <a:gd name="connsiteX6" fmla="*/ 3340999 w 3581316"/>
              <a:gd name="connsiteY6" fmla="*/ 1615048 h 3448102"/>
              <a:gd name="connsiteX7" fmla="*/ 3432850 w 3581316"/>
              <a:gd name="connsiteY7" fmla="*/ 534588 h 3448102"/>
              <a:gd name="connsiteX0" fmla="*/ 3432850 w 3592640"/>
              <a:gd name="connsiteY0" fmla="*/ 508446 h 3421960"/>
              <a:gd name="connsiteX1" fmla="*/ 2099713 w 3592640"/>
              <a:gd name="connsiteY1" fmla="*/ 8988 h 3421960"/>
              <a:gd name="connsiteX2" fmla="*/ 1496405 w 3592640"/>
              <a:gd name="connsiteY2" fmla="*/ 899156 h 3421960"/>
              <a:gd name="connsiteX3" fmla="*/ 178101 w 3592640"/>
              <a:gd name="connsiteY3" fmla="*/ 2029738 h 3421960"/>
              <a:gd name="connsiteX4" fmla="*/ 42782 w 3592640"/>
              <a:gd name="connsiteY4" fmla="*/ 3080102 h 3421960"/>
              <a:gd name="connsiteX5" fmla="*/ 1389577 w 3592640"/>
              <a:gd name="connsiteY5" fmla="*/ 3266798 h 3421960"/>
              <a:gd name="connsiteX6" fmla="*/ 3340999 w 3592640"/>
              <a:gd name="connsiteY6" fmla="*/ 1588906 h 3421960"/>
              <a:gd name="connsiteX7" fmla="*/ 3432850 w 3592640"/>
              <a:gd name="connsiteY7" fmla="*/ 508446 h 3421960"/>
              <a:gd name="connsiteX0" fmla="*/ 3432850 w 3587605"/>
              <a:gd name="connsiteY0" fmla="*/ 563890 h 3477404"/>
              <a:gd name="connsiteX1" fmla="*/ 2177256 w 3587605"/>
              <a:gd name="connsiteY1" fmla="*/ 7949 h 3477404"/>
              <a:gd name="connsiteX2" fmla="*/ 1496405 w 3587605"/>
              <a:gd name="connsiteY2" fmla="*/ 954600 h 3477404"/>
              <a:gd name="connsiteX3" fmla="*/ 178101 w 3587605"/>
              <a:gd name="connsiteY3" fmla="*/ 2085182 h 3477404"/>
              <a:gd name="connsiteX4" fmla="*/ 42782 w 3587605"/>
              <a:gd name="connsiteY4" fmla="*/ 3135546 h 3477404"/>
              <a:gd name="connsiteX5" fmla="*/ 1389577 w 3587605"/>
              <a:gd name="connsiteY5" fmla="*/ 3322242 h 3477404"/>
              <a:gd name="connsiteX6" fmla="*/ 3340999 w 3587605"/>
              <a:gd name="connsiteY6" fmla="*/ 1644350 h 3477404"/>
              <a:gd name="connsiteX7" fmla="*/ 3432850 w 3587605"/>
              <a:gd name="connsiteY7" fmla="*/ 563890 h 3477404"/>
              <a:gd name="connsiteX0" fmla="*/ 3432850 w 3587605"/>
              <a:gd name="connsiteY0" fmla="*/ 608555 h 3522069"/>
              <a:gd name="connsiteX1" fmla="*/ 2177256 w 3587605"/>
              <a:gd name="connsiteY1" fmla="*/ 52614 h 3522069"/>
              <a:gd name="connsiteX2" fmla="*/ 1496405 w 3587605"/>
              <a:gd name="connsiteY2" fmla="*/ 999265 h 3522069"/>
              <a:gd name="connsiteX3" fmla="*/ 178101 w 3587605"/>
              <a:gd name="connsiteY3" fmla="*/ 2129847 h 3522069"/>
              <a:gd name="connsiteX4" fmla="*/ 42782 w 3587605"/>
              <a:gd name="connsiteY4" fmla="*/ 3180211 h 3522069"/>
              <a:gd name="connsiteX5" fmla="*/ 1389577 w 3587605"/>
              <a:gd name="connsiteY5" fmla="*/ 3366907 h 3522069"/>
              <a:gd name="connsiteX6" fmla="*/ 3340999 w 3587605"/>
              <a:gd name="connsiteY6" fmla="*/ 1689015 h 3522069"/>
              <a:gd name="connsiteX7" fmla="*/ 3432850 w 3587605"/>
              <a:gd name="connsiteY7" fmla="*/ 608555 h 3522069"/>
              <a:gd name="connsiteX0" fmla="*/ 3426562 w 3581317"/>
              <a:gd name="connsiteY0" fmla="*/ 572453 h 3485967"/>
              <a:gd name="connsiteX1" fmla="*/ 2170968 w 3581317"/>
              <a:gd name="connsiteY1" fmla="*/ 16512 h 3485967"/>
              <a:gd name="connsiteX2" fmla="*/ 1365525 w 3581317"/>
              <a:gd name="connsiteY2" fmla="*/ 1178375 h 3485967"/>
              <a:gd name="connsiteX3" fmla="*/ 171813 w 3581317"/>
              <a:gd name="connsiteY3" fmla="*/ 2093745 h 3485967"/>
              <a:gd name="connsiteX4" fmla="*/ 36494 w 3581317"/>
              <a:gd name="connsiteY4" fmla="*/ 3144109 h 3485967"/>
              <a:gd name="connsiteX5" fmla="*/ 1383289 w 3581317"/>
              <a:gd name="connsiteY5" fmla="*/ 3330805 h 3485967"/>
              <a:gd name="connsiteX6" fmla="*/ 3334711 w 3581317"/>
              <a:gd name="connsiteY6" fmla="*/ 1652913 h 3485967"/>
              <a:gd name="connsiteX7" fmla="*/ 3426562 w 3581317"/>
              <a:gd name="connsiteY7" fmla="*/ 572453 h 3485967"/>
              <a:gd name="connsiteX0" fmla="*/ 3426562 w 3573657"/>
              <a:gd name="connsiteY0" fmla="*/ 361068 h 3274582"/>
              <a:gd name="connsiteX1" fmla="*/ 2290505 w 3573657"/>
              <a:gd name="connsiteY1" fmla="*/ 26882 h 3274582"/>
              <a:gd name="connsiteX2" fmla="*/ 1365525 w 3573657"/>
              <a:gd name="connsiteY2" fmla="*/ 966990 h 3274582"/>
              <a:gd name="connsiteX3" fmla="*/ 171813 w 3573657"/>
              <a:gd name="connsiteY3" fmla="*/ 1882360 h 3274582"/>
              <a:gd name="connsiteX4" fmla="*/ 36494 w 3573657"/>
              <a:gd name="connsiteY4" fmla="*/ 2932724 h 3274582"/>
              <a:gd name="connsiteX5" fmla="*/ 1383289 w 3573657"/>
              <a:gd name="connsiteY5" fmla="*/ 3119420 h 3274582"/>
              <a:gd name="connsiteX6" fmla="*/ 3334711 w 3573657"/>
              <a:gd name="connsiteY6" fmla="*/ 1441528 h 3274582"/>
              <a:gd name="connsiteX7" fmla="*/ 3426562 w 3573657"/>
              <a:gd name="connsiteY7" fmla="*/ 361068 h 3274582"/>
              <a:gd name="connsiteX0" fmla="*/ 3294056 w 3441151"/>
              <a:gd name="connsiteY0" fmla="*/ 361068 h 3203866"/>
              <a:gd name="connsiteX1" fmla="*/ 2157999 w 3441151"/>
              <a:gd name="connsiteY1" fmla="*/ 26882 h 3203866"/>
              <a:gd name="connsiteX2" fmla="*/ 1233019 w 3441151"/>
              <a:gd name="connsiteY2" fmla="*/ 966990 h 3203866"/>
              <a:gd name="connsiteX3" fmla="*/ 39307 w 3441151"/>
              <a:gd name="connsiteY3" fmla="*/ 1882360 h 3203866"/>
              <a:gd name="connsiteX4" fmla="*/ 290562 w 3441151"/>
              <a:gd name="connsiteY4" fmla="*/ 2757955 h 3203866"/>
              <a:gd name="connsiteX5" fmla="*/ 1250783 w 3441151"/>
              <a:gd name="connsiteY5" fmla="*/ 3119420 h 3203866"/>
              <a:gd name="connsiteX6" fmla="*/ 3202205 w 3441151"/>
              <a:gd name="connsiteY6" fmla="*/ 1441528 h 3203866"/>
              <a:gd name="connsiteX7" fmla="*/ 3294056 w 3441151"/>
              <a:gd name="connsiteY7" fmla="*/ 361068 h 3203866"/>
              <a:gd name="connsiteX0" fmla="*/ 3047297 w 3194392"/>
              <a:gd name="connsiteY0" fmla="*/ 361068 h 3203866"/>
              <a:gd name="connsiteX1" fmla="*/ 1911240 w 3194392"/>
              <a:gd name="connsiteY1" fmla="*/ 26882 h 3203866"/>
              <a:gd name="connsiteX2" fmla="*/ 986260 w 3194392"/>
              <a:gd name="connsiteY2" fmla="*/ 966990 h 3203866"/>
              <a:gd name="connsiteX3" fmla="*/ 109751 w 3194392"/>
              <a:gd name="connsiteY3" fmla="*/ 1732912 h 3203866"/>
              <a:gd name="connsiteX4" fmla="*/ 43803 w 3194392"/>
              <a:gd name="connsiteY4" fmla="*/ 2757955 h 3203866"/>
              <a:gd name="connsiteX5" fmla="*/ 1004024 w 3194392"/>
              <a:gd name="connsiteY5" fmla="*/ 3119420 h 3203866"/>
              <a:gd name="connsiteX6" fmla="*/ 2955446 w 3194392"/>
              <a:gd name="connsiteY6" fmla="*/ 1441528 h 3203866"/>
              <a:gd name="connsiteX7" fmla="*/ 3047297 w 3194392"/>
              <a:gd name="connsiteY7" fmla="*/ 361068 h 3203866"/>
              <a:gd name="connsiteX0" fmla="*/ 3056492 w 3203587"/>
              <a:gd name="connsiteY0" fmla="*/ 361068 h 3203866"/>
              <a:gd name="connsiteX1" fmla="*/ 1920435 w 3203587"/>
              <a:gd name="connsiteY1" fmla="*/ 26882 h 3203866"/>
              <a:gd name="connsiteX2" fmla="*/ 995455 w 3203587"/>
              <a:gd name="connsiteY2" fmla="*/ 966990 h 3203866"/>
              <a:gd name="connsiteX3" fmla="*/ 118946 w 3203587"/>
              <a:gd name="connsiteY3" fmla="*/ 1732912 h 3203866"/>
              <a:gd name="connsiteX4" fmla="*/ 52998 w 3203587"/>
              <a:gd name="connsiteY4" fmla="*/ 2757955 h 3203866"/>
              <a:gd name="connsiteX5" fmla="*/ 1013219 w 3203587"/>
              <a:gd name="connsiteY5" fmla="*/ 3119420 h 3203866"/>
              <a:gd name="connsiteX6" fmla="*/ 2964641 w 3203587"/>
              <a:gd name="connsiteY6" fmla="*/ 1441528 h 3203866"/>
              <a:gd name="connsiteX7" fmla="*/ 3056492 w 3203587"/>
              <a:gd name="connsiteY7" fmla="*/ 361068 h 3203866"/>
              <a:gd name="connsiteX0" fmla="*/ 3056492 w 3198488"/>
              <a:gd name="connsiteY0" fmla="*/ 271660 h 3114458"/>
              <a:gd name="connsiteX1" fmla="*/ 2001198 w 3198488"/>
              <a:gd name="connsiteY1" fmla="*/ 36727 h 3114458"/>
              <a:gd name="connsiteX2" fmla="*/ 995455 w 3198488"/>
              <a:gd name="connsiteY2" fmla="*/ 877582 h 3114458"/>
              <a:gd name="connsiteX3" fmla="*/ 118946 w 3198488"/>
              <a:gd name="connsiteY3" fmla="*/ 1643504 h 3114458"/>
              <a:gd name="connsiteX4" fmla="*/ 52998 w 3198488"/>
              <a:gd name="connsiteY4" fmla="*/ 2668547 h 3114458"/>
              <a:gd name="connsiteX5" fmla="*/ 1013219 w 3198488"/>
              <a:gd name="connsiteY5" fmla="*/ 3030012 h 3114458"/>
              <a:gd name="connsiteX6" fmla="*/ 2964641 w 3198488"/>
              <a:gd name="connsiteY6" fmla="*/ 1352120 h 3114458"/>
              <a:gd name="connsiteX7" fmla="*/ 3056492 w 3198488"/>
              <a:gd name="connsiteY7" fmla="*/ 271660 h 3114458"/>
              <a:gd name="connsiteX0" fmla="*/ 2722047 w 3069743"/>
              <a:gd name="connsiteY0" fmla="*/ 74242 h 3438628"/>
              <a:gd name="connsiteX1" fmla="*/ 2001198 w 3069743"/>
              <a:gd name="connsiteY1" fmla="*/ 360897 h 3438628"/>
              <a:gd name="connsiteX2" fmla="*/ 995455 w 3069743"/>
              <a:gd name="connsiteY2" fmla="*/ 1201752 h 3438628"/>
              <a:gd name="connsiteX3" fmla="*/ 118946 w 3069743"/>
              <a:gd name="connsiteY3" fmla="*/ 1967674 h 3438628"/>
              <a:gd name="connsiteX4" fmla="*/ 52998 w 3069743"/>
              <a:gd name="connsiteY4" fmla="*/ 2992717 h 3438628"/>
              <a:gd name="connsiteX5" fmla="*/ 1013219 w 3069743"/>
              <a:gd name="connsiteY5" fmla="*/ 3354182 h 3438628"/>
              <a:gd name="connsiteX6" fmla="*/ 2964641 w 3069743"/>
              <a:gd name="connsiteY6" fmla="*/ 1676290 h 3438628"/>
              <a:gd name="connsiteX7" fmla="*/ 2722047 w 3069743"/>
              <a:gd name="connsiteY7" fmla="*/ 74242 h 3438628"/>
              <a:gd name="connsiteX0" fmla="*/ 2722047 w 3067016"/>
              <a:gd name="connsiteY0" fmla="*/ 56134 h 3420520"/>
              <a:gd name="connsiteX1" fmla="*/ 2109343 w 3067016"/>
              <a:gd name="connsiteY1" fmla="*/ 439971 h 3420520"/>
              <a:gd name="connsiteX2" fmla="*/ 995455 w 3067016"/>
              <a:gd name="connsiteY2" fmla="*/ 1183644 h 3420520"/>
              <a:gd name="connsiteX3" fmla="*/ 118946 w 3067016"/>
              <a:gd name="connsiteY3" fmla="*/ 1949566 h 3420520"/>
              <a:gd name="connsiteX4" fmla="*/ 52998 w 3067016"/>
              <a:gd name="connsiteY4" fmla="*/ 2974609 h 3420520"/>
              <a:gd name="connsiteX5" fmla="*/ 1013219 w 3067016"/>
              <a:gd name="connsiteY5" fmla="*/ 3336074 h 3420520"/>
              <a:gd name="connsiteX6" fmla="*/ 2964641 w 3067016"/>
              <a:gd name="connsiteY6" fmla="*/ 1658182 h 3420520"/>
              <a:gd name="connsiteX7" fmla="*/ 2722047 w 3067016"/>
              <a:gd name="connsiteY7" fmla="*/ 56134 h 3420520"/>
              <a:gd name="connsiteX0" fmla="*/ 2722047 w 3071906"/>
              <a:gd name="connsiteY0" fmla="*/ 88056 h 3452442"/>
              <a:gd name="connsiteX1" fmla="*/ 1918601 w 3071906"/>
              <a:gd name="connsiteY1" fmla="*/ 315738 h 3452442"/>
              <a:gd name="connsiteX2" fmla="*/ 995455 w 3071906"/>
              <a:gd name="connsiteY2" fmla="*/ 1215566 h 3452442"/>
              <a:gd name="connsiteX3" fmla="*/ 118946 w 3071906"/>
              <a:gd name="connsiteY3" fmla="*/ 1981488 h 3452442"/>
              <a:gd name="connsiteX4" fmla="*/ 52998 w 3071906"/>
              <a:gd name="connsiteY4" fmla="*/ 3006531 h 3452442"/>
              <a:gd name="connsiteX5" fmla="*/ 1013219 w 3071906"/>
              <a:gd name="connsiteY5" fmla="*/ 3367996 h 3452442"/>
              <a:gd name="connsiteX6" fmla="*/ 2964641 w 3071906"/>
              <a:gd name="connsiteY6" fmla="*/ 1690104 h 3452442"/>
              <a:gd name="connsiteX7" fmla="*/ 2722047 w 3071906"/>
              <a:gd name="connsiteY7" fmla="*/ 88056 h 3452442"/>
              <a:gd name="connsiteX0" fmla="*/ 2830640 w 3103270"/>
              <a:gd name="connsiteY0" fmla="*/ 122469 h 3324481"/>
              <a:gd name="connsiteX1" fmla="*/ 1918601 w 3103270"/>
              <a:gd name="connsiteY1" fmla="*/ 187777 h 3324481"/>
              <a:gd name="connsiteX2" fmla="*/ 995455 w 3103270"/>
              <a:gd name="connsiteY2" fmla="*/ 1087605 h 3324481"/>
              <a:gd name="connsiteX3" fmla="*/ 118946 w 3103270"/>
              <a:gd name="connsiteY3" fmla="*/ 1853527 h 3324481"/>
              <a:gd name="connsiteX4" fmla="*/ 52998 w 3103270"/>
              <a:gd name="connsiteY4" fmla="*/ 2878570 h 3324481"/>
              <a:gd name="connsiteX5" fmla="*/ 1013219 w 3103270"/>
              <a:gd name="connsiteY5" fmla="*/ 3240035 h 3324481"/>
              <a:gd name="connsiteX6" fmla="*/ 2964641 w 3103270"/>
              <a:gd name="connsiteY6" fmla="*/ 1562143 h 3324481"/>
              <a:gd name="connsiteX7" fmla="*/ 2830640 w 3103270"/>
              <a:gd name="connsiteY7" fmla="*/ 122469 h 332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3270" h="3324481">
                <a:moveTo>
                  <a:pt x="2830640" y="122469"/>
                </a:moveTo>
                <a:cubicBezTo>
                  <a:pt x="2656300" y="-106592"/>
                  <a:pt x="2224465" y="26921"/>
                  <a:pt x="1918601" y="187777"/>
                </a:cubicBezTo>
                <a:cubicBezTo>
                  <a:pt x="1612737" y="348633"/>
                  <a:pt x="1295398" y="809980"/>
                  <a:pt x="995455" y="1087605"/>
                </a:cubicBezTo>
                <a:cubicBezTo>
                  <a:pt x="695513" y="1365230"/>
                  <a:pt x="301127" y="1528045"/>
                  <a:pt x="118946" y="1853527"/>
                </a:cubicBezTo>
                <a:cubicBezTo>
                  <a:pt x="-63235" y="2179009"/>
                  <a:pt x="5934" y="2607182"/>
                  <a:pt x="52998" y="2878570"/>
                </a:cubicBezTo>
                <a:cubicBezTo>
                  <a:pt x="255171" y="3404858"/>
                  <a:pt x="556763" y="3376337"/>
                  <a:pt x="1013219" y="3240035"/>
                </a:cubicBezTo>
                <a:cubicBezTo>
                  <a:pt x="1469675" y="3103733"/>
                  <a:pt x="2661738" y="2081737"/>
                  <a:pt x="2964641" y="1562143"/>
                </a:cubicBezTo>
                <a:cubicBezTo>
                  <a:pt x="3267544" y="1042549"/>
                  <a:pt x="3004980" y="351530"/>
                  <a:pt x="2830640" y="122469"/>
                </a:cubicBezTo>
                <a:close/>
              </a:path>
            </a:pathLst>
          </a:custGeom>
          <a:solidFill>
            <a:srgbClr val="00D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-29376"/>
            <a:ext cx="12192000" cy="876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/>
              <a:t>ㄷ</a:t>
            </a:r>
          </a:p>
        </p:txBody>
      </p:sp>
      <p:sp>
        <p:nvSpPr>
          <p:cNvPr id="7" name="자유형 6"/>
          <p:cNvSpPr/>
          <p:nvPr/>
        </p:nvSpPr>
        <p:spPr>
          <a:xfrm rot="1879260">
            <a:off x="9768217" y="5265620"/>
            <a:ext cx="2430761" cy="2861962"/>
          </a:xfrm>
          <a:custGeom>
            <a:avLst/>
            <a:gdLst>
              <a:gd name="connsiteX0" fmla="*/ 3474949 w 3732053"/>
              <a:gd name="connsiteY0" fmla="*/ 426086 h 3585389"/>
              <a:gd name="connsiteX1" fmla="*/ 2214040 w 3732053"/>
              <a:gd name="connsiteY1" fmla="*/ 108453 h 3585389"/>
              <a:gd name="connsiteX2" fmla="*/ 1424768 w 3732053"/>
              <a:gd name="connsiteY2" fmla="*/ 1494491 h 3585389"/>
              <a:gd name="connsiteX3" fmla="*/ 452617 w 3732053"/>
              <a:gd name="connsiteY3" fmla="*/ 2283762 h 3585389"/>
              <a:gd name="connsiteX4" fmla="*/ 202360 w 3732053"/>
              <a:gd name="connsiteY4" fmla="*/ 3525421 h 3585389"/>
              <a:gd name="connsiteX5" fmla="*/ 3417198 w 3732053"/>
              <a:gd name="connsiteY5" fmla="*/ 3082659 h 3585389"/>
              <a:gd name="connsiteX6" fmla="*/ 3474949 w 3732053"/>
              <a:gd name="connsiteY6" fmla="*/ 426086 h 3585389"/>
              <a:gd name="connsiteX0" fmla="*/ 3142383 w 3366539"/>
              <a:gd name="connsiteY0" fmla="*/ 426086 h 3927525"/>
              <a:gd name="connsiteX1" fmla="*/ 1881474 w 3366539"/>
              <a:gd name="connsiteY1" fmla="*/ 108453 h 3927525"/>
              <a:gd name="connsiteX2" fmla="*/ 1092202 w 3366539"/>
              <a:gd name="connsiteY2" fmla="*/ 1494491 h 3927525"/>
              <a:gd name="connsiteX3" fmla="*/ 120051 w 3366539"/>
              <a:gd name="connsiteY3" fmla="*/ 2283762 h 3927525"/>
              <a:gd name="connsiteX4" fmla="*/ 345898 w 3366539"/>
              <a:gd name="connsiteY4" fmla="*/ 3900473 h 3927525"/>
              <a:gd name="connsiteX5" fmla="*/ 3084632 w 3366539"/>
              <a:gd name="connsiteY5" fmla="*/ 3082659 h 3927525"/>
              <a:gd name="connsiteX6" fmla="*/ 3142383 w 3366539"/>
              <a:gd name="connsiteY6" fmla="*/ 426086 h 3927525"/>
              <a:gd name="connsiteX0" fmla="*/ 3052062 w 3266093"/>
              <a:gd name="connsiteY0" fmla="*/ 426086 h 4197834"/>
              <a:gd name="connsiteX1" fmla="*/ 1791153 w 3266093"/>
              <a:gd name="connsiteY1" fmla="*/ 108453 h 4197834"/>
              <a:gd name="connsiteX2" fmla="*/ 1001881 w 3266093"/>
              <a:gd name="connsiteY2" fmla="*/ 1494491 h 4197834"/>
              <a:gd name="connsiteX3" fmla="*/ 29730 w 3266093"/>
              <a:gd name="connsiteY3" fmla="*/ 2283762 h 4197834"/>
              <a:gd name="connsiteX4" fmla="*/ 255577 w 3266093"/>
              <a:gd name="connsiteY4" fmla="*/ 3900473 h 4197834"/>
              <a:gd name="connsiteX5" fmla="*/ 404314 w 3266093"/>
              <a:gd name="connsiteY5" fmla="*/ 4137666 h 4197834"/>
              <a:gd name="connsiteX6" fmla="*/ 2994311 w 3266093"/>
              <a:gd name="connsiteY6" fmla="*/ 3082659 h 4197834"/>
              <a:gd name="connsiteX7" fmla="*/ 3052062 w 3266093"/>
              <a:gd name="connsiteY7" fmla="*/ 426086 h 4197834"/>
              <a:gd name="connsiteX0" fmla="*/ 3165757 w 3379788"/>
              <a:gd name="connsiteY0" fmla="*/ 426086 h 4182805"/>
              <a:gd name="connsiteX1" fmla="*/ 1904848 w 3379788"/>
              <a:gd name="connsiteY1" fmla="*/ 108453 h 4182805"/>
              <a:gd name="connsiteX2" fmla="*/ 1115576 w 3379788"/>
              <a:gd name="connsiteY2" fmla="*/ 1494491 h 4182805"/>
              <a:gd name="connsiteX3" fmla="*/ 143425 w 3379788"/>
              <a:gd name="connsiteY3" fmla="*/ 2283762 h 4182805"/>
              <a:gd name="connsiteX4" fmla="*/ 33616 w 3379788"/>
              <a:gd name="connsiteY4" fmla="*/ 3811774 h 4182805"/>
              <a:gd name="connsiteX5" fmla="*/ 518009 w 3379788"/>
              <a:gd name="connsiteY5" fmla="*/ 4137666 h 4182805"/>
              <a:gd name="connsiteX6" fmla="*/ 3108006 w 3379788"/>
              <a:gd name="connsiteY6" fmla="*/ 3082659 h 4182805"/>
              <a:gd name="connsiteX7" fmla="*/ 3165757 w 3379788"/>
              <a:gd name="connsiteY7" fmla="*/ 426086 h 4182805"/>
              <a:gd name="connsiteX0" fmla="*/ 3165757 w 3379788"/>
              <a:gd name="connsiteY0" fmla="*/ 426086 h 4233456"/>
              <a:gd name="connsiteX1" fmla="*/ 1904848 w 3379788"/>
              <a:gd name="connsiteY1" fmla="*/ 108453 h 4233456"/>
              <a:gd name="connsiteX2" fmla="*/ 1115576 w 3379788"/>
              <a:gd name="connsiteY2" fmla="*/ 1494491 h 4233456"/>
              <a:gd name="connsiteX3" fmla="*/ 143425 w 3379788"/>
              <a:gd name="connsiteY3" fmla="*/ 2283762 h 4233456"/>
              <a:gd name="connsiteX4" fmla="*/ 33616 w 3379788"/>
              <a:gd name="connsiteY4" fmla="*/ 3811774 h 4233456"/>
              <a:gd name="connsiteX5" fmla="*/ 518009 w 3379788"/>
              <a:gd name="connsiteY5" fmla="*/ 4137666 h 4233456"/>
              <a:gd name="connsiteX6" fmla="*/ 3108006 w 3379788"/>
              <a:gd name="connsiteY6" fmla="*/ 3082659 h 4233456"/>
              <a:gd name="connsiteX7" fmla="*/ 3165757 w 3379788"/>
              <a:gd name="connsiteY7" fmla="*/ 426086 h 4233456"/>
              <a:gd name="connsiteX0" fmla="*/ 3165757 w 3343509"/>
              <a:gd name="connsiteY0" fmla="*/ 426086 h 4432911"/>
              <a:gd name="connsiteX1" fmla="*/ 1904848 w 3343509"/>
              <a:gd name="connsiteY1" fmla="*/ 108453 h 4432911"/>
              <a:gd name="connsiteX2" fmla="*/ 1115576 w 3343509"/>
              <a:gd name="connsiteY2" fmla="*/ 1494491 h 4432911"/>
              <a:gd name="connsiteX3" fmla="*/ 143425 w 3343509"/>
              <a:gd name="connsiteY3" fmla="*/ 2283762 h 4432911"/>
              <a:gd name="connsiteX4" fmla="*/ 33616 w 3343509"/>
              <a:gd name="connsiteY4" fmla="*/ 3811774 h 4432911"/>
              <a:gd name="connsiteX5" fmla="*/ 1065981 w 3343509"/>
              <a:gd name="connsiteY5" fmla="*/ 4390115 h 4432911"/>
              <a:gd name="connsiteX6" fmla="*/ 3108006 w 3343509"/>
              <a:gd name="connsiteY6" fmla="*/ 3082659 h 4432911"/>
              <a:gd name="connsiteX7" fmla="*/ 3165757 w 3343509"/>
              <a:gd name="connsiteY7" fmla="*/ 426086 h 4432911"/>
              <a:gd name="connsiteX0" fmla="*/ 3165757 w 3477777"/>
              <a:gd name="connsiteY0" fmla="*/ 383829 h 4390654"/>
              <a:gd name="connsiteX1" fmla="*/ 1904848 w 3477777"/>
              <a:gd name="connsiteY1" fmla="*/ 66196 h 4390654"/>
              <a:gd name="connsiteX2" fmla="*/ 1115576 w 3477777"/>
              <a:gd name="connsiteY2" fmla="*/ 1452234 h 4390654"/>
              <a:gd name="connsiteX3" fmla="*/ 143425 w 3477777"/>
              <a:gd name="connsiteY3" fmla="*/ 2241505 h 4390654"/>
              <a:gd name="connsiteX4" fmla="*/ 33616 w 3477777"/>
              <a:gd name="connsiteY4" fmla="*/ 3769517 h 4390654"/>
              <a:gd name="connsiteX5" fmla="*/ 1065981 w 3477777"/>
              <a:gd name="connsiteY5" fmla="*/ 4347858 h 4390654"/>
              <a:gd name="connsiteX6" fmla="*/ 3306323 w 3477777"/>
              <a:gd name="connsiteY6" fmla="*/ 1800673 h 4390654"/>
              <a:gd name="connsiteX7" fmla="*/ 3165757 w 3477777"/>
              <a:gd name="connsiteY7" fmla="*/ 383829 h 4390654"/>
              <a:gd name="connsiteX0" fmla="*/ 3165757 w 3456438"/>
              <a:gd name="connsiteY0" fmla="*/ 383829 h 3966276"/>
              <a:gd name="connsiteX1" fmla="*/ 1904848 w 3456438"/>
              <a:gd name="connsiteY1" fmla="*/ 66196 h 3966276"/>
              <a:gd name="connsiteX2" fmla="*/ 1115576 w 3456438"/>
              <a:gd name="connsiteY2" fmla="*/ 1452234 h 3966276"/>
              <a:gd name="connsiteX3" fmla="*/ 143425 w 3456438"/>
              <a:gd name="connsiteY3" fmla="*/ 2241505 h 3966276"/>
              <a:gd name="connsiteX4" fmla="*/ 33616 w 3456438"/>
              <a:gd name="connsiteY4" fmla="*/ 3769517 h 3966276"/>
              <a:gd name="connsiteX5" fmla="*/ 1354901 w 3456438"/>
              <a:gd name="connsiteY5" fmla="*/ 3478565 h 3966276"/>
              <a:gd name="connsiteX6" fmla="*/ 3306323 w 3456438"/>
              <a:gd name="connsiteY6" fmla="*/ 1800673 h 3966276"/>
              <a:gd name="connsiteX7" fmla="*/ 3165757 w 3456438"/>
              <a:gd name="connsiteY7" fmla="*/ 383829 h 3966276"/>
              <a:gd name="connsiteX0" fmla="*/ 3185030 w 3475711"/>
              <a:gd name="connsiteY0" fmla="*/ 383829 h 3707572"/>
              <a:gd name="connsiteX1" fmla="*/ 1924121 w 3475711"/>
              <a:gd name="connsiteY1" fmla="*/ 66196 h 3707572"/>
              <a:gd name="connsiteX2" fmla="*/ 1134849 w 3475711"/>
              <a:gd name="connsiteY2" fmla="*/ 1452234 h 3707572"/>
              <a:gd name="connsiteX3" fmla="*/ 162698 w 3475711"/>
              <a:gd name="connsiteY3" fmla="*/ 2241505 h 3707572"/>
              <a:gd name="connsiteX4" fmla="*/ 26714 w 3475711"/>
              <a:gd name="connsiteY4" fmla="*/ 3420345 h 3707572"/>
              <a:gd name="connsiteX5" fmla="*/ 1374174 w 3475711"/>
              <a:gd name="connsiteY5" fmla="*/ 3478565 h 3707572"/>
              <a:gd name="connsiteX6" fmla="*/ 3325596 w 3475711"/>
              <a:gd name="connsiteY6" fmla="*/ 1800673 h 3707572"/>
              <a:gd name="connsiteX7" fmla="*/ 3185030 w 3475711"/>
              <a:gd name="connsiteY7" fmla="*/ 383829 h 3707572"/>
              <a:gd name="connsiteX0" fmla="*/ 3184519 w 3475200"/>
              <a:gd name="connsiteY0" fmla="*/ 383829 h 3633727"/>
              <a:gd name="connsiteX1" fmla="*/ 1923610 w 3475200"/>
              <a:gd name="connsiteY1" fmla="*/ 66196 h 3633727"/>
              <a:gd name="connsiteX2" fmla="*/ 1134338 w 3475200"/>
              <a:gd name="connsiteY2" fmla="*/ 1452234 h 3633727"/>
              <a:gd name="connsiteX3" fmla="*/ 162187 w 3475200"/>
              <a:gd name="connsiteY3" fmla="*/ 2241505 h 3633727"/>
              <a:gd name="connsiteX4" fmla="*/ 26868 w 3475200"/>
              <a:gd name="connsiteY4" fmla="*/ 3291869 h 3633727"/>
              <a:gd name="connsiteX5" fmla="*/ 1373663 w 3475200"/>
              <a:gd name="connsiteY5" fmla="*/ 3478565 h 3633727"/>
              <a:gd name="connsiteX6" fmla="*/ 3325085 w 3475200"/>
              <a:gd name="connsiteY6" fmla="*/ 1800673 h 3633727"/>
              <a:gd name="connsiteX7" fmla="*/ 3184519 w 3475200"/>
              <a:gd name="connsiteY7" fmla="*/ 383829 h 3633727"/>
              <a:gd name="connsiteX0" fmla="*/ 3200433 w 3491114"/>
              <a:gd name="connsiteY0" fmla="*/ 359894 h 3609792"/>
              <a:gd name="connsiteX1" fmla="*/ 1939524 w 3491114"/>
              <a:gd name="connsiteY1" fmla="*/ 42261 h 3609792"/>
              <a:gd name="connsiteX2" fmla="*/ 1496405 w 3491114"/>
              <a:gd name="connsiteY2" fmla="*/ 1086988 h 3609792"/>
              <a:gd name="connsiteX3" fmla="*/ 178101 w 3491114"/>
              <a:gd name="connsiteY3" fmla="*/ 2217570 h 3609792"/>
              <a:gd name="connsiteX4" fmla="*/ 42782 w 3491114"/>
              <a:gd name="connsiteY4" fmla="*/ 3267934 h 3609792"/>
              <a:gd name="connsiteX5" fmla="*/ 1389577 w 3491114"/>
              <a:gd name="connsiteY5" fmla="*/ 3454630 h 3609792"/>
              <a:gd name="connsiteX6" fmla="*/ 3340999 w 3491114"/>
              <a:gd name="connsiteY6" fmla="*/ 1776738 h 3609792"/>
              <a:gd name="connsiteX7" fmla="*/ 3200433 w 3491114"/>
              <a:gd name="connsiteY7" fmla="*/ 359894 h 3609792"/>
              <a:gd name="connsiteX0" fmla="*/ 3200433 w 3478188"/>
              <a:gd name="connsiteY0" fmla="*/ 254007 h 3503905"/>
              <a:gd name="connsiteX1" fmla="*/ 2275251 w 3478188"/>
              <a:gd name="connsiteY1" fmla="*/ 64270 h 3503905"/>
              <a:gd name="connsiteX2" fmla="*/ 1496405 w 3478188"/>
              <a:gd name="connsiteY2" fmla="*/ 981101 h 3503905"/>
              <a:gd name="connsiteX3" fmla="*/ 178101 w 3478188"/>
              <a:gd name="connsiteY3" fmla="*/ 2111683 h 3503905"/>
              <a:gd name="connsiteX4" fmla="*/ 42782 w 3478188"/>
              <a:gd name="connsiteY4" fmla="*/ 3162047 h 3503905"/>
              <a:gd name="connsiteX5" fmla="*/ 1389577 w 3478188"/>
              <a:gd name="connsiteY5" fmla="*/ 3348743 h 3503905"/>
              <a:gd name="connsiteX6" fmla="*/ 3340999 w 3478188"/>
              <a:gd name="connsiteY6" fmla="*/ 1670851 h 3503905"/>
              <a:gd name="connsiteX7" fmla="*/ 3200433 w 3478188"/>
              <a:gd name="connsiteY7" fmla="*/ 254007 h 3503905"/>
              <a:gd name="connsiteX0" fmla="*/ 3432850 w 3581316"/>
              <a:gd name="connsiteY0" fmla="*/ 534588 h 3448102"/>
              <a:gd name="connsiteX1" fmla="*/ 2275251 w 3581316"/>
              <a:gd name="connsiteY1" fmla="*/ 8467 h 3448102"/>
              <a:gd name="connsiteX2" fmla="*/ 1496405 w 3581316"/>
              <a:gd name="connsiteY2" fmla="*/ 925298 h 3448102"/>
              <a:gd name="connsiteX3" fmla="*/ 178101 w 3581316"/>
              <a:gd name="connsiteY3" fmla="*/ 2055880 h 3448102"/>
              <a:gd name="connsiteX4" fmla="*/ 42782 w 3581316"/>
              <a:gd name="connsiteY4" fmla="*/ 3106244 h 3448102"/>
              <a:gd name="connsiteX5" fmla="*/ 1389577 w 3581316"/>
              <a:gd name="connsiteY5" fmla="*/ 3292940 h 3448102"/>
              <a:gd name="connsiteX6" fmla="*/ 3340999 w 3581316"/>
              <a:gd name="connsiteY6" fmla="*/ 1615048 h 3448102"/>
              <a:gd name="connsiteX7" fmla="*/ 3432850 w 3581316"/>
              <a:gd name="connsiteY7" fmla="*/ 534588 h 3448102"/>
              <a:gd name="connsiteX0" fmla="*/ 3432850 w 3592640"/>
              <a:gd name="connsiteY0" fmla="*/ 508446 h 3421960"/>
              <a:gd name="connsiteX1" fmla="*/ 2099713 w 3592640"/>
              <a:gd name="connsiteY1" fmla="*/ 8988 h 3421960"/>
              <a:gd name="connsiteX2" fmla="*/ 1496405 w 3592640"/>
              <a:gd name="connsiteY2" fmla="*/ 899156 h 3421960"/>
              <a:gd name="connsiteX3" fmla="*/ 178101 w 3592640"/>
              <a:gd name="connsiteY3" fmla="*/ 2029738 h 3421960"/>
              <a:gd name="connsiteX4" fmla="*/ 42782 w 3592640"/>
              <a:gd name="connsiteY4" fmla="*/ 3080102 h 3421960"/>
              <a:gd name="connsiteX5" fmla="*/ 1389577 w 3592640"/>
              <a:gd name="connsiteY5" fmla="*/ 3266798 h 3421960"/>
              <a:gd name="connsiteX6" fmla="*/ 3340999 w 3592640"/>
              <a:gd name="connsiteY6" fmla="*/ 1588906 h 3421960"/>
              <a:gd name="connsiteX7" fmla="*/ 3432850 w 3592640"/>
              <a:gd name="connsiteY7" fmla="*/ 508446 h 3421960"/>
              <a:gd name="connsiteX0" fmla="*/ 3432850 w 3587605"/>
              <a:gd name="connsiteY0" fmla="*/ 563890 h 3477404"/>
              <a:gd name="connsiteX1" fmla="*/ 2177256 w 3587605"/>
              <a:gd name="connsiteY1" fmla="*/ 7949 h 3477404"/>
              <a:gd name="connsiteX2" fmla="*/ 1496405 w 3587605"/>
              <a:gd name="connsiteY2" fmla="*/ 954600 h 3477404"/>
              <a:gd name="connsiteX3" fmla="*/ 178101 w 3587605"/>
              <a:gd name="connsiteY3" fmla="*/ 2085182 h 3477404"/>
              <a:gd name="connsiteX4" fmla="*/ 42782 w 3587605"/>
              <a:gd name="connsiteY4" fmla="*/ 3135546 h 3477404"/>
              <a:gd name="connsiteX5" fmla="*/ 1389577 w 3587605"/>
              <a:gd name="connsiteY5" fmla="*/ 3322242 h 3477404"/>
              <a:gd name="connsiteX6" fmla="*/ 3340999 w 3587605"/>
              <a:gd name="connsiteY6" fmla="*/ 1644350 h 3477404"/>
              <a:gd name="connsiteX7" fmla="*/ 3432850 w 3587605"/>
              <a:gd name="connsiteY7" fmla="*/ 563890 h 3477404"/>
              <a:gd name="connsiteX0" fmla="*/ 3432850 w 3587605"/>
              <a:gd name="connsiteY0" fmla="*/ 608555 h 3522069"/>
              <a:gd name="connsiteX1" fmla="*/ 2177256 w 3587605"/>
              <a:gd name="connsiteY1" fmla="*/ 52614 h 3522069"/>
              <a:gd name="connsiteX2" fmla="*/ 1496405 w 3587605"/>
              <a:gd name="connsiteY2" fmla="*/ 999265 h 3522069"/>
              <a:gd name="connsiteX3" fmla="*/ 178101 w 3587605"/>
              <a:gd name="connsiteY3" fmla="*/ 2129847 h 3522069"/>
              <a:gd name="connsiteX4" fmla="*/ 42782 w 3587605"/>
              <a:gd name="connsiteY4" fmla="*/ 3180211 h 3522069"/>
              <a:gd name="connsiteX5" fmla="*/ 1389577 w 3587605"/>
              <a:gd name="connsiteY5" fmla="*/ 3366907 h 3522069"/>
              <a:gd name="connsiteX6" fmla="*/ 3340999 w 3587605"/>
              <a:gd name="connsiteY6" fmla="*/ 1689015 h 3522069"/>
              <a:gd name="connsiteX7" fmla="*/ 3432850 w 3587605"/>
              <a:gd name="connsiteY7" fmla="*/ 608555 h 3522069"/>
              <a:gd name="connsiteX0" fmla="*/ 3426562 w 3581317"/>
              <a:gd name="connsiteY0" fmla="*/ 572453 h 3485967"/>
              <a:gd name="connsiteX1" fmla="*/ 2170968 w 3581317"/>
              <a:gd name="connsiteY1" fmla="*/ 16512 h 3485967"/>
              <a:gd name="connsiteX2" fmla="*/ 1365525 w 3581317"/>
              <a:gd name="connsiteY2" fmla="*/ 1178375 h 3485967"/>
              <a:gd name="connsiteX3" fmla="*/ 171813 w 3581317"/>
              <a:gd name="connsiteY3" fmla="*/ 2093745 h 3485967"/>
              <a:gd name="connsiteX4" fmla="*/ 36494 w 3581317"/>
              <a:gd name="connsiteY4" fmla="*/ 3144109 h 3485967"/>
              <a:gd name="connsiteX5" fmla="*/ 1383289 w 3581317"/>
              <a:gd name="connsiteY5" fmla="*/ 3330805 h 3485967"/>
              <a:gd name="connsiteX6" fmla="*/ 3334711 w 3581317"/>
              <a:gd name="connsiteY6" fmla="*/ 1652913 h 3485967"/>
              <a:gd name="connsiteX7" fmla="*/ 3426562 w 3581317"/>
              <a:gd name="connsiteY7" fmla="*/ 572453 h 3485967"/>
              <a:gd name="connsiteX0" fmla="*/ 3426562 w 3573657"/>
              <a:gd name="connsiteY0" fmla="*/ 361068 h 3274582"/>
              <a:gd name="connsiteX1" fmla="*/ 2290505 w 3573657"/>
              <a:gd name="connsiteY1" fmla="*/ 26882 h 3274582"/>
              <a:gd name="connsiteX2" fmla="*/ 1365525 w 3573657"/>
              <a:gd name="connsiteY2" fmla="*/ 966990 h 3274582"/>
              <a:gd name="connsiteX3" fmla="*/ 171813 w 3573657"/>
              <a:gd name="connsiteY3" fmla="*/ 1882360 h 3274582"/>
              <a:gd name="connsiteX4" fmla="*/ 36494 w 3573657"/>
              <a:gd name="connsiteY4" fmla="*/ 2932724 h 3274582"/>
              <a:gd name="connsiteX5" fmla="*/ 1383289 w 3573657"/>
              <a:gd name="connsiteY5" fmla="*/ 3119420 h 3274582"/>
              <a:gd name="connsiteX6" fmla="*/ 3334711 w 3573657"/>
              <a:gd name="connsiteY6" fmla="*/ 1441528 h 3274582"/>
              <a:gd name="connsiteX7" fmla="*/ 3426562 w 3573657"/>
              <a:gd name="connsiteY7" fmla="*/ 361068 h 3274582"/>
              <a:gd name="connsiteX0" fmla="*/ 3294056 w 3441151"/>
              <a:gd name="connsiteY0" fmla="*/ 361068 h 3203866"/>
              <a:gd name="connsiteX1" fmla="*/ 2157999 w 3441151"/>
              <a:gd name="connsiteY1" fmla="*/ 26882 h 3203866"/>
              <a:gd name="connsiteX2" fmla="*/ 1233019 w 3441151"/>
              <a:gd name="connsiteY2" fmla="*/ 966990 h 3203866"/>
              <a:gd name="connsiteX3" fmla="*/ 39307 w 3441151"/>
              <a:gd name="connsiteY3" fmla="*/ 1882360 h 3203866"/>
              <a:gd name="connsiteX4" fmla="*/ 290562 w 3441151"/>
              <a:gd name="connsiteY4" fmla="*/ 2757955 h 3203866"/>
              <a:gd name="connsiteX5" fmla="*/ 1250783 w 3441151"/>
              <a:gd name="connsiteY5" fmla="*/ 3119420 h 3203866"/>
              <a:gd name="connsiteX6" fmla="*/ 3202205 w 3441151"/>
              <a:gd name="connsiteY6" fmla="*/ 1441528 h 3203866"/>
              <a:gd name="connsiteX7" fmla="*/ 3294056 w 3441151"/>
              <a:gd name="connsiteY7" fmla="*/ 361068 h 3203866"/>
              <a:gd name="connsiteX0" fmla="*/ 3047297 w 3194392"/>
              <a:gd name="connsiteY0" fmla="*/ 361068 h 3203866"/>
              <a:gd name="connsiteX1" fmla="*/ 1911240 w 3194392"/>
              <a:gd name="connsiteY1" fmla="*/ 26882 h 3203866"/>
              <a:gd name="connsiteX2" fmla="*/ 986260 w 3194392"/>
              <a:gd name="connsiteY2" fmla="*/ 966990 h 3203866"/>
              <a:gd name="connsiteX3" fmla="*/ 109751 w 3194392"/>
              <a:gd name="connsiteY3" fmla="*/ 1732912 h 3203866"/>
              <a:gd name="connsiteX4" fmla="*/ 43803 w 3194392"/>
              <a:gd name="connsiteY4" fmla="*/ 2757955 h 3203866"/>
              <a:gd name="connsiteX5" fmla="*/ 1004024 w 3194392"/>
              <a:gd name="connsiteY5" fmla="*/ 3119420 h 3203866"/>
              <a:gd name="connsiteX6" fmla="*/ 2955446 w 3194392"/>
              <a:gd name="connsiteY6" fmla="*/ 1441528 h 3203866"/>
              <a:gd name="connsiteX7" fmla="*/ 3047297 w 3194392"/>
              <a:gd name="connsiteY7" fmla="*/ 361068 h 3203866"/>
              <a:gd name="connsiteX0" fmla="*/ 3056492 w 3203587"/>
              <a:gd name="connsiteY0" fmla="*/ 361068 h 3203866"/>
              <a:gd name="connsiteX1" fmla="*/ 1920435 w 3203587"/>
              <a:gd name="connsiteY1" fmla="*/ 26882 h 3203866"/>
              <a:gd name="connsiteX2" fmla="*/ 995455 w 3203587"/>
              <a:gd name="connsiteY2" fmla="*/ 966990 h 3203866"/>
              <a:gd name="connsiteX3" fmla="*/ 118946 w 3203587"/>
              <a:gd name="connsiteY3" fmla="*/ 1732912 h 3203866"/>
              <a:gd name="connsiteX4" fmla="*/ 52998 w 3203587"/>
              <a:gd name="connsiteY4" fmla="*/ 2757955 h 3203866"/>
              <a:gd name="connsiteX5" fmla="*/ 1013219 w 3203587"/>
              <a:gd name="connsiteY5" fmla="*/ 3119420 h 3203866"/>
              <a:gd name="connsiteX6" fmla="*/ 2964641 w 3203587"/>
              <a:gd name="connsiteY6" fmla="*/ 1441528 h 3203866"/>
              <a:gd name="connsiteX7" fmla="*/ 3056492 w 3203587"/>
              <a:gd name="connsiteY7" fmla="*/ 361068 h 3203866"/>
              <a:gd name="connsiteX0" fmla="*/ 3056492 w 3198488"/>
              <a:gd name="connsiteY0" fmla="*/ 271660 h 3114458"/>
              <a:gd name="connsiteX1" fmla="*/ 2001198 w 3198488"/>
              <a:gd name="connsiteY1" fmla="*/ 36727 h 3114458"/>
              <a:gd name="connsiteX2" fmla="*/ 995455 w 3198488"/>
              <a:gd name="connsiteY2" fmla="*/ 877582 h 3114458"/>
              <a:gd name="connsiteX3" fmla="*/ 118946 w 3198488"/>
              <a:gd name="connsiteY3" fmla="*/ 1643504 h 3114458"/>
              <a:gd name="connsiteX4" fmla="*/ 52998 w 3198488"/>
              <a:gd name="connsiteY4" fmla="*/ 2668547 h 3114458"/>
              <a:gd name="connsiteX5" fmla="*/ 1013219 w 3198488"/>
              <a:gd name="connsiteY5" fmla="*/ 3030012 h 3114458"/>
              <a:gd name="connsiteX6" fmla="*/ 2964641 w 3198488"/>
              <a:gd name="connsiteY6" fmla="*/ 1352120 h 3114458"/>
              <a:gd name="connsiteX7" fmla="*/ 3056492 w 3198488"/>
              <a:gd name="connsiteY7" fmla="*/ 271660 h 3114458"/>
              <a:gd name="connsiteX0" fmla="*/ 2722047 w 3069743"/>
              <a:gd name="connsiteY0" fmla="*/ 74242 h 3438628"/>
              <a:gd name="connsiteX1" fmla="*/ 2001198 w 3069743"/>
              <a:gd name="connsiteY1" fmla="*/ 360897 h 3438628"/>
              <a:gd name="connsiteX2" fmla="*/ 995455 w 3069743"/>
              <a:gd name="connsiteY2" fmla="*/ 1201752 h 3438628"/>
              <a:gd name="connsiteX3" fmla="*/ 118946 w 3069743"/>
              <a:gd name="connsiteY3" fmla="*/ 1967674 h 3438628"/>
              <a:gd name="connsiteX4" fmla="*/ 52998 w 3069743"/>
              <a:gd name="connsiteY4" fmla="*/ 2992717 h 3438628"/>
              <a:gd name="connsiteX5" fmla="*/ 1013219 w 3069743"/>
              <a:gd name="connsiteY5" fmla="*/ 3354182 h 3438628"/>
              <a:gd name="connsiteX6" fmla="*/ 2964641 w 3069743"/>
              <a:gd name="connsiteY6" fmla="*/ 1676290 h 3438628"/>
              <a:gd name="connsiteX7" fmla="*/ 2722047 w 3069743"/>
              <a:gd name="connsiteY7" fmla="*/ 74242 h 3438628"/>
              <a:gd name="connsiteX0" fmla="*/ 2722047 w 3067016"/>
              <a:gd name="connsiteY0" fmla="*/ 56134 h 3420520"/>
              <a:gd name="connsiteX1" fmla="*/ 2109343 w 3067016"/>
              <a:gd name="connsiteY1" fmla="*/ 439971 h 3420520"/>
              <a:gd name="connsiteX2" fmla="*/ 995455 w 3067016"/>
              <a:gd name="connsiteY2" fmla="*/ 1183644 h 3420520"/>
              <a:gd name="connsiteX3" fmla="*/ 118946 w 3067016"/>
              <a:gd name="connsiteY3" fmla="*/ 1949566 h 3420520"/>
              <a:gd name="connsiteX4" fmla="*/ 52998 w 3067016"/>
              <a:gd name="connsiteY4" fmla="*/ 2974609 h 3420520"/>
              <a:gd name="connsiteX5" fmla="*/ 1013219 w 3067016"/>
              <a:gd name="connsiteY5" fmla="*/ 3336074 h 3420520"/>
              <a:gd name="connsiteX6" fmla="*/ 2964641 w 3067016"/>
              <a:gd name="connsiteY6" fmla="*/ 1658182 h 3420520"/>
              <a:gd name="connsiteX7" fmla="*/ 2722047 w 3067016"/>
              <a:gd name="connsiteY7" fmla="*/ 56134 h 3420520"/>
              <a:gd name="connsiteX0" fmla="*/ 2722047 w 3071906"/>
              <a:gd name="connsiteY0" fmla="*/ 88056 h 3452442"/>
              <a:gd name="connsiteX1" fmla="*/ 1918601 w 3071906"/>
              <a:gd name="connsiteY1" fmla="*/ 315738 h 3452442"/>
              <a:gd name="connsiteX2" fmla="*/ 995455 w 3071906"/>
              <a:gd name="connsiteY2" fmla="*/ 1215566 h 3452442"/>
              <a:gd name="connsiteX3" fmla="*/ 118946 w 3071906"/>
              <a:gd name="connsiteY3" fmla="*/ 1981488 h 3452442"/>
              <a:gd name="connsiteX4" fmla="*/ 52998 w 3071906"/>
              <a:gd name="connsiteY4" fmla="*/ 3006531 h 3452442"/>
              <a:gd name="connsiteX5" fmla="*/ 1013219 w 3071906"/>
              <a:gd name="connsiteY5" fmla="*/ 3367996 h 3452442"/>
              <a:gd name="connsiteX6" fmla="*/ 2964641 w 3071906"/>
              <a:gd name="connsiteY6" fmla="*/ 1690104 h 3452442"/>
              <a:gd name="connsiteX7" fmla="*/ 2722047 w 3071906"/>
              <a:gd name="connsiteY7" fmla="*/ 88056 h 3452442"/>
              <a:gd name="connsiteX0" fmla="*/ 2830640 w 3103270"/>
              <a:gd name="connsiteY0" fmla="*/ 122469 h 3324481"/>
              <a:gd name="connsiteX1" fmla="*/ 1918601 w 3103270"/>
              <a:gd name="connsiteY1" fmla="*/ 187777 h 3324481"/>
              <a:gd name="connsiteX2" fmla="*/ 995455 w 3103270"/>
              <a:gd name="connsiteY2" fmla="*/ 1087605 h 3324481"/>
              <a:gd name="connsiteX3" fmla="*/ 118946 w 3103270"/>
              <a:gd name="connsiteY3" fmla="*/ 1853527 h 3324481"/>
              <a:gd name="connsiteX4" fmla="*/ 52998 w 3103270"/>
              <a:gd name="connsiteY4" fmla="*/ 2878570 h 3324481"/>
              <a:gd name="connsiteX5" fmla="*/ 1013219 w 3103270"/>
              <a:gd name="connsiteY5" fmla="*/ 3240035 h 3324481"/>
              <a:gd name="connsiteX6" fmla="*/ 2964641 w 3103270"/>
              <a:gd name="connsiteY6" fmla="*/ 1562143 h 3324481"/>
              <a:gd name="connsiteX7" fmla="*/ 2830640 w 3103270"/>
              <a:gd name="connsiteY7" fmla="*/ 122469 h 332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3270" h="3324481">
                <a:moveTo>
                  <a:pt x="2830640" y="122469"/>
                </a:moveTo>
                <a:cubicBezTo>
                  <a:pt x="2656300" y="-106592"/>
                  <a:pt x="2224465" y="26921"/>
                  <a:pt x="1918601" y="187777"/>
                </a:cubicBezTo>
                <a:cubicBezTo>
                  <a:pt x="1612737" y="348633"/>
                  <a:pt x="1295398" y="809980"/>
                  <a:pt x="995455" y="1087605"/>
                </a:cubicBezTo>
                <a:cubicBezTo>
                  <a:pt x="695513" y="1365230"/>
                  <a:pt x="301127" y="1528045"/>
                  <a:pt x="118946" y="1853527"/>
                </a:cubicBezTo>
                <a:cubicBezTo>
                  <a:pt x="-63235" y="2179009"/>
                  <a:pt x="5934" y="2607182"/>
                  <a:pt x="52998" y="2878570"/>
                </a:cubicBezTo>
                <a:cubicBezTo>
                  <a:pt x="255171" y="3404858"/>
                  <a:pt x="556763" y="3376337"/>
                  <a:pt x="1013219" y="3240035"/>
                </a:cubicBezTo>
                <a:cubicBezTo>
                  <a:pt x="1469675" y="3103733"/>
                  <a:pt x="2661738" y="2081737"/>
                  <a:pt x="2964641" y="1562143"/>
                </a:cubicBezTo>
                <a:cubicBezTo>
                  <a:pt x="3267544" y="1042549"/>
                  <a:pt x="3004980" y="351530"/>
                  <a:pt x="2830640" y="122469"/>
                </a:cubicBezTo>
                <a:close/>
              </a:path>
            </a:pathLst>
          </a:custGeom>
          <a:solidFill>
            <a:srgbClr val="1E2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13244" y="6217305"/>
            <a:ext cx="1895337" cy="59257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19407" y="250247"/>
            <a:ext cx="540620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>
                <a:ln w="12700">
                  <a:solidFill>
                    <a:srgbClr val="00D5B3"/>
                  </a:solidFill>
                </a:ln>
                <a:solidFill>
                  <a:srgbClr val="00D5B3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Noto Sans Cond Blk" panose="020B0A06040504020204" pitchFamily="34"/>
              </a:rPr>
              <a:t>1.</a:t>
            </a:r>
            <a:endParaRPr lang="ko-KR" altLang="en-US" sz="2400">
              <a:ln w="12700">
                <a:solidFill>
                  <a:srgbClr val="00D5B3"/>
                </a:solidFill>
              </a:ln>
              <a:solidFill>
                <a:srgbClr val="00D5B3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Noto Sans Cond Blk" panose="020B0A06040504020204" pitchFamily="3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1066" y="250027"/>
            <a:ext cx="2917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232B3A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Noto Sans Cond Blk" panose="020B0A06040504020204" pitchFamily="34"/>
              </a:rPr>
              <a:t>4. </a:t>
            </a:r>
            <a:r>
              <a:rPr lang="ko-KR" altLang="en-US" sz="2400" dirty="0" smtClean="0">
                <a:solidFill>
                  <a:srgbClr val="232B3A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Noto Sans Cond Blk" panose="020B0A06040504020204" pitchFamily="34"/>
              </a:rPr>
              <a:t>수행 결과</a:t>
            </a:r>
            <a:endParaRPr lang="en-US" altLang="ko-KR" sz="2400" dirty="0">
              <a:solidFill>
                <a:srgbClr val="232B3A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Noto Sans Cond Blk" panose="020B0A06040504020204" pitchFamily="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1445" y="135904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◆ 시연 동영상</a:t>
            </a:r>
            <a:endParaRPr lang="ko-KR" altLang="en-US" dirty="0"/>
          </a:p>
        </p:txBody>
      </p:sp>
      <p:pic>
        <p:nvPicPr>
          <p:cNvPr id="10" name="1TEAM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523875" y="1735931"/>
            <a:ext cx="8963025" cy="494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164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자유형 43"/>
          <p:cNvSpPr/>
          <p:nvPr/>
        </p:nvSpPr>
        <p:spPr>
          <a:xfrm rot="2299827">
            <a:off x="2603" y="-1294132"/>
            <a:ext cx="2748353" cy="3235893"/>
          </a:xfrm>
          <a:custGeom>
            <a:avLst/>
            <a:gdLst>
              <a:gd name="connsiteX0" fmla="*/ 3474949 w 3732053"/>
              <a:gd name="connsiteY0" fmla="*/ 426086 h 3585389"/>
              <a:gd name="connsiteX1" fmla="*/ 2214040 w 3732053"/>
              <a:gd name="connsiteY1" fmla="*/ 108453 h 3585389"/>
              <a:gd name="connsiteX2" fmla="*/ 1424768 w 3732053"/>
              <a:gd name="connsiteY2" fmla="*/ 1494491 h 3585389"/>
              <a:gd name="connsiteX3" fmla="*/ 452617 w 3732053"/>
              <a:gd name="connsiteY3" fmla="*/ 2283762 h 3585389"/>
              <a:gd name="connsiteX4" fmla="*/ 202360 w 3732053"/>
              <a:gd name="connsiteY4" fmla="*/ 3525421 h 3585389"/>
              <a:gd name="connsiteX5" fmla="*/ 3417198 w 3732053"/>
              <a:gd name="connsiteY5" fmla="*/ 3082659 h 3585389"/>
              <a:gd name="connsiteX6" fmla="*/ 3474949 w 3732053"/>
              <a:gd name="connsiteY6" fmla="*/ 426086 h 3585389"/>
              <a:gd name="connsiteX0" fmla="*/ 3142383 w 3366539"/>
              <a:gd name="connsiteY0" fmla="*/ 426086 h 3927525"/>
              <a:gd name="connsiteX1" fmla="*/ 1881474 w 3366539"/>
              <a:gd name="connsiteY1" fmla="*/ 108453 h 3927525"/>
              <a:gd name="connsiteX2" fmla="*/ 1092202 w 3366539"/>
              <a:gd name="connsiteY2" fmla="*/ 1494491 h 3927525"/>
              <a:gd name="connsiteX3" fmla="*/ 120051 w 3366539"/>
              <a:gd name="connsiteY3" fmla="*/ 2283762 h 3927525"/>
              <a:gd name="connsiteX4" fmla="*/ 345898 w 3366539"/>
              <a:gd name="connsiteY4" fmla="*/ 3900473 h 3927525"/>
              <a:gd name="connsiteX5" fmla="*/ 3084632 w 3366539"/>
              <a:gd name="connsiteY5" fmla="*/ 3082659 h 3927525"/>
              <a:gd name="connsiteX6" fmla="*/ 3142383 w 3366539"/>
              <a:gd name="connsiteY6" fmla="*/ 426086 h 3927525"/>
              <a:gd name="connsiteX0" fmla="*/ 3052062 w 3266093"/>
              <a:gd name="connsiteY0" fmla="*/ 426086 h 4197834"/>
              <a:gd name="connsiteX1" fmla="*/ 1791153 w 3266093"/>
              <a:gd name="connsiteY1" fmla="*/ 108453 h 4197834"/>
              <a:gd name="connsiteX2" fmla="*/ 1001881 w 3266093"/>
              <a:gd name="connsiteY2" fmla="*/ 1494491 h 4197834"/>
              <a:gd name="connsiteX3" fmla="*/ 29730 w 3266093"/>
              <a:gd name="connsiteY3" fmla="*/ 2283762 h 4197834"/>
              <a:gd name="connsiteX4" fmla="*/ 255577 w 3266093"/>
              <a:gd name="connsiteY4" fmla="*/ 3900473 h 4197834"/>
              <a:gd name="connsiteX5" fmla="*/ 404314 w 3266093"/>
              <a:gd name="connsiteY5" fmla="*/ 4137666 h 4197834"/>
              <a:gd name="connsiteX6" fmla="*/ 2994311 w 3266093"/>
              <a:gd name="connsiteY6" fmla="*/ 3082659 h 4197834"/>
              <a:gd name="connsiteX7" fmla="*/ 3052062 w 3266093"/>
              <a:gd name="connsiteY7" fmla="*/ 426086 h 4197834"/>
              <a:gd name="connsiteX0" fmla="*/ 3165757 w 3379788"/>
              <a:gd name="connsiteY0" fmla="*/ 426086 h 4182805"/>
              <a:gd name="connsiteX1" fmla="*/ 1904848 w 3379788"/>
              <a:gd name="connsiteY1" fmla="*/ 108453 h 4182805"/>
              <a:gd name="connsiteX2" fmla="*/ 1115576 w 3379788"/>
              <a:gd name="connsiteY2" fmla="*/ 1494491 h 4182805"/>
              <a:gd name="connsiteX3" fmla="*/ 143425 w 3379788"/>
              <a:gd name="connsiteY3" fmla="*/ 2283762 h 4182805"/>
              <a:gd name="connsiteX4" fmla="*/ 33616 w 3379788"/>
              <a:gd name="connsiteY4" fmla="*/ 3811774 h 4182805"/>
              <a:gd name="connsiteX5" fmla="*/ 518009 w 3379788"/>
              <a:gd name="connsiteY5" fmla="*/ 4137666 h 4182805"/>
              <a:gd name="connsiteX6" fmla="*/ 3108006 w 3379788"/>
              <a:gd name="connsiteY6" fmla="*/ 3082659 h 4182805"/>
              <a:gd name="connsiteX7" fmla="*/ 3165757 w 3379788"/>
              <a:gd name="connsiteY7" fmla="*/ 426086 h 4182805"/>
              <a:gd name="connsiteX0" fmla="*/ 3165757 w 3379788"/>
              <a:gd name="connsiteY0" fmla="*/ 426086 h 4233456"/>
              <a:gd name="connsiteX1" fmla="*/ 1904848 w 3379788"/>
              <a:gd name="connsiteY1" fmla="*/ 108453 h 4233456"/>
              <a:gd name="connsiteX2" fmla="*/ 1115576 w 3379788"/>
              <a:gd name="connsiteY2" fmla="*/ 1494491 h 4233456"/>
              <a:gd name="connsiteX3" fmla="*/ 143425 w 3379788"/>
              <a:gd name="connsiteY3" fmla="*/ 2283762 h 4233456"/>
              <a:gd name="connsiteX4" fmla="*/ 33616 w 3379788"/>
              <a:gd name="connsiteY4" fmla="*/ 3811774 h 4233456"/>
              <a:gd name="connsiteX5" fmla="*/ 518009 w 3379788"/>
              <a:gd name="connsiteY5" fmla="*/ 4137666 h 4233456"/>
              <a:gd name="connsiteX6" fmla="*/ 3108006 w 3379788"/>
              <a:gd name="connsiteY6" fmla="*/ 3082659 h 4233456"/>
              <a:gd name="connsiteX7" fmla="*/ 3165757 w 3379788"/>
              <a:gd name="connsiteY7" fmla="*/ 426086 h 4233456"/>
              <a:gd name="connsiteX0" fmla="*/ 3165757 w 3343509"/>
              <a:gd name="connsiteY0" fmla="*/ 426086 h 4432911"/>
              <a:gd name="connsiteX1" fmla="*/ 1904848 w 3343509"/>
              <a:gd name="connsiteY1" fmla="*/ 108453 h 4432911"/>
              <a:gd name="connsiteX2" fmla="*/ 1115576 w 3343509"/>
              <a:gd name="connsiteY2" fmla="*/ 1494491 h 4432911"/>
              <a:gd name="connsiteX3" fmla="*/ 143425 w 3343509"/>
              <a:gd name="connsiteY3" fmla="*/ 2283762 h 4432911"/>
              <a:gd name="connsiteX4" fmla="*/ 33616 w 3343509"/>
              <a:gd name="connsiteY4" fmla="*/ 3811774 h 4432911"/>
              <a:gd name="connsiteX5" fmla="*/ 1065981 w 3343509"/>
              <a:gd name="connsiteY5" fmla="*/ 4390115 h 4432911"/>
              <a:gd name="connsiteX6" fmla="*/ 3108006 w 3343509"/>
              <a:gd name="connsiteY6" fmla="*/ 3082659 h 4432911"/>
              <a:gd name="connsiteX7" fmla="*/ 3165757 w 3343509"/>
              <a:gd name="connsiteY7" fmla="*/ 426086 h 4432911"/>
              <a:gd name="connsiteX0" fmla="*/ 3165757 w 3477777"/>
              <a:gd name="connsiteY0" fmla="*/ 383829 h 4390654"/>
              <a:gd name="connsiteX1" fmla="*/ 1904848 w 3477777"/>
              <a:gd name="connsiteY1" fmla="*/ 66196 h 4390654"/>
              <a:gd name="connsiteX2" fmla="*/ 1115576 w 3477777"/>
              <a:gd name="connsiteY2" fmla="*/ 1452234 h 4390654"/>
              <a:gd name="connsiteX3" fmla="*/ 143425 w 3477777"/>
              <a:gd name="connsiteY3" fmla="*/ 2241505 h 4390654"/>
              <a:gd name="connsiteX4" fmla="*/ 33616 w 3477777"/>
              <a:gd name="connsiteY4" fmla="*/ 3769517 h 4390654"/>
              <a:gd name="connsiteX5" fmla="*/ 1065981 w 3477777"/>
              <a:gd name="connsiteY5" fmla="*/ 4347858 h 4390654"/>
              <a:gd name="connsiteX6" fmla="*/ 3306323 w 3477777"/>
              <a:gd name="connsiteY6" fmla="*/ 1800673 h 4390654"/>
              <a:gd name="connsiteX7" fmla="*/ 3165757 w 3477777"/>
              <a:gd name="connsiteY7" fmla="*/ 383829 h 4390654"/>
              <a:gd name="connsiteX0" fmla="*/ 3165757 w 3456438"/>
              <a:gd name="connsiteY0" fmla="*/ 383829 h 3966276"/>
              <a:gd name="connsiteX1" fmla="*/ 1904848 w 3456438"/>
              <a:gd name="connsiteY1" fmla="*/ 66196 h 3966276"/>
              <a:gd name="connsiteX2" fmla="*/ 1115576 w 3456438"/>
              <a:gd name="connsiteY2" fmla="*/ 1452234 h 3966276"/>
              <a:gd name="connsiteX3" fmla="*/ 143425 w 3456438"/>
              <a:gd name="connsiteY3" fmla="*/ 2241505 h 3966276"/>
              <a:gd name="connsiteX4" fmla="*/ 33616 w 3456438"/>
              <a:gd name="connsiteY4" fmla="*/ 3769517 h 3966276"/>
              <a:gd name="connsiteX5" fmla="*/ 1354901 w 3456438"/>
              <a:gd name="connsiteY5" fmla="*/ 3478565 h 3966276"/>
              <a:gd name="connsiteX6" fmla="*/ 3306323 w 3456438"/>
              <a:gd name="connsiteY6" fmla="*/ 1800673 h 3966276"/>
              <a:gd name="connsiteX7" fmla="*/ 3165757 w 3456438"/>
              <a:gd name="connsiteY7" fmla="*/ 383829 h 3966276"/>
              <a:gd name="connsiteX0" fmla="*/ 3185030 w 3475711"/>
              <a:gd name="connsiteY0" fmla="*/ 383829 h 3707572"/>
              <a:gd name="connsiteX1" fmla="*/ 1924121 w 3475711"/>
              <a:gd name="connsiteY1" fmla="*/ 66196 h 3707572"/>
              <a:gd name="connsiteX2" fmla="*/ 1134849 w 3475711"/>
              <a:gd name="connsiteY2" fmla="*/ 1452234 h 3707572"/>
              <a:gd name="connsiteX3" fmla="*/ 162698 w 3475711"/>
              <a:gd name="connsiteY3" fmla="*/ 2241505 h 3707572"/>
              <a:gd name="connsiteX4" fmla="*/ 26714 w 3475711"/>
              <a:gd name="connsiteY4" fmla="*/ 3420345 h 3707572"/>
              <a:gd name="connsiteX5" fmla="*/ 1374174 w 3475711"/>
              <a:gd name="connsiteY5" fmla="*/ 3478565 h 3707572"/>
              <a:gd name="connsiteX6" fmla="*/ 3325596 w 3475711"/>
              <a:gd name="connsiteY6" fmla="*/ 1800673 h 3707572"/>
              <a:gd name="connsiteX7" fmla="*/ 3185030 w 3475711"/>
              <a:gd name="connsiteY7" fmla="*/ 383829 h 3707572"/>
              <a:gd name="connsiteX0" fmla="*/ 3184519 w 3475200"/>
              <a:gd name="connsiteY0" fmla="*/ 383829 h 3633727"/>
              <a:gd name="connsiteX1" fmla="*/ 1923610 w 3475200"/>
              <a:gd name="connsiteY1" fmla="*/ 66196 h 3633727"/>
              <a:gd name="connsiteX2" fmla="*/ 1134338 w 3475200"/>
              <a:gd name="connsiteY2" fmla="*/ 1452234 h 3633727"/>
              <a:gd name="connsiteX3" fmla="*/ 162187 w 3475200"/>
              <a:gd name="connsiteY3" fmla="*/ 2241505 h 3633727"/>
              <a:gd name="connsiteX4" fmla="*/ 26868 w 3475200"/>
              <a:gd name="connsiteY4" fmla="*/ 3291869 h 3633727"/>
              <a:gd name="connsiteX5" fmla="*/ 1373663 w 3475200"/>
              <a:gd name="connsiteY5" fmla="*/ 3478565 h 3633727"/>
              <a:gd name="connsiteX6" fmla="*/ 3325085 w 3475200"/>
              <a:gd name="connsiteY6" fmla="*/ 1800673 h 3633727"/>
              <a:gd name="connsiteX7" fmla="*/ 3184519 w 3475200"/>
              <a:gd name="connsiteY7" fmla="*/ 383829 h 3633727"/>
              <a:gd name="connsiteX0" fmla="*/ 3200433 w 3491114"/>
              <a:gd name="connsiteY0" fmla="*/ 359894 h 3609792"/>
              <a:gd name="connsiteX1" fmla="*/ 1939524 w 3491114"/>
              <a:gd name="connsiteY1" fmla="*/ 42261 h 3609792"/>
              <a:gd name="connsiteX2" fmla="*/ 1496405 w 3491114"/>
              <a:gd name="connsiteY2" fmla="*/ 1086988 h 3609792"/>
              <a:gd name="connsiteX3" fmla="*/ 178101 w 3491114"/>
              <a:gd name="connsiteY3" fmla="*/ 2217570 h 3609792"/>
              <a:gd name="connsiteX4" fmla="*/ 42782 w 3491114"/>
              <a:gd name="connsiteY4" fmla="*/ 3267934 h 3609792"/>
              <a:gd name="connsiteX5" fmla="*/ 1389577 w 3491114"/>
              <a:gd name="connsiteY5" fmla="*/ 3454630 h 3609792"/>
              <a:gd name="connsiteX6" fmla="*/ 3340999 w 3491114"/>
              <a:gd name="connsiteY6" fmla="*/ 1776738 h 3609792"/>
              <a:gd name="connsiteX7" fmla="*/ 3200433 w 3491114"/>
              <a:gd name="connsiteY7" fmla="*/ 359894 h 3609792"/>
              <a:gd name="connsiteX0" fmla="*/ 3200433 w 3478188"/>
              <a:gd name="connsiteY0" fmla="*/ 254007 h 3503905"/>
              <a:gd name="connsiteX1" fmla="*/ 2275251 w 3478188"/>
              <a:gd name="connsiteY1" fmla="*/ 64270 h 3503905"/>
              <a:gd name="connsiteX2" fmla="*/ 1496405 w 3478188"/>
              <a:gd name="connsiteY2" fmla="*/ 981101 h 3503905"/>
              <a:gd name="connsiteX3" fmla="*/ 178101 w 3478188"/>
              <a:gd name="connsiteY3" fmla="*/ 2111683 h 3503905"/>
              <a:gd name="connsiteX4" fmla="*/ 42782 w 3478188"/>
              <a:gd name="connsiteY4" fmla="*/ 3162047 h 3503905"/>
              <a:gd name="connsiteX5" fmla="*/ 1389577 w 3478188"/>
              <a:gd name="connsiteY5" fmla="*/ 3348743 h 3503905"/>
              <a:gd name="connsiteX6" fmla="*/ 3340999 w 3478188"/>
              <a:gd name="connsiteY6" fmla="*/ 1670851 h 3503905"/>
              <a:gd name="connsiteX7" fmla="*/ 3200433 w 3478188"/>
              <a:gd name="connsiteY7" fmla="*/ 254007 h 3503905"/>
              <a:gd name="connsiteX0" fmla="*/ 3432850 w 3581316"/>
              <a:gd name="connsiteY0" fmla="*/ 534588 h 3448102"/>
              <a:gd name="connsiteX1" fmla="*/ 2275251 w 3581316"/>
              <a:gd name="connsiteY1" fmla="*/ 8467 h 3448102"/>
              <a:gd name="connsiteX2" fmla="*/ 1496405 w 3581316"/>
              <a:gd name="connsiteY2" fmla="*/ 925298 h 3448102"/>
              <a:gd name="connsiteX3" fmla="*/ 178101 w 3581316"/>
              <a:gd name="connsiteY3" fmla="*/ 2055880 h 3448102"/>
              <a:gd name="connsiteX4" fmla="*/ 42782 w 3581316"/>
              <a:gd name="connsiteY4" fmla="*/ 3106244 h 3448102"/>
              <a:gd name="connsiteX5" fmla="*/ 1389577 w 3581316"/>
              <a:gd name="connsiteY5" fmla="*/ 3292940 h 3448102"/>
              <a:gd name="connsiteX6" fmla="*/ 3340999 w 3581316"/>
              <a:gd name="connsiteY6" fmla="*/ 1615048 h 3448102"/>
              <a:gd name="connsiteX7" fmla="*/ 3432850 w 3581316"/>
              <a:gd name="connsiteY7" fmla="*/ 534588 h 3448102"/>
              <a:gd name="connsiteX0" fmla="*/ 3432850 w 3592640"/>
              <a:gd name="connsiteY0" fmla="*/ 508446 h 3421960"/>
              <a:gd name="connsiteX1" fmla="*/ 2099713 w 3592640"/>
              <a:gd name="connsiteY1" fmla="*/ 8988 h 3421960"/>
              <a:gd name="connsiteX2" fmla="*/ 1496405 w 3592640"/>
              <a:gd name="connsiteY2" fmla="*/ 899156 h 3421960"/>
              <a:gd name="connsiteX3" fmla="*/ 178101 w 3592640"/>
              <a:gd name="connsiteY3" fmla="*/ 2029738 h 3421960"/>
              <a:gd name="connsiteX4" fmla="*/ 42782 w 3592640"/>
              <a:gd name="connsiteY4" fmla="*/ 3080102 h 3421960"/>
              <a:gd name="connsiteX5" fmla="*/ 1389577 w 3592640"/>
              <a:gd name="connsiteY5" fmla="*/ 3266798 h 3421960"/>
              <a:gd name="connsiteX6" fmla="*/ 3340999 w 3592640"/>
              <a:gd name="connsiteY6" fmla="*/ 1588906 h 3421960"/>
              <a:gd name="connsiteX7" fmla="*/ 3432850 w 3592640"/>
              <a:gd name="connsiteY7" fmla="*/ 508446 h 3421960"/>
              <a:gd name="connsiteX0" fmla="*/ 3432850 w 3587605"/>
              <a:gd name="connsiteY0" fmla="*/ 563890 h 3477404"/>
              <a:gd name="connsiteX1" fmla="*/ 2177256 w 3587605"/>
              <a:gd name="connsiteY1" fmla="*/ 7949 h 3477404"/>
              <a:gd name="connsiteX2" fmla="*/ 1496405 w 3587605"/>
              <a:gd name="connsiteY2" fmla="*/ 954600 h 3477404"/>
              <a:gd name="connsiteX3" fmla="*/ 178101 w 3587605"/>
              <a:gd name="connsiteY3" fmla="*/ 2085182 h 3477404"/>
              <a:gd name="connsiteX4" fmla="*/ 42782 w 3587605"/>
              <a:gd name="connsiteY4" fmla="*/ 3135546 h 3477404"/>
              <a:gd name="connsiteX5" fmla="*/ 1389577 w 3587605"/>
              <a:gd name="connsiteY5" fmla="*/ 3322242 h 3477404"/>
              <a:gd name="connsiteX6" fmla="*/ 3340999 w 3587605"/>
              <a:gd name="connsiteY6" fmla="*/ 1644350 h 3477404"/>
              <a:gd name="connsiteX7" fmla="*/ 3432850 w 3587605"/>
              <a:gd name="connsiteY7" fmla="*/ 563890 h 3477404"/>
              <a:gd name="connsiteX0" fmla="*/ 3432850 w 3587605"/>
              <a:gd name="connsiteY0" fmla="*/ 608555 h 3522069"/>
              <a:gd name="connsiteX1" fmla="*/ 2177256 w 3587605"/>
              <a:gd name="connsiteY1" fmla="*/ 52614 h 3522069"/>
              <a:gd name="connsiteX2" fmla="*/ 1496405 w 3587605"/>
              <a:gd name="connsiteY2" fmla="*/ 999265 h 3522069"/>
              <a:gd name="connsiteX3" fmla="*/ 178101 w 3587605"/>
              <a:gd name="connsiteY3" fmla="*/ 2129847 h 3522069"/>
              <a:gd name="connsiteX4" fmla="*/ 42782 w 3587605"/>
              <a:gd name="connsiteY4" fmla="*/ 3180211 h 3522069"/>
              <a:gd name="connsiteX5" fmla="*/ 1389577 w 3587605"/>
              <a:gd name="connsiteY5" fmla="*/ 3366907 h 3522069"/>
              <a:gd name="connsiteX6" fmla="*/ 3340999 w 3587605"/>
              <a:gd name="connsiteY6" fmla="*/ 1689015 h 3522069"/>
              <a:gd name="connsiteX7" fmla="*/ 3432850 w 3587605"/>
              <a:gd name="connsiteY7" fmla="*/ 608555 h 3522069"/>
              <a:gd name="connsiteX0" fmla="*/ 3426562 w 3581317"/>
              <a:gd name="connsiteY0" fmla="*/ 572453 h 3485967"/>
              <a:gd name="connsiteX1" fmla="*/ 2170968 w 3581317"/>
              <a:gd name="connsiteY1" fmla="*/ 16512 h 3485967"/>
              <a:gd name="connsiteX2" fmla="*/ 1365525 w 3581317"/>
              <a:gd name="connsiteY2" fmla="*/ 1178375 h 3485967"/>
              <a:gd name="connsiteX3" fmla="*/ 171813 w 3581317"/>
              <a:gd name="connsiteY3" fmla="*/ 2093745 h 3485967"/>
              <a:gd name="connsiteX4" fmla="*/ 36494 w 3581317"/>
              <a:gd name="connsiteY4" fmla="*/ 3144109 h 3485967"/>
              <a:gd name="connsiteX5" fmla="*/ 1383289 w 3581317"/>
              <a:gd name="connsiteY5" fmla="*/ 3330805 h 3485967"/>
              <a:gd name="connsiteX6" fmla="*/ 3334711 w 3581317"/>
              <a:gd name="connsiteY6" fmla="*/ 1652913 h 3485967"/>
              <a:gd name="connsiteX7" fmla="*/ 3426562 w 3581317"/>
              <a:gd name="connsiteY7" fmla="*/ 572453 h 3485967"/>
              <a:gd name="connsiteX0" fmla="*/ 3426562 w 3573657"/>
              <a:gd name="connsiteY0" fmla="*/ 361068 h 3274582"/>
              <a:gd name="connsiteX1" fmla="*/ 2290505 w 3573657"/>
              <a:gd name="connsiteY1" fmla="*/ 26882 h 3274582"/>
              <a:gd name="connsiteX2" fmla="*/ 1365525 w 3573657"/>
              <a:gd name="connsiteY2" fmla="*/ 966990 h 3274582"/>
              <a:gd name="connsiteX3" fmla="*/ 171813 w 3573657"/>
              <a:gd name="connsiteY3" fmla="*/ 1882360 h 3274582"/>
              <a:gd name="connsiteX4" fmla="*/ 36494 w 3573657"/>
              <a:gd name="connsiteY4" fmla="*/ 2932724 h 3274582"/>
              <a:gd name="connsiteX5" fmla="*/ 1383289 w 3573657"/>
              <a:gd name="connsiteY5" fmla="*/ 3119420 h 3274582"/>
              <a:gd name="connsiteX6" fmla="*/ 3334711 w 3573657"/>
              <a:gd name="connsiteY6" fmla="*/ 1441528 h 3274582"/>
              <a:gd name="connsiteX7" fmla="*/ 3426562 w 3573657"/>
              <a:gd name="connsiteY7" fmla="*/ 361068 h 3274582"/>
              <a:gd name="connsiteX0" fmla="*/ 3294056 w 3441151"/>
              <a:gd name="connsiteY0" fmla="*/ 361068 h 3203866"/>
              <a:gd name="connsiteX1" fmla="*/ 2157999 w 3441151"/>
              <a:gd name="connsiteY1" fmla="*/ 26882 h 3203866"/>
              <a:gd name="connsiteX2" fmla="*/ 1233019 w 3441151"/>
              <a:gd name="connsiteY2" fmla="*/ 966990 h 3203866"/>
              <a:gd name="connsiteX3" fmla="*/ 39307 w 3441151"/>
              <a:gd name="connsiteY3" fmla="*/ 1882360 h 3203866"/>
              <a:gd name="connsiteX4" fmla="*/ 290562 w 3441151"/>
              <a:gd name="connsiteY4" fmla="*/ 2757955 h 3203866"/>
              <a:gd name="connsiteX5" fmla="*/ 1250783 w 3441151"/>
              <a:gd name="connsiteY5" fmla="*/ 3119420 h 3203866"/>
              <a:gd name="connsiteX6" fmla="*/ 3202205 w 3441151"/>
              <a:gd name="connsiteY6" fmla="*/ 1441528 h 3203866"/>
              <a:gd name="connsiteX7" fmla="*/ 3294056 w 3441151"/>
              <a:gd name="connsiteY7" fmla="*/ 361068 h 3203866"/>
              <a:gd name="connsiteX0" fmla="*/ 3047297 w 3194392"/>
              <a:gd name="connsiteY0" fmla="*/ 361068 h 3203866"/>
              <a:gd name="connsiteX1" fmla="*/ 1911240 w 3194392"/>
              <a:gd name="connsiteY1" fmla="*/ 26882 h 3203866"/>
              <a:gd name="connsiteX2" fmla="*/ 986260 w 3194392"/>
              <a:gd name="connsiteY2" fmla="*/ 966990 h 3203866"/>
              <a:gd name="connsiteX3" fmla="*/ 109751 w 3194392"/>
              <a:gd name="connsiteY3" fmla="*/ 1732912 h 3203866"/>
              <a:gd name="connsiteX4" fmla="*/ 43803 w 3194392"/>
              <a:gd name="connsiteY4" fmla="*/ 2757955 h 3203866"/>
              <a:gd name="connsiteX5" fmla="*/ 1004024 w 3194392"/>
              <a:gd name="connsiteY5" fmla="*/ 3119420 h 3203866"/>
              <a:gd name="connsiteX6" fmla="*/ 2955446 w 3194392"/>
              <a:gd name="connsiteY6" fmla="*/ 1441528 h 3203866"/>
              <a:gd name="connsiteX7" fmla="*/ 3047297 w 3194392"/>
              <a:gd name="connsiteY7" fmla="*/ 361068 h 3203866"/>
              <a:gd name="connsiteX0" fmla="*/ 3056492 w 3203587"/>
              <a:gd name="connsiteY0" fmla="*/ 361068 h 3203866"/>
              <a:gd name="connsiteX1" fmla="*/ 1920435 w 3203587"/>
              <a:gd name="connsiteY1" fmla="*/ 26882 h 3203866"/>
              <a:gd name="connsiteX2" fmla="*/ 995455 w 3203587"/>
              <a:gd name="connsiteY2" fmla="*/ 966990 h 3203866"/>
              <a:gd name="connsiteX3" fmla="*/ 118946 w 3203587"/>
              <a:gd name="connsiteY3" fmla="*/ 1732912 h 3203866"/>
              <a:gd name="connsiteX4" fmla="*/ 52998 w 3203587"/>
              <a:gd name="connsiteY4" fmla="*/ 2757955 h 3203866"/>
              <a:gd name="connsiteX5" fmla="*/ 1013219 w 3203587"/>
              <a:gd name="connsiteY5" fmla="*/ 3119420 h 3203866"/>
              <a:gd name="connsiteX6" fmla="*/ 2964641 w 3203587"/>
              <a:gd name="connsiteY6" fmla="*/ 1441528 h 3203866"/>
              <a:gd name="connsiteX7" fmla="*/ 3056492 w 3203587"/>
              <a:gd name="connsiteY7" fmla="*/ 361068 h 3203866"/>
              <a:gd name="connsiteX0" fmla="*/ 3056492 w 3198488"/>
              <a:gd name="connsiteY0" fmla="*/ 271660 h 3114458"/>
              <a:gd name="connsiteX1" fmla="*/ 2001198 w 3198488"/>
              <a:gd name="connsiteY1" fmla="*/ 36727 h 3114458"/>
              <a:gd name="connsiteX2" fmla="*/ 995455 w 3198488"/>
              <a:gd name="connsiteY2" fmla="*/ 877582 h 3114458"/>
              <a:gd name="connsiteX3" fmla="*/ 118946 w 3198488"/>
              <a:gd name="connsiteY3" fmla="*/ 1643504 h 3114458"/>
              <a:gd name="connsiteX4" fmla="*/ 52998 w 3198488"/>
              <a:gd name="connsiteY4" fmla="*/ 2668547 h 3114458"/>
              <a:gd name="connsiteX5" fmla="*/ 1013219 w 3198488"/>
              <a:gd name="connsiteY5" fmla="*/ 3030012 h 3114458"/>
              <a:gd name="connsiteX6" fmla="*/ 2964641 w 3198488"/>
              <a:gd name="connsiteY6" fmla="*/ 1352120 h 3114458"/>
              <a:gd name="connsiteX7" fmla="*/ 3056492 w 3198488"/>
              <a:gd name="connsiteY7" fmla="*/ 271660 h 3114458"/>
              <a:gd name="connsiteX0" fmla="*/ 2722047 w 3069743"/>
              <a:gd name="connsiteY0" fmla="*/ 74242 h 3438628"/>
              <a:gd name="connsiteX1" fmla="*/ 2001198 w 3069743"/>
              <a:gd name="connsiteY1" fmla="*/ 360897 h 3438628"/>
              <a:gd name="connsiteX2" fmla="*/ 995455 w 3069743"/>
              <a:gd name="connsiteY2" fmla="*/ 1201752 h 3438628"/>
              <a:gd name="connsiteX3" fmla="*/ 118946 w 3069743"/>
              <a:gd name="connsiteY3" fmla="*/ 1967674 h 3438628"/>
              <a:gd name="connsiteX4" fmla="*/ 52998 w 3069743"/>
              <a:gd name="connsiteY4" fmla="*/ 2992717 h 3438628"/>
              <a:gd name="connsiteX5" fmla="*/ 1013219 w 3069743"/>
              <a:gd name="connsiteY5" fmla="*/ 3354182 h 3438628"/>
              <a:gd name="connsiteX6" fmla="*/ 2964641 w 3069743"/>
              <a:gd name="connsiteY6" fmla="*/ 1676290 h 3438628"/>
              <a:gd name="connsiteX7" fmla="*/ 2722047 w 3069743"/>
              <a:gd name="connsiteY7" fmla="*/ 74242 h 3438628"/>
              <a:gd name="connsiteX0" fmla="*/ 2722047 w 3067016"/>
              <a:gd name="connsiteY0" fmla="*/ 56134 h 3420520"/>
              <a:gd name="connsiteX1" fmla="*/ 2109343 w 3067016"/>
              <a:gd name="connsiteY1" fmla="*/ 439971 h 3420520"/>
              <a:gd name="connsiteX2" fmla="*/ 995455 w 3067016"/>
              <a:gd name="connsiteY2" fmla="*/ 1183644 h 3420520"/>
              <a:gd name="connsiteX3" fmla="*/ 118946 w 3067016"/>
              <a:gd name="connsiteY3" fmla="*/ 1949566 h 3420520"/>
              <a:gd name="connsiteX4" fmla="*/ 52998 w 3067016"/>
              <a:gd name="connsiteY4" fmla="*/ 2974609 h 3420520"/>
              <a:gd name="connsiteX5" fmla="*/ 1013219 w 3067016"/>
              <a:gd name="connsiteY5" fmla="*/ 3336074 h 3420520"/>
              <a:gd name="connsiteX6" fmla="*/ 2964641 w 3067016"/>
              <a:gd name="connsiteY6" fmla="*/ 1658182 h 3420520"/>
              <a:gd name="connsiteX7" fmla="*/ 2722047 w 3067016"/>
              <a:gd name="connsiteY7" fmla="*/ 56134 h 3420520"/>
              <a:gd name="connsiteX0" fmla="*/ 2722047 w 3071906"/>
              <a:gd name="connsiteY0" fmla="*/ 88056 h 3452442"/>
              <a:gd name="connsiteX1" fmla="*/ 1918601 w 3071906"/>
              <a:gd name="connsiteY1" fmla="*/ 315738 h 3452442"/>
              <a:gd name="connsiteX2" fmla="*/ 995455 w 3071906"/>
              <a:gd name="connsiteY2" fmla="*/ 1215566 h 3452442"/>
              <a:gd name="connsiteX3" fmla="*/ 118946 w 3071906"/>
              <a:gd name="connsiteY3" fmla="*/ 1981488 h 3452442"/>
              <a:gd name="connsiteX4" fmla="*/ 52998 w 3071906"/>
              <a:gd name="connsiteY4" fmla="*/ 3006531 h 3452442"/>
              <a:gd name="connsiteX5" fmla="*/ 1013219 w 3071906"/>
              <a:gd name="connsiteY5" fmla="*/ 3367996 h 3452442"/>
              <a:gd name="connsiteX6" fmla="*/ 2964641 w 3071906"/>
              <a:gd name="connsiteY6" fmla="*/ 1690104 h 3452442"/>
              <a:gd name="connsiteX7" fmla="*/ 2722047 w 3071906"/>
              <a:gd name="connsiteY7" fmla="*/ 88056 h 3452442"/>
              <a:gd name="connsiteX0" fmla="*/ 2830640 w 3103270"/>
              <a:gd name="connsiteY0" fmla="*/ 122469 h 3324481"/>
              <a:gd name="connsiteX1" fmla="*/ 1918601 w 3103270"/>
              <a:gd name="connsiteY1" fmla="*/ 187777 h 3324481"/>
              <a:gd name="connsiteX2" fmla="*/ 995455 w 3103270"/>
              <a:gd name="connsiteY2" fmla="*/ 1087605 h 3324481"/>
              <a:gd name="connsiteX3" fmla="*/ 118946 w 3103270"/>
              <a:gd name="connsiteY3" fmla="*/ 1853527 h 3324481"/>
              <a:gd name="connsiteX4" fmla="*/ 52998 w 3103270"/>
              <a:gd name="connsiteY4" fmla="*/ 2878570 h 3324481"/>
              <a:gd name="connsiteX5" fmla="*/ 1013219 w 3103270"/>
              <a:gd name="connsiteY5" fmla="*/ 3240035 h 3324481"/>
              <a:gd name="connsiteX6" fmla="*/ 2964641 w 3103270"/>
              <a:gd name="connsiteY6" fmla="*/ 1562143 h 3324481"/>
              <a:gd name="connsiteX7" fmla="*/ 2830640 w 3103270"/>
              <a:gd name="connsiteY7" fmla="*/ 122469 h 332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3270" h="3324481">
                <a:moveTo>
                  <a:pt x="2830640" y="122469"/>
                </a:moveTo>
                <a:cubicBezTo>
                  <a:pt x="2656300" y="-106592"/>
                  <a:pt x="2224465" y="26921"/>
                  <a:pt x="1918601" y="187777"/>
                </a:cubicBezTo>
                <a:cubicBezTo>
                  <a:pt x="1612737" y="348633"/>
                  <a:pt x="1295398" y="809980"/>
                  <a:pt x="995455" y="1087605"/>
                </a:cubicBezTo>
                <a:cubicBezTo>
                  <a:pt x="695513" y="1365230"/>
                  <a:pt x="301127" y="1528045"/>
                  <a:pt x="118946" y="1853527"/>
                </a:cubicBezTo>
                <a:cubicBezTo>
                  <a:pt x="-63235" y="2179009"/>
                  <a:pt x="5934" y="2607182"/>
                  <a:pt x="52998" y="2878570"/>
                </a:cubicBezTo>
                <a:cubicBezTo>
                  <a:pt x="255171" y="3404858"/>
                  <a:pt x="556763" y="3376337"/>
                  <a:pt x="1013219" y="3240035"/>
                </a:cubicBezTo>
                <a:cubicBezTo>
                  <a:pt x="1469675" y="3103733"/>
                  <a:pt x="2661738" y="2081737"/>
                  <a:pt x="2964641" y="1562143"/>
                </a:cubicBezTo>
                <a:cubicBezTo>
                  <a:pt x="3267544" y="1042549"/>
                  <a:pt x="3004980" y="351530"/>
                  <a:pt x="2830640" y="122469"/>
                </a:cubicBezTo>
                <a:close/>
              </a:path>
            </a:pathLst>
          </a:custGeom>
          <a:solidFill>
            <a:srgbClr val="00D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-29376"/>
            <a:ext cx="12192000" cy="876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/>
              <a:t>ㄷ</a:t>
            </a:r>
          </a:p>
        </p:txBody>
      </p:sp>
      <p:sp>
        <p:nvSpPr>
          <p:cNvPr id="7" name="자유형 6"/>
          <p:cNvSpPr/>
          <p:nvPr/>
        </p:nvSpPr>
        <p:spPr>
          <a:xfrm rot="1879260">
            <a:off x="9768217" y="5265620"/>
            <a:ext cx="2430761" cy="2861962"/>
          </a:xfrm>
          <a:custGeom>
            <a:avLst/>
            <a:gdLst>
              <a:gd name="connsiteX0" fmla="*/ 3474949 w 3732053"/>
              <a:gd name="connsiteY0" fmla="*/ 426086 h 3585389"/>
              <a:gd name="connsiteX1" fmla="*/ 2214040 w 3732053"/>
              <a:gd name="connsiteY1" fmla="*/ 108453 h 3585389"/>
              <a:gd name="connsiteX2" fmla="*/ 1424768 w 3732053"/>
              <a:gd name="connsiteY2" fmla="*/ 1494491 h 3585389"/>
              <a:gd name="connsiteX3" fmla="*/ 452617 w 3732053"/>
              <a:gd name="connsiteY3" fmla="*/ 2283762 h 3585389"/>
              <a:gd name="connsiteX4" fmla="*/ 202360 w 3732053"/>
              <a:gd name="connsiteY4" fmla="*/ 3525421 h 3585389"/>
              <a:gd name="connsiteX5" fmla="*/ 3417198 w 3732053"/>
              <a:gd name="connsiteY5" fmla="*/ 3082659 h 3585389"/>
              <a:gd name="connsiteX6" fmla="*/ 3474949 w 3732053"/>
              <a:gd name="connsiteY6" fmla="*/ 426086 h 3585389"/>
              <a:gd name="connsiteX0" fmla="*/ 3142383 w 3366539"/>
              <a:gd name="connsiteY0" fmla="*/ 426086 h 3927525"/>
              <a:gd name="connsiteX1" fmla="*/ 1881474 w 3366539"/>
              <a:gd name="connsiteY1" fmla="*/ 108453 h 3927525"/>
              <a:gd name="connsiteX2" fmla="*/ 1092202 w 3366539"/>
              <a:gd name="connsiteY2" fmla="*/ 1494491 h 3927525"/>
              <a:gd name="connsiteX3" fmla="*/ 120051 w 3366539"/>
              <a:gd name="connsiteY3" fmla="*/ 2283762 h 3927525"/>
              <a:gd name="connsiteX4" fmla="*/ 345898 w 3366539"/>
              <a:gd name="connsiteY4" fmla="*/ 3900473 h 3927525"/>
              <a:gd name="connsiteX5" fmla="*/ 3084632 w 3366539"/>
              <a:gd name="connsiteY5" fmla="*/ 3082659 h 3927525"/>
              <a:gd name="connsiteX6" fmla="*/ 3142383 w 3366539"/>
              <a:gd name="connsiteY6" fmla="*/ 426086 h 3927525"/>
              <a:gd name="connsiteX0" fmla="*/ 3052062 w 3266093"/>
              <a:gd name="connsiteY0" fmla="*/ 426086 h 4197834"/>
              <a:gd name="connsiteX1" fmla="*/ 1791153 w 3266093"/>
              <a:gd name="connsiteY1" fmla="*/ 108453 h 4197834"/>
              <a:gd name="connsiteX2" fmla="*/ 1001881 w 3266093"/>
              <a:gd name="connsiteY2" fmla="*/ 1494491 h 4197834"/>
              <a:gd name="connsiteX3" fmla="*/ 29730 w 3266093"/>
              <a:gd name="connsiteY3" fmla="*/ 2283762 h 4197834"/>
              <a:gd name="connsiteX4" fmla="*/ 255577 w 3266093"/>
              <a:gd name="connsiteY4" fmla="*/ 3900473 h 4197834"/>
              <a:gd name="connsiteX5" fmla="*/ 404314 w 3266093"/>
              <a:gd name="connsiteY5" fmla="*/ 4137666 h 4197834"/>
              <a:gd name="connsiteX6" fmla="*/ 2994311 w 3266093"/>
              <a:gd name="connsiteY6" fmla="*/ 3082659 h 4197834"/>
              <a:gd name="connsiteX7" fmla="*/ 3052062 w 3266093"/>
              <a:gd name="connsiteY7" fmla="*/ 426086 h 4197834"/>
              <a:gd name="connsiteX0" fmla="*/ 3165757 w 3379788"/>
              <a:gd name="connsiteY0" fmla="*/ 426086 h 4182805"/>
              <a:gd name="connsiteX1" fmla="*/ 1904848 w 3379788"/>
              <a:gd name="connsiteY1" fmla="*/ 108453 h 4182805"/>
              <a:gd name="connsiteX2" fmla="*/ 1115576 w 3379788"/>
              <a:gd name="connsiteY2" fmla="*/ 1494491 h 4182805"/>
              <a:gd name="connsiteX3" fmla="*/ 143425 w 3379788"/>
              <a:gd name="connsiteY3" fmla="*/ 2283762 h 4182805"/>
              <a:gd name="connsiteX4" fmla="*/ 33616 w 3379788"/>
              <a:gd name="connsiteY4" fmla="*/ 3811774 h 4182805"/>
              <a:gd name="connsiteX5" fmla="*/ 518009 w 3379788"/>
              <a:gd name="connsiteY5" fmla="*/ 4137666 h 4182805"/>
              <a:gd name="connsiteX6" fmla="*/ 3108006 w 3379788"/>
              <a:gd name="connsiteY6" fmla="*/ 3082659 h 4182805"/>
              <a:gd name="connsiteX7" fmla="*/ 3165757 w 3379788"/>
              <a:gd name="connsiteY7" fmla="*/ 426086 h 4182805"/>
              <a:gd name="connsiteX0" fmla="*/ 3165757 w 3379788"/>
              <a:gd name="connsiteY0" fmla="*/ 426086 h 4233456"/>
              <a:gd name="connsiteX1" fmla="*/ 1904848 w 3379788"/>
              <a:gd name="connsiteY1" fmla="*/ 108453 h 4233456"/>
              <a:gd name="connsiteX2" fmla="*/ 1115576 w 3379788"/>
              <a:gd name="connsiteY2" fmla="*/ 1494491 h 4233456"/>
              <a:gd name="connsiteX3" fmla="*/ 143425 w 3379788"/>
              <a:gd name="connsiteY3" fmla="*/ 2283762 h 4233456"/>
              <a:gd name="connsiteX4" fmla="*/ 33616 w 3379788"/>
              <a:gd name="connsiteY4" fmla="*/ 3811774 h 4233456"/>
              <a:gd name="connsiteX5" fmla="*/ 518009 w 3379788"/>
              <a:gd name="connsiteY5" fmla="*/ 4137666 h 4233456"/>
              <a:gd name="connsiteX6" fmla="*/ 3108006 w 3379788"/>
              <a:gd name="connsiteY6" fmla="*/ 3082659 h 4233456"/>
              <a:gd name="connsiteX7" fmla="*/ 3165757 w 3379788"/>
              <a:gd name="connsiteY7" fmla="*/ 426086 h 4233456"/>
              <a:gd name="connsiteX0" fmla="*/ 3165757 w 3343509"/>
              <a:gd name="connsiteY0" fmla="*/ 426086 h 4432911"/>
              <a:gd name="connsiteX1" fmla="*/ 1904848 w 3343509"/>
              <a:gd name="connsiteY1" fmla="*/ 108453 h 4432911"/>
              <a:gd name="connsiteX2" fmla="*/ 1115576 w 3343509"/>
              <a:gd name="connsiteY2" fmla="*/ 1494491 h 4432911"/>
              <a:gd name="connsiteX3" fmla="*/ 143425 w 3343509"/>
              <a:gd name="connsiteY3" fmla="*/ 2283762 h 4432911"/>
              <a:gd name="connsiteX4" fmla="*/ 33616 w 3343509"/>
              <a:gd name="connsiteY4" fmla="*/ 3811774 h 4432911"/>
              <a:gd name="connsiteX5" fmla="*/ 1065981 w 3343509"/>
              <a:gd name="connsiteY5" fmla="*/ 4390115 h 4432911"/>
              <a:gd name="connsiteX6" fmla="*/ 3108006 w 3343509"/>
              <a:gd name="connsiteY6" fmla="*/ 3082659 h 4432911"/>
              <a:gd name="connsiteX7" fmla="*/ 3165757 w 3343509"/>
              <a:gd name="connsiteY7" fmla="*/ 426086 h 4432911"/>
              <a:gd name="connsiteX0" fmla="*/ 3165757 w 3477777"/>
              <a:gd name="connsiteY0" fmla="*/ 383829 h 4390654"/>
              <a:gd name="connsiteX1" fmla="*/ 1904848 w 3477777"/>
              <a:gd name="connsiteY1" fmla="*/ 66196 h 4390654"/>
              <a:gd name="connsiteX2" fmla="*/ 1115576 w 3477777"/>
              <a:gd name="connsiteY2" fmla="*/ 1452234 h 4390654"/>
              <a:gd name="connsiteX3" fmla="*/ 143425 w 3477777"/>
              <a:gd name="connsiteY3" fmla="*/ 2241505 h 4390654"/>
              <a:gd name="connsiteX4" fmla="*/ 33616 w 3477777"/>
              <a:gd name="connsiteY4" fmla="*/ 3769517 h 4390654"/>
              <a:gd name="connsiteX5" fmla="*/ 1065981 w 3477777"/>
              <a:gd name="connsiteY5" fmla="*/ 4347858 h 4390654"/>
              <a:gd name="connsiteX6" fmla="*/ 3306323 w 3477777"/>
              <a:gd name="connsiteY6" fmla="*/ 1800673 h 4390654"/>
              <a:gd name="connsiteX7" fmla="*/ 3165757 w 3477777"/>
              <a:gd name="connsiteY7" fmla="*/ 383829 h 4390654"/>
              <a:gd name="connsiteX0" fmla="*/ 3165757 w 3456438"/>
              <a:gd name="connsiteY0" fmla="*/ 383829 h 3966276"/>
              <a:gd name="connsiteX1" fmla="*/ 1904848 w 3456438"/>
              <a:gd name="connsiteY1" fmla="*/ 66196 h 3966276"/>
              <a:gd name="connsiteX2" fmla="*/ 1115576 w 3456438"/>
              <a:gd name="connsiteY2" fmla="*/ 1452234 h 3966276"/>
              <a:gd name="connsiteX3" fmla="*/ 143425 w 3456438"/>
              <a:gd name="connsiteY3" fmla="*/ 2241505 h 3966276"/>
              <a:gd name="connsiteX4" fmla="*/ 33616 w 3456438"/>
              <a:gd name="connsiteY4" fmla="*/ 3769517 h 3966276"/>
              <a:gd name="connsiteX5" fmla="*/ 1354901 w 3456438"/>
              <a:gd name="connsiteY5" fmla="*/ 3478565 h 3966276"/>
              <a:gd name="connsiteX6" fmla="*/ 3306323 w 3456438"/>
              <a:gd name="connsiteY6" fmla="*/ 1800673 h 3966276"/>
              <a:gd name="connsiteX7" fmla="*/ 3165757 w 3456438"/>
              <a:gd name="connsiteY7" fmla="*/ 383829 h 3966276"/>
              <a:gd name="connsiteX0" fmla="*/ 3185030 w 3475711"/>
              <a:gd name="connsiteY0" fmla="*/ 383829 h 3707572"/>
              <a:gd name="connsiteX1" fmla="*/ 1924121 w 3475711"/>
              <a:gd name="connsiteY1" fmla="*/ 66196 h 3707572"/>
              <a:gd name="connsiteX2" fmla="*/ 1134849 w 3475711"/>
              <a:gd name="connsiteY2" fmla="*/ 1452234 h 3707572"/>
              <a:gd name="connsiteX3" fmla="*/ 162698 w 3475711"/>
              <a:gd name="connsiteY3" fmla="*/ 2241505 h 3707572"/>
              <a:gd name="connsiteX4" fmla="*/ 26714 w 3475711"/>
              <a:gd name="connsiteY4" fmla="*/ 3420345 h 3707572"/>
              <a:gd name="connsiteX5" fmla="*/ 1374174 w 3475711"/>
              <a:gd name="connsiteY5" fmla="*/ 3478565 h 3707572"/>
              <a:gd name="connsiteX6" fmla="*/ 3325596 w 3475711"/>
              <a:gd name="connsiteY6" fmla="*/ 1800673 h 3707572"/>
              <a:gd name="connsiteX7" fmla="*/ 3185030 w 3475711"/>
              <a:gd name="connsiteY7" fmla="*/ 383829 h 3707572"/>
              <a:gd name="connsiteX0" fmla="*/ 3184519 w 3475200"/>
              <a:gd name="connsiteY0" fmla="*/ 383829 h 3633727"/>
              <a:gd name="connsiteX1" fmla="*/ 1923610 w 3475200"/>
              <a:gd name="connsiteY1" fmla="*/ 66196 h 3633727"/>
              <a:gd name="connsiteX2" fmla="*/ 1134338 w 3475200"/>
              <a:gd name="connsiteY2" fmla="*/ 1452234 h 3633727"/>
              <a:gd name="connsiteX3" fmla="*/ 162187 w 3475200"/>
              <a:gd name="connsiteY3" fmla="*/ 2241505 h 3633727"/>
              <a:gd name="connsiteX4" fmla="*/ 26868 w 3475200"/>
              <a:gd name="connsiteY4" fmla="*/ 3291869 h 3633727"/>
              <a:gd name="connsiteX5" fmla="*/ 1373663 w 3475200"/>
              <a:gd name="connsiteY5" fmla="*/ 3478565 h 3633727"/>
              <a:gd name="connsiteX6" fmla="*/ 3325085 w 3475200"/>
              <a:gd name="connsiteY6" fmla="*/ 1800673 h 3633727"/>
              <a:gd name="connsiteX7" fmla="*/ 3184519 w 3475200"/>
              <a:gd name="connsiteY7" fmla="*/ 383829 h 3633727"/>
              <a:gd name="connsiteX0" fmla="*/ 3200433 w 3491114"/>
              <a:gd name="connsiteY0" fmla="*/ 359894 h 3609792"/>
              <a:gd name="connsiteX1" fmla="*/ 1939524 w 3491114"/>
              <a:gd name="connsiteY1" fmla="*/ 42261 h 3609792"/>
              <a:gd name="connsiteX2" fmla="*/ 1496405 w 3491114"/>
              <a:gd name="connsiteY2" fmla="*/ 1086988 h 3609792"/>
              <a:gd name="connsiteX3" fmla="*/ 178101 w 3491114"/>
              <a:gd name="connsiteY3" fmla="*/ 2217570 h 3609792"/>
              <a:gd name="connsiteX4" fmla="*/ 42782 w 3491114"/>
              <a:gd name="connsiteY4" fmla="*/ 3267934 h 3609792"/>
              <a:gd name="connsiteX5" fmla="*/ 1389577 w 3491114"/>
              <a:gd name="connsiteY5" fmla="*/ 3454630 h 3609792"/>
              <a:gd name="connsiteX6" fmla="*/ 3340999 w 3491114"/>
              <a:gd name="connsiteY6" fmla="*/ 1776738 h 3609792"/>
              <a:gd name="connsiteX7" fmla="*/ 3200433 w 3491114"/>
              <a:gd name="connsiteY7" fmla="*/ 359894 h 3609792"/>
              <a:gd name="connsiteX0" fmla="*/ 3200433 w 3478188"/>
              <a:gd name="connsiteY0" fmla="*/ 254007 h 3503905"/>
              <a:gd name="connsiteX1" fmla="*/ 2275251 w 3478188"/>
              <a:gd name="connsiteY1" fmla="*/ 64270 h 3503905"/>
              <a:gd name="connsiteX2" fmla="*/ 1496405 w 3478188"/>
              <a:gd name="connsiteY2" fmla="*/ 981101 h 3503905"/>
              <a:gd name="connsiteX3" fmla="*/ 178101 w 3478188"/>
              <a:gd name="connsiteY3" fmla="*/ 2111683 h 3503905"/>
              <a:gd name="connsiteX4" fmla="*/ 42782 w 3478188"/>
              <a:gd name="connsiteY4" fmla="*/ 3162047 h 3503905"/>
              <a:gd name="connsiteX5" fmla="*/ 1389577 w 3478188"/>
              <a:gd name="connsiteY5" fmla="*/ 3348743 h 3503905"/>
              <a:gd name="connsiteX6" fmla="*/ 3340999 w 3478188"/>
              <a:gd name="connsiteY6" fmla="*/ 1670851 h 3503905"/>
              <a:gd name="connsiteX7" fmla="*/ 3200433 w 3478188"/>
              <a:gd name="connsiteY7" fmla="*/ 254007 h 3503905"/>
              <a:gd name="connsiteX0" fmla="*/ 3432850 w 3581316"/>
              <a:gd name="connsiteY0" fmla="*/ 534588 h 3448102"/>
              <a:gd name="connsiteX1" fmla="*/ 2275251 w 3581316"/>
              <a:gd name="connsiteY1" fmla="*/ 8467 h 3448102"/>
              <a:gd name="connsiteX2" fmla="*/ 1496405 w 3581316"/>
              <a:gd name="connsiteY2" fmla="*/ 925298 h 3448102"/>
              <a:gd name="connsiteX3" fmla="*/ 178101 w 3581316"/>
              <a:gd name="connsiteY3" fmla="*/ 2055880 h 3448102"/>
              <a:gd name="connsiteX4" fmla="*/ 42782 w 3581316"/>
              <a:gd name="connsiteY4" fmla="*/ 3106244 h 3448102"/>
              <a:gd name="connsiteX5" fmla="*/ 1389577 w 3581316"/>
              <a:gd name="connsiteY5" fmla="*/ 3292940 h 3448102"/>
              <a:gd name="connsiteX6" fmla="*/ 3340999 w 3581316"/>
              <a:gd name="connsiteY6" fmla="*/ 1615048 h 3448102"/>
              <a:gd name="connsiteX7" fmla="*/ 3432850 w 3581316"/>
              <a:gd name="connsiteY7" fmla="*/ 534588 h 3448102"/>
              <a:gd name="connsiteX0" fmla="*/ 3432850 w 3592640"/>
              <a:gd name="connsiteY0" fmla="*/ 508446 h 3421960"/>
              <a:gd name="connsiteX1" fmla="*/ 2099713 w 3592640"/>
              <a:gd name="connsiteY1" fmla="*/ 8988 h 3421960"/>
              <a:gd name="connsiteX2" fmla="*/ 1496405 w 3592640"/>
              <a:gd name="connsiteY2" fmla="*/ 899156 h 3421960"/>
              <a:gd name="connsiteX3" fmla="*/ 178101 w 3592640"/>
              <a:gd name="connsiteY3" fmla="*/ 2029738 h 3421960"/>
              <a:gd name="connsiteX4" fmla="*/ 42782 w 3592640"/>
              <a:gd name="connsiteY4" fmla="*/ 3080102 h 3421960"/>
              <a:gd name="connsiteX5" fmla="*/ 1389577 w 3592640"/>
              <a:gd name="connsiteY5" fmla="*/ 3266798 h 3421960"/>
              <a:gd name="connsiteX6" fmla="*/ 3340999 w 3592640"/>
              <a:gd name="connsiteY6" fmla="*/ 1588906 h 3421960"/>
              <a:gd name="connsiteX7" fmla="*/ 3432850 w 3592640"/>
              <a:gd name="connsiteY7" fmla="*/ 508446 h 3421960"/>
              <a:gd name="connsiteX0" fmla="*/ 3432850 w 3587605"/>
              <a:gd name="connsiteY0" fmla="*/ 563890 h 3477404"/>
              <a:gd name="connsiteX1" fmla="*/ 2177256 w 3587605"/>
              <a:gd name="connsiteY1" fmla="*/ 7949 h 3477404"/>
              <a:gd name="connsiteX2" fmla="*/ 1496405 w 3587605"/>
              <a:gd name="connsiteY2" fmla="*/ 954600 h 3477404"/>
              <a:gd name="connsiteX3" fmla="*/ 178101 w 3587605"/>
              <a:gd name="connsiteY3" fmla="*/ 2085182 h 3477404"/>
              <a:gd name="connsiteX4" fmla="*/ 42782 w 3587605"/>
              <a:gd name="connsiteY4" fmla="*/ 3135546 h 3477404"/>
              <a:gd name="connsiteX5" fmla="*/ 1389577 w 3587605"/>
              <a:gd name="connsiteY5" fmla="*/ 3322242 h 3477404"/>
              <a:gd name="connsiteX6" fmla="*/ 3340999 w 3587605"/>
              <a:gd name="connsiteY6" fmla="*/ 1644350 h 3477404"/>
              <a:gd name="connsiteX7" fmla="*/ 3432850 w 3587605"/>
              <a:gd name="connsiteY7" fmla="*/ 563890 h 3477404"/>
              <a:gd name="connsiteX0" fmla="*/ 3432850 w 3587605"/>
              <a:gd name="connsiteY0" fmla="*/ 608555 h 3522069"/>
              <a:gd name="connsiteX1" fmla="*/ 2177256 w 3587605"/>
              <a:gd name="connsiteY1" fmla="*/ 52614 h 3522069"/>
              <a:gd name="connsiteX2" fmla="*/ 1496405 w 3587605"/>
              <a:gd name="connsiteY2" fmla="*/ 999265 h 3522069"/>
              <a:gd name="connsiteX3" fmla="*/ 178101 w 3587605"/>
              <a:gd name="connsiteY3" fmla="*/ 2129847 h 3522069"/>
              <a:gd name="connsiteX4" fmla="*/ 42782 w 3587605"/>
              <a:gd name="connsiteY4" fmla="*/ 3180211 h 3522069"/>
              <a:gd name="connsiteX5" fmla="*/ 1389577 w 3587605"/>
              <a:gd name="connsiteY5" fmla="*/ 3366907 h 3522069"/>
              <a:gd name="connsiteX6" fmla="*/ 3340999 w 3587605"/>
              <a:gd name="connsiteY6" fmla="*/ 1689015 h 3522069"/>
              <a:gd name="connsiteX7" fmla="*/ 3432850 w 3587605"/>
              <a:gd name="connsiteY7" fmla="*/ 608555 h 3522069"/>
              <a:gd name="connsiteX0" fmla="*/ 3426562 w 3581317"/>
              <a:gd name="connsiteY0" fmla="*/ 572453 h 3485967"/>
              <a:gd name="connsiteX1" fmla="*/ 2170968 w 3581317"/>
              <a:gd name="connsiteY1" fmla="*/ 16512 h 3485967"/>
              <a:gd name="connsiteX2" fmla="*/ 1365525 w 3581317"/>
              <a:gd name="connsiteY2" fmla="*/ 1178375 h 3485967"/>
              <a:gd name="connsiteX3" fmla="*/ 171813 w 3581317"/>
              <a:gd name="connsiteY3" fmla="*/ 2093745 h 3485967"/>
              <a:gd name="connsiteX4" fmla="*/ 36494 w 3581317"/>
              <a:gd name="connsiteY4" fmla="*/ 3144109 h 3485967"/>
              <a:gd name="connsiteX5" fmla="*/ 1383289 w 3581317"/>
              <a:gd name="connsiteY5" fmla="*/ 3330805 h 3485967"/>
              <a:gd name="connsiteX6" fmla="*/ 3334711 w 3581317"/>
              <a:gd name="connsiteY6" fmla="*/ 1652913 h 3485967"/>
              <a:gd name="connsiteX7" fmla="*/ 3426562 w 3581317"/>
              <a:gd name="connsiteY7" fmla="*/ 572453 h 3485967"/>
              <a:gd name="connsiteX0" fmla="*/ 3426562 w 3573657"/>
              <a:gd name="connsiteY0" fmla="*/ 361068 h 3274582"/>
              <a:gd name="connsiteX1" fmla="*/ 2290505 w 3573657"/>
              <a:gd name="connsiteY1" fmla="*/ 26882 h 3274582"/>
              <a:gd name="connsiteX2" fmla="*/ 1365525 w 3573657"/>
              <a:gd name="connsiteY2" fmla="*/ 966990 h 3274582"/>
              <a:gd name="connsiteX3" fmla="*/ 171813 w 3573657"/>
              <a:gd name="connsiteY3" fmla="*/ 1882360 h 3274582"/>
              <a:gd name="connsiteX4" fmla="*/ 36494 w 3573657"/>
              <a:gd name="connsiteY4" fmla="*/ 2932724 h 3274582"/>
              <a:gd name="connsiteX5" fmla="*/ 1383289 w 3573657"/>
              <a:gd name="connsiteY5" fmla="*/ 3119420 h 3274582"/>
              <a:gd name="connsiteX6" fmla="*/ 3334711 w 3573657"/>
              <a:gd name="connsiteY6" fmla="*/ 1441528 h 3274582"/>
              <a:gd name="connsiteX7" fmla="*/ 3426562 w 3573657"/>
              <a:gd name="connsiteY7" fmla="*/ 361068 h 3274582"/>
              <a:gd name="connsiteX0" fmla="*/ 3294056 w 3441151"/>
              <a:gd name="connsiteY0" fmla="*/ 361068 h 3203866"/>
              <a:gd name="connsiteX1" fmla="*/ 2157999 w 3441151"/>
              <a:gd name="connsiteY1" fmla="*/ 26882 h 3203866"/>
              <a:gd name="connsiteX2" fmla="*/ 1233019 w 3441151"/>
              <a:gd name="connsiteY2" fmla="*/ 966990 h 3203866"/>
              <a:gd name="connsiteX3" fmla="*/ 39307 w 3441151"/>
              <a:gd name="connsiteY3" fmla="*/ 1882360 h 3203866"/>
              <a:gd name="connsiteX4" fmla="*/ 290562 w 3441151"/>
              <a:gd name="connsiteY4" fmla="*/ 2757955 h 3203866"/>
              <a:gd name="connsiteX5" fmla="*/ 1250783 w 3441151"/>
              <a:gd name="connsiteY5" fmla="*/ 3119420 h 3203866"/>
              <a:gd name="connsiteX6" fmla="*/ 3202205 w 3441151"/>
              <a:gd name="connsiteY6" fmla="*/ 1441528 h 3203866"/>
              <a:gd name="connsiteX7" fmla="*/ 3294056 w 3441151"/>
              <a:gd name="connsiteY7" fmla="*/ 361068 h 3203866"/>
              <a:gd name="connsiteX0" fmla="*/ 3047297 w 3194392"/>
              <a:gd name="connsiteY0" fmla="*/ 361068 h 3203866"/>
              <a:gd name="connsiteX1" fmla="*/ 1911240 w 3194392"/>
              <a:gd name="connsiteY1" fmla="*/ 26882 h 3203866"/>
              <a:gd name="connsiteX2" fmla="*/ 986260 w 3194392"/>
              <a:gd name="connsiteY2" fmla="*/ 966990 h 3203866"/>
              <a:gd name="connsiteX3" fmla="*/ 109751 w 3194392"/>
              <a:gd name="connsiteY3" fmla="*/ 1732912 h 3203866"/>
              <a:gd name="connsiteX4" fmla="*/ 43803 w 3194392"/>
              <a:gd name="connsiteY4" fmla="*/ 2757955 h 3203866"/>
              <a:gd name="connsiteX5" fmla="*/ 1004024 w 3194392"/>
              <a:gd name="connsiteY5" fmla="*/ 3119420 h 3203866"/>
              <a:gd name="connsiteX6" fmla="*/ 2955446 w 3194392"/>
              <a:gd name="connsiteY6" fmla="*/ 1441528 h 3203866"/>
              <a:gd name="connsiteX7" fmla="*/ 3047297 w 3194392"/>
              <a:gd name="connsiteY7" fmla="*/ 361068 h 3203866"/>
              <a:gd name="connsiteX0" fmla="*/ 3056492 w 3203587"/>
              <a:gd name="connsiteY0" fmla="*/ 361068 h 3203866"/>
              <a:gd name="connsiteX1" fmla="*/ 1920435 w 3203587"/>
              <a:gd name="connsiteY1" fmla="*/ 26882 h 3203866"/>
              <a:gd name="connsiteX2" fmla="*/ 995455 w 3203587"/>
              <a:gd name="connsiteY2" fmla="*/ 966990 h 3203866"/>
              <a:gd name="connsiteX3" fmla="*/ 118946 w 3203587"/>
              <a:gd name="connsiteY3" fmla="*/ 1732912 h 3203866"/>
              <a:gd name="connsiteX4" fmla="*/ 52998 w 3203587"/>
              <a:gd name="connsiteY4" fmla="*/ 2757955 h 3203866"/>
              <a:gd name="connsiteX5" fmla="*/ 1013219 w 3203587"/>
              <a:gd name="connsiteY5" fmla="*/ 3119420 h 3203866"/>
              <a:gd name="connsiteX6" fmla="*/ 2964641 w 3203587"/>
              <a:gd name="connsiteY6" fmla="*/ 1441528 h 3203866"/>
              <a:gd name="connsiteX7" fmla="*/ 3056492 w 3203587"/>
              <a:gd name="connsiteY7" fmla="*/ 361068 h 3203866"/>
              <a:gd name="connsiteX0" fmla="*/ 3056492 w 3198488"/>
              <a:gd name="connsiteY0" fmla="*/ 271660 h 3114458"/>
              <a:gd name="connsiteX1" fmla="*/ 2001198 w 3198488"/>
              <a:gd name="connsiteY1" fmla="*/ 36727 h 3114458"/>
              <a:gd name="connsiteX2" fmla="*/ 995455 w 3198488"/>
              <a:gd name="connsiteY2" fmla="*/ 877582 h 3114458"/>
              <a:gd name="connsiteX3" fmla="*/ 118946 w 3198488"/>
              <a:gd name="connsiteY3" fmla="*/ 1643504 h 3114458"/>
              <a:gd name="connsiteX4" fmla="*/ 52998 w 3198488"/>
              <a:gd name="connsiteY4" fmla="*/ 2668547 h 3114458"/>
              <a:gd name="connsiteX5" fmla="*/ 1013219 w 3198488"/>
              <a:gd name="connsiteY5" fmla="*/ 3030012 h 3114458"/>
              <a:gd name="connsiteX6" fmla="*/ 2964641 w 3198488"/>
              <a:gd name="connsiteY6" fmla="*/ 1352120 h 3114458"/>
              <a:gd name="connsiteX7" fmla="*/ 3056492 w 3198488"/>
              <a:gd name="connsiteY7" fmla="*/ 271660 h 3114458"/>
              <a:gd name="connsiteX0" fmla="*/ 2722047 w 3069743"/>
              <a:gd name="connsiteY0" fmla="*/ 74242 h 3438628"/>
              <a:gd name="connsiteX1" fmla="*/ 2001198 w 3069743"/>
              <a:gd name="connsiteY1" fmla="*/ 360897 h 3438628"/>
              <a:gd name="connsiteX2" fmla="*/ 995455 w 3069743"/>
              <a:gd name="connsiteY2" fmla="*/ 1201752 h 3438628"/>
              <a:gd name="connsiteX3" fmla="*/ 118946 w 3069743"/>
              <a:gd name="connsiteY3" fmla="*/ 1967674 h 3438628"/>
              <a:gd name="connsiteX4" fmla="*/ 52998 w 3069743"/>
              <a:gd name="connsiteY4" fmla="*/ 2992717 h 3438628"/>
              <a:gd name="connsiteX5" fmla="*/ 1013219 w 3069743"/>
              <a:gd name="connsiteY5" fmla="*/ 3354182 h 3438628"/>
              <a:gd name="connsiteX6" fmla="*/ 2964641 w 3069743"/>
              <a:gd name="connsiteY6" fmla="*/ 1676290 h 3438628"/>
              <a:gd name="connsiteX7" fmla="*/ 2722047 w 3069743"/>
              <a:gd name="connsiteY7" fmla="*/ 74242 h 3438628"/>
              <a:gd name="connsiteX0" fmla="*/ 2722047 w 3067016"/>
              <a:gd name="connsiteY0" fmla="*/ 56134 h 3420520"/>
              <a:gd name="connsiteX1" fmla="*/ 2109343 w 3067016"/>
              <a:gd name="connsiteY1" fmla="*/ 439971 h 3420520"/>
              <a:gd name="connsiteX2" fmla="*/ 995455 w 3067016"/>
              <a:gd name="connsiteY2" fmla="*/ 1183644 h 3420520"/>
              <a:gd name="connsiteX3" fmla="*/ 118946 w 3067016"/>
              <a:gd name="connsiteY3" fmla="*/ 1949566 h 3420520"/>
              <a:gd name="connsiteX4" fmla="*/ 52998 w 3067016"/>
              <a:gd name="connsiteY4" fmla="*/ 2974609 h 3420520"/>
              <a:gd name="connsiteX5" fmla="*/ 1013219 w 3067016"/>
              <a:gd name="connsiteY5" fmla="*/ 3336074 h 3420520"/>
              <a:gd name="connsiteX6" fmla="*/ 2964641 w 3067016"/>
              <a:gd name="connsiteY6" fmla="*/ 1658182 h 3420520"/>
              <a:gd name="connsiteX7" fmla="*/ 2722047 w 3067016"/>
              <a:gd name="connsiteY7" fmla="*/ 56134 h 3420520"/>
              <a:gd name="connsiteX0" fmla="*/ 2722047 w 3071906"/>
              <a:gd name="connsiteY0" fmla="*/ 88056 h 3452442"/>
              <a:gd name="connsiteX1" fmla="*/ 1918601 w 3071906"/>
              <a:gd name="connsiteY1" fmla="*/ 315738 h 3452442"/>
              <a:gd name="connsiteX2" fmla="*/ 995455 w 3071906"/>
              <a:gd name="connsiteY2" fmla="*/ 1215566 h 3452442"/>
              <a:gd name="connsiteX3" fmla="*/ 118946 w 3071906"/>
              <a:gd name="connsiteY3" fmla="*/ 1981488 h 3452442"/>
              <a:gd name="connsiteX4" fmla="*/ 52998 w 3071906"/>
              <a:gd name="connsiteY4" fmla="*/ 3006531 h 3452442"/>
              <a:gd name="connsiteX5" fmla="*/ 1013219 w 3071906"/>
              <a:gd name="connsiteY5" fmla="*/ 3367996 h 3452442"/>
              <a:gd name="connsiteX6" fmla="*/ 2964641 w 3071906"/>
              <a:gd name="connsiteY6" fmla="*/ 1690104 h 3452442"/>
              <a:gd name="connsiteX7" fmla="*/ 2722047 w 3071906"/>
              <a:gd name="connsiteY7" fmla="*/ 88056 h 3452442"/>
              <a:gd name="connsiteX0" fmla="*/ 2830640 w 3103270"/>
              <a:gd name="connsiteY0" fmla="*/ 122469 h 3324481"/>
              <a:gd name="connsiteX1" fmla="*/ 1918601 w 3103270"/>
              <a:gd name="connsiteY1" fmla="*/ 187777 h 3324481"/>
              <a:gd name="connsiteX2" fmla="*/ 995455 w 3103270"/>
              <a:gd name="connsiteY2" fmla="*/ 1087605 h 3324481"/>
              <a:gd name="connsiteX3" fmla="*/ 118946 w 3103270"/>
              <a:gd name="connsiteY3" fmla="*/ 1853527 h 3324481"/>
              <a:gd name="connsiteX4" fmla="*/ 52998 w 3103270"/>
              <a:gd name="connsiteY4" fmla="*/ 2878570 h 3324481"/>
              <a:gd name="connsiteX5" fmla="*/ 1013219 w 3103270"/>
              <a:gd name="connsiteY5" fmla="*/ 3240035 h 3324481"/>
              <a:gd name="connsiteX6" fmla="*/ 2964641 w 3103270"/>
              <a:gd name="connsiteY6" fmla="*/ 1562143 h 3324481"/>
              <a:gd name="connsiteX7" fmla="*/ 2830640 w 3103270"/>
              <a:gd name="connsiteY7" fmla="*/ 122469 h 332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3270" h="3324481">
                <a:moveTo>
                  <a:pt x="2830640" y="122469"/>
                </a:moveTo>
                <a:cubicBezTo>
                  <a:pt x="2656300" y="-106592"/>
                  <a:pt x="2224465" y="26921"/>
                  <a:pt x="1918601" y="187777"/>
                </a:cubicBezTo>
                <a:cubicBezTo>
                  <a:pt x="1612737" y="348633"/>
                  <a:pt x="1295398" y="809980"/>
                  <a:pt x="995455" y="1087605"/>
                </a:cubicBezTo>
                <a:cubicBezTo>
                  <a:pt x="695513" y="1365230"/>
                  <a:pt x="301127" y="1528045"/>
                  <a:pt x="118946" y="1853527"/>
                </a:cubicBezTo>
                <a:cubicBezTo>
                  <a:pt x="-63235" y="2179009"/>
                  <a:pt x="5934" y="2607182"/>
                  <a:pt x="52998" y="2878570"/>
                </a:cubicBezTo>
                <a:cubicBezTo>
                  <a:pt x="255171" y="3404858"/>
                  <a:pt x="556763" y="3376337"/>
                  <a:pt x="1013219" y="3240035"/>
                </a:cubicBezTo>
                <a:cubicBezTo>
                  <a:pt x="1469675" y="3103733"/>
                  <a:pt x="2661738" y="2081737"/>
                  <a:pt x="2964641" y="1562143"/>
                </a:cubicBezTo>
                <a:cubicBezTo>
                  <a:pt x="3267544" y="1042549"/>
                  <a:pt x="3004980" y="351530"/>
                  <a:pt x="2830640" y="122469"/>
                </a:cubicBezTo>
                <a:close/>
              </a:path>
            </a:pathLst>
          </a:custGeom>
          <a:solidFill>
            <a:srgbClr val="1E2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13244" y="6217305"/>
            <a:ext cx="1895337" cy="59257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19407" y="250247"/>
            <a:ext cx="540620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>
                <a:ln w="12700">
                  <a:solidFill>
                    <a:srgbClr val="00D5B3"/>
                  </a:solidFill>
                </a:ln>
                <a:solidFill>
                  <a:srgbClr val="00D5B3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Noto Sans Cond Blk" panose="020B0A06040504020204" pitchFamily="34"/>
              </a:rPr>
              <a:t>1.</a:t>
            </a:r>
            <a:endParaRPr lang="ko-KR" altLang="en-US" sz="2400">
              <a:ln w="12700">
                <a:solidFill>
                  <a:srgbClr val="00D5B3"/>
                </a:solidFill>
              </a:ln>
              <a:solidFill>
                <a:srgbClr val="00D5B3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Noto Sans Cond Blk" panose="020B0A06040504020204" pitchFamily="3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1066" y="250027"/>
            <a:ext cx="2917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232B3A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Noto Sans Cond Blk" panose="020B0A06040504020204" pitchFamily="34"/>
              </a:rPr>
              <a:t>5. </a:t>
            </a:r>
            <a:r>
              <a:rPr lang="ko-KR" altLang="en-US" sz="2400" dirty="0" smtClean="0">
                <a:solidFill>
                  <a:srgbClr val="232B3A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Noto Sans Cond Blk" panose="020B0A06040504020204" pitchFamily="34"/>
              </a:rPr>
              <a:t>자체 평가의견</a:t>
            </a:r>
            <a:endParaRPr lang="en-US" altLang="ko-KR" sz="2400" dirty="0">
              <a:solidFill>
                <a:srgbClr val="232B3A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Noto Sans Cond Blk" panose="020B0A06040504020204" pitchFamily="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1445" y="135904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◆ 자체 평가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03250" y="1815036"/>
          <a:ext cx="10179051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825"/>
                <a:gridCol w="923925"/>
                <a:gridCol w="6543388"/>
                <a:gridCol w="523971"/>
                <a:gridCol w="523971"/>
                <a:gridCol w="523971"/>
              </a:tblGrid>
              <a:tr h="2193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평가 요소</a:t>
                      </a:r>
                      <a:endParaRPr lang="ko-KR" altLang="en-US" sz="15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평가 기준 및 의견</a:t>
                      </a:r>
                      <a:endParaRPr lang="ko-KR" altLang="en-US" sz="15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상</a:t>
                      </a:r>
                      <a:endParaRPr lang="ko-KR" altLang="en-US" sz="15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중</a:t>
                      </a:r>
                      <a:endParaRPr lang="ko-KR" altLang="en-US" sz="15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하</a:t>
                      </a:r>
                      <a:endParaRPr lang="ko-KR" altLang="en-US" sz="15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25063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기획의도와의 부합 정도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기획단계의 요구사항에 따른 진척도 및 구현 정도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V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63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실무 활용 가능 정도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실무에 필요한 최신기술과 개발도구의 충분한 활용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V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63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달성도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초기설정 목표에 대한 달성도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V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32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완성도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User</a:t>
                      </a:r>
                      <a:r>
                        <a:rPr lang="en-US" altLang="ko-KR" sz="1200" baseline="0" dirty="0" smtClean="0"/>
                        <a:t> Interface</a:t>
                      </a:r>
                      <a:r>
                        <a:rPr lang="ko-KR" altLang="en-US" sz="1200" baseline="0" dirty="0" smtClean="0"/>
                        <a:t>의 우수성 및 프로그램 모듈의 구성이 애플리케이션의 기능적 관점에 대한 명확 정도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V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32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기관평가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충분한 자료수집에 의해 기획되었으며 실무에 적합한 기술과 도구를 사용하여 현업에서 충분한 기량발휘를 할 수 있는 완성도를 보임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V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860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훈련생 평가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최현우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담당업무 산출물 작성시 다른 팀원에게 도움을 통해서라도 진행하려는 의욕을 가지고 있으며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업무 수행 간 내용의 충실성과 정확성 충분하고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팀의 프로젝트 수행 성과를 도출함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V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86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홍다이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팀 프로젝트 수행 간 업무추진 방법에대한 연구개선 활동의 참여에 의욕이 다소 부족하며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업무 진척이 뒤처져 다른 팀원들의 도움을 통해 업무가 진행되는 경우가 존재하지만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담당 업무는 원만하게 종결함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V</a:t>
                      </a:r>
                      <a:endParaRPr lang="ko-KR" altLang="en-US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63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조애슬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긍정적인 사고로 팀원들과 협업하며 맡은 담당업무를 충실히 진행함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V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86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김태규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수동적으로 팀의 프로젝트 수행 성과를 도출하기위해 참여하며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팀 프로젝트 수행 간 효율적인 업무추진 방법에대한 연구개선 활동에 참여하는 등 업무효율성을 높이는데 수동적으로 협조함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V</a:t>
                      </a:r>
                      <a:endParaRPr lang="ko-KR" altLang="en-US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86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김다이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학습된 지식을 담당 업무에 원만하게 활용하여 팀 프로젝트가 원만하게 진행될 수 있도록 노력함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V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6164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22"/>
          <p:cNvSpPr/>
          <p:nvPr/>
        </p:nvSpPr>
        <p:spPr>
          <a:xfrm rot="2469332">
            <a:off x="13536266" y="-2104022"/>
            <a:ext cx="3080419" cy="3733530"/>
          </a:xfrm>
          <a:custGeom>
            <a:avLst/>
            <a:gdLst>
              <a:gd name="connsiteX0" fmla="*/ 1462917 w 2330418"/>
              <a:gd name="connsiteY0" fmla="*/ 79717 h 2359381"/>
              <a:gd name="connsiteX1" fmla="*/ 567767 w 2330418"/>
              <a:gd name="connsiteY1" fmla="*/ 89342 h 2359381"/>
              <a:gd name="connsiteX2" fmla="*/ 19127 w 2330418"/>
              <a:gd name="connsiteY2" fmla="*/ 1061494 h 2359381"/>
              <a:gd name="connsiteX3" fmla="*/ 1251161 w 2330418"/>
              <a:gd name="connsiteY3" fmla="*/ 2351279 h 2359381"/>
              <a:gd name="connsiteX4" fmla="*/ 2329191 w 2330418"/>
              <a:gd name="connsiteY4" fmla="*/ 406976 h 2359381"/>
              <a:gd name="connsiteX5" fmla="*/ 1462917 w 2330418"/>
              <a:gd name="connsiteY5" fmla="*/ 79717 h 2359381"/>
              <a:gd name="connsiteX0" fmla="*/ 1452693 w 2320142"/>
              <a:gd name="connsiteY0" fmla="*/ 607 h 2279974"/>
              <a:gd name="connsiteX1" fmla="*/ 724326 w 2320142"/>
              <a:gd name="connsiteY1" fmla="*/ 268064 h 2279974"/>
              <a:gd name="connsiteX2" fmla="*/ 8903 w 2320142"/>
              <a:gd name="connsiteY2" fmla="*/ 982384 h 2279974"/>
              <a:gd name="connsiteX3" fmla="*/ 1240937 w 2320142"/>
              <a:gd name="connsiteY3" fmla="*/ 2272169 h 2279974"/>
              <a:gd name="connsiteX4" fmla="*/ 2318967 w 2320142"/>
              <a:gd name="connsiteY4" fmla="*/ 327866 h 2279974"/>
              <a:gd name="connsiteX5" fmla="*/ 1452693 w 2320142"/>
              <a:gd name="connsiteY5" fmla="*/ 607 h 2279974"/>
              <a:gd name="connsiteX0" fmla="*/ 923314 w 1790764"/>
              <a:gd name="connsiteY0" fmla="*/ 1445 h 2286043"/>
              <a:gd name="connsiteX1" fmla="*/ 194947 w 1790764"/>
              <a:gd name="connsiteY1" fmla="*/ 268902 h 2286043"/>
              <a:gd name="connsiteX2" fmla="*/ 31728 w 1790764"/>
              <a:gd name="connsiteY2" fmla="*/ 1446293 h 2286043"/>
              <a:gd name="connsiteX3" fmla="*/ 711558 w 1790764"/>
              <a:gd name="connsiteY3" fmla="*/ 2273007 h 2286043"/>
              <a:gd name="connsiteX4" fmla="*/ 1789588 w 1790764"/>
              <a:gd name="connsiteY4" fmla="*/ 328704 h 2286043"/>
              <a:gd name="connsiteX5" fmla="*/ 923314 w 1790764"/>
              <a:gd name="connsiteY5" fmla="*/ 1445 h 2286043"/>
              <a:gd name="connsiteX0" fmla="*/ 923314 w 1537146"/>
              <a:gd name="connsiteY0" fmla="*/ 22821 h 2307419"/>
              <a:gd name="connsiteX1" fmla="*/ 194947 w 1537146"/>
              <a:gd name="connsiteY1" fmla="*/ 290278 h 2307419"/>
              <a:gd name="connsiteX2" fmla="*/ 31728 w 1537146"/>
              <a:gd name="connsiteY2" fmla="*/ 1467669 h 2307419"/>
              <a:gd name="connsiteX3" fmla="*/ 711558 w 1537146"/>
              <a:gd name="connsiteY3" fmla="*/ 2294383 h 2307419"/>
              <a:gd name="connsiteX4" fmla="*/ 1535412 w 1537146"/>
              <a:gd name="connsiteY4" fmla="*/ 718701 h 2307419"/>
              <a:gd name="connsiteX5" fmla="*/ 923314 w 1537146"/>
              <a:gd name="connsiteY5" fmla="*/ 22821 h 2307419"/>
              <a:gd name="connsiteX0" fmla="*/ 923314 w 1142908"/>
              <a:gd name="connsiteY0" fmla="*/ 29529 h 2314127"/>
              <a:gd name="connsiteX1" fmla="*/ 194947 w 1142908"/>
              <a:gd name="connsiteY1" fmla="*/ 296986 h 2314127"/>
              <a:gd name="connsiteX2" fmla="*/ 31728 w 1142908"/>
              <a:gd name="connsiteY2" fmla="*/ 1474377 h 2314127"/>
              <a:gd name="connsiteX3" fmla="*/ 711558 w 1142908"/>
              <a:gd name="connsiteY3" fmla="*/ 2301091 h 2314127"/>
              <a:gd name="connsiteX4" fmla="*/ 1136364 w 1142908"/>
              <a:gd name="connsiteY4" fmla="*/ 825483 h 2314127"/>
              <a:gd name="connsiteX5" fmla="*/ 923314 w 1142908"/>
              <a:gd name="connsiteY5" fmla="*/ 29529 h 2314127"/>
              <a:gd name="connsiteX0" fmla="*/ 923314 w 1446073"/>
              <a:gd name="connsiteY0" fmla="*/ 33547 h 2318145"/>
              <a:gd name="connsiteX1" fmla="*/ 194947 w 1446073"/>
              <a:gd name="connsiteY1" fmla="*/ 301004 h 2318145"/>
              <a:gd name="connsiteX2" fmla="*/ 31728 w 1446073"/>
              <a:gd name="connsiteY2" fmla="*/ 1478395 h 2318145"/>
              <a:gd name="connsiteX3" fmla="*/ 711558 w 1446073"/>
              <a:gd name="connsiteY3" fmla="*/ 2305109 h 2318145"/>
              <a:gd name="connsiteX4" fmla="*/ 1443982 w 1446073"/>
              <a:gd name="connsiteY4" fmla="*/ 888436 h 2318145"/>
              <a:gd name="connsiteX5" fmla="*/ 923314 w 1446073"/>
              <a:gd name="connsiteY5" fmla="*/ 33547 h 2318145"/>
              <a:gd name="connsiteX0" fmla="*/ 923314 w 1736859"/>
              <a:gd name="connsiteY0" fmla="*/ 42846 h 2327444"/>
              <a:gd name="connsiteX1" fmla="*/ 194947 w 1736859"/>
              <a:gd name="connsiteY1" fmla="*/ 310303 h 2327444"/>
              <a:gd name="connsiteX2" fmla="*/ 31728 w 1736859"/>
              <a:gd name="connsiteY2" fmla="*/ 1487694 h 2327444"/>
              <a:gd name="connsiteX3" fmla="*/ 711558 w 1736859"/>
              <a:gd name="connsiteY3" fmla="*/ 2314408 h 2327444"/>
              <a:gd name="connsiteX4" fmla="*/ 1735597 w 1736859"/>
              <a:gd name="connsiteY4" fmla="*/ 1032123 h 2327444"/>
              <a:gd name="connsiteX5" fmla="*/ 923314 w 1736859"/>
              <a:gd name="connsiteY5" fmla="*/ 42846 h 2327444"/>
              <a:gd name="connsiteX0" fmla="*/ 1260317 w 2073862"/>
              <a:gd name="connsiteY0" fmla="*/ 38365 h 2319864"/>
              <a:gd name="connsiteX1" fmla="*/ 531950 w 2073862"/>
              <a:gd name="connsiteY1" fmla="*/ 305822 h 2319864"/>
              <a:gd name="connsiteX2" fmla="*/ 12010 w 2073862"/>
              <a:gd name="connsiteY2" fmla="*/ 1267223 h 2319864"/>
              <a:gd name="connsiteX3" fmla="*/ 1048561 w 2073862"/>
              <a:gd name="connsiteY3" fmla="*/ 2309927 h 2319864"/>
              <a:gd name="connsiteX4" fmla="*/ 2072600 w 2073862"/>
              <a:gd name="connsiteY4" fmla="*/ 1027642 h 2319864"/>
              <a:gd name="connsiteX5" fmla="*/ 1260317 w 2073862"/>
              <a:gd name="connsiteY5" fmla="*/ 38365 h 2319864"/>
              <a:gd name="connsiteX0" fmla="*/ 1250062 w 2079774"/>
              <a:gd name="connsiteY0" fmla="*/ 38365 h 2094436"/>
              <a:gd name="connsiteX1" fmla="*/ 521695 w 2079774"/>
              <a:gd name="connsiteY1" fmla="*/ 305822 h 2094436"/>
              <a:gd name="connsiteX2" fmla="*/ 1755 w 2079774"/>
              <a:gd name="connsiteY2" fmla="*/ 1267223 h 2094436"/>
              <a:gd name="connsiteX3" fmla="*/ 437060 w 2079774"/>
              <a:gd name="connsiteY3" fmla="*/ 2081851 h 2094436"/>
              <a:gd name="connsiteX4" fmla="*/ 2062345 w 2079774"/>
              <a:gd name="connsiteY4" fmla="*/ 1027642 h 2094436"/>
              <a:gd name="connsiteX5" fmla="*/ 1250062 w 2079774"/>
              <a:gd name="connsiteY5" fmla="*/ 38365 h 2094436"/>
              <a:gd name="connsiteX0" fmla="*/ 1649728 w 2121730"/>
              <a:gd name="connsiteY0" fmla="*/ 13795 h 2687490"/>
              <a:gd name="connsiteX1" fmla="*/ 521695 w 2121730"/>
              <a:gd name="connsiteY1" fmla="*/ 898876 h 2687490"/>
              <a:gd name="connsiteX2" fmla="*/ 1755 w 2121730"/>
              <a:gd name="connsiteY2" fmla="*/ 1860277 h 2687490"/>
              <a:gd name="connsiteX3" fmla="*/ 437060 w 2121730"/>
              <a:gd name="connsiteY3" fmla="*/ 2674905 h 2687490"/>
              <a:gd name="connsiteX4" fmla="*/ 2062345 w 2121730"/>
              <a:gd name="connsiteY4" fmla="*/ 1620696 h 2687490"/>
              <a:gd name="connsiteX5" fmla="*/ 1649728 w 2121730"/>
              <a:gd name="connsiteY5" fmla="*/ 13795 h 2687490"/>
              <a:gd name="connsiteX0" fmla="*/ 1626485 w 2117818"/>
              <a:gd name="connsiteY0" fmla="*/ 13398 h 2715222"/>
              <a:gd name="connsiteX1" fmla="*/ 521695 w 2117818"/>
              <a:gd name="connsiteY1" fmla="*/ 926608 h 2715222"/>
              <a:gd name="connsiteX2" fmla="*/ 1755 w 2117818"/>
              <a:gd name="connsiteY2" fmla="*/ 1888009 h 2715222"/>
              <a:gd name="connsiteX3" fmla="*/ 437060 w 2117818"/>
              <a:gd name="connsiteY3" fmla="*/ 2702637 h 2715222"/>
              <a:gd name="connsiteX4" fmla="*/ 2062345 w 2117818"/>
              <a:gd name="connsiteY4" fmla="*/ 1648428 h 2715222"/>
              <a:gd name="connsiteX5" fmla="*/ 1626485 w 2117818"/>
              <a:gd name="connsiteY5" fmla="*/ 13398 h 271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7818" h="2715222">
                <a:moveTo>
                  <a:pt x="1626485" y="13398"/>
                </a:moveTo>
                <a:cubicBezTo>
                  <a:pt x="1369710" y="-106905"/>
                  <a:pt x="792483" y="614173"/>
                  <a:pt x="521695" y="926608"/>
                </a:cubicBezTo>
                <a:cubicBezTo>
                  <a:pt x="250907" y="1239043"/>
                  <a:pt x="15861" y="1592004"/>
                  <a:pt x="1755" y="1888009"/>
                </a:cubicBezTo>
                <a:cubicBezTo>
                  <a:pt x="-12351" y="2184014"/>
                  <a:pt x="52049" y="2811723"/>
                  <a:pt x="437060" y="2702637"/>
                </a:cubicBezTo>
                <a:cubicBezTo>
                  <a:pt x="822071" y="2593551"/>
                  <a:pt x="1864108" y="2096634"/>
                  <a:pt x="2062345" y="1648428"/>
                </a:cubicBezTo>
                <a:cubicBezTo>
                  <a:pt x="2260582" y="1200222"/>
                  <a:pt x="1883260" y="133701"/>
                  <a:pt x="1626485" y="13398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14414" y="1036134"/>
            <a:ext cx="4654011" cy="8402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5400">
                <a:ln w="12700">
                  <a:solidFill>
                    <a:srgbClr val="00D5B3"/>
                  </a:solidFill>
                </a:ln>
                <a:solidFill>
                  <a:srgbClr val="00D5B3">
                    <a:alpha val="35000"/>
                  </a:srgb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Noto Sans Cond Blk" panose="020B0A06040504020204" pitchFamily="34"/>
              </a:rPr>
              <a:t>INDEX</a:t>
            </a:r>
            <a:endParaRPr lang="ko-KR" altLang="en-US" sz="5400">
              <a:ln w="12700">
                <a:solidFill>
                  <a:srgbClr val="00D5B3"/>
                </a:solidFill>
              </a:ln>
              <a:solidFill>
                <a:srgbClr val="00D5B3">
                  <a:alpha val="35000"/>
                </a:srgb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Noto Sans Cond Blk" panose="020B0A06040504020204" pitchFamily="34"/>
            </a:endParaRPr>
          </a:p>
        </p:txBody>
      </p:sp>
      <p:sp>
        <p:nvSpPr>
          <p:cNvPr id="29" name="자유형 28"/>
          <p:cNvSpPr/>
          <p:nvPr/>
        </p:nvSpPr>
        <p:spPr>
          <a:xfrm rot="457185">
            <a:off x="-1434731" y="3641826"/>
            <a:ext cx="5399937" cy="3771017"/>
          </a:xfrm>
          <a:custGeom>
            <a:avLst/>
            <a:gdLst>
              <a:gd name="connsiteX0" fmla="*/ 1462917 w 2330418"/>
              <a:gd name="connsiteY0" fmla="*/ 79717 h 2359381"/>
              <a:gd name="connsiteX1" fmla="*/ 567767 w 2330418"/>
              <a:gd name="connsiteY1" fmla="*/ 89342 h 2359381"/>
              <a:gd name="connsiteX2" fmla="*/ 19127 w 2330418"/>
              <a:gd name="connsiteY2" fmla="*/ 1061494 h 2359381"/>
              <a:gd name="connsiteX3" fmla="*/ 1251161 w 2330418"/>
              <a:gd name="connsiteY3" fmla="*/ 2351279 h 2359381"/>
              <a:gd name="connsiteX4" fmla="*/ 2329191 w 2330418"/>
              <a:gd name="connsiteY4" fmla="*/ 406976 h 2359381"/>
              <a:gd name="connsiteX5" fmla="*/ 1462917 w 2330418"/>
              <a:gd name="connsiteY5" fmla="*/ 79717 h 2359381"/>
              <a:gd name="connsiteX0" fmla="*/ 1454123 w 2325787"/>
              <a:gd name="connsiteY0" fmla="*/ 79717 h 2225323"/>
              <a:gd name="connsiteX1" fmla="*/ 558973 w 2325787"/>
              <a:gd name="connsiteY1" fmla="*/ 89342 h 2225323"/>
              <a:gd name="connsiteX2" fmla="*/ 10333 w 2325787"/>
              <a:gd name="connsiteY2" fmla="*/ 1061494 h 2225323"/>
              <a:gd name="connsiteX3" fmla="*/ 1029765 w 2325787"/>
              <a:gd name="connsiteY3" fmla="*/ 2216303 h 2225323"/>
              <a:gd name="connsiteX4" fmla="*/ 2320397 w 2325787"/>
              <a:gd name="connsiteY4" fmla="*/ 406976 h 2225323"/>
              <a:gd name="connsiteX5" fmla="*/ 1454123 w 2325787"/>
              <a:gd name="connsiteY5" fmla="*/ 79717 h 2225323"/>
              <a:gd name="connsiteX0" fmla="*/ 1450571 w 2324811"/>
              <a:gd name="connsiteY0" fmla="*/ 79717 h 2331659"/>
              <a:gd name="connsiteX1" fmla="*/ 555421 w 2324811"/>
              <a:gd name="connsiteY1" fmla="*/ 89342 h 2331659"/>
              <a:gd name="connsiteX2" fmla="*/ 6781 w 2324811"/>
              <a:gd name="connsiteY2" fmla="*/ 1061494 h 2331659"/>
              <a:gd name="connsiteX3" fmla="*/ 923810 w 2324811"/>
              <a:gd name="connsiteY3" fmla="*/ 2323383 h 2331659"/>
              <a:gd name="connsiteX4" fmla="*/ 2316845 w 2324811"/>
              <a:gd name="connsiteY4" fmla="*/ 406976 h 2331659"/>
              <a:gd name="connsiteX5" fmla="*/ 1450571 w 2324811"/>
              <a:gd name="connsiteY5" fmla="*/ 79717 h 2331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4811" h="2331659">
                <a:moveTo>
                  <a:pt x="1450571" y="79717"/>
                </a:moveTo>
                <a:cubicBezTo>
                  <a:pt x="1157000" y="26778"/>
                  <a:pt x="796053" y="-74287"/>
                  <a:pt x="555421" y="89342"/>
                </a:cubicBezTo>
                <a:cubicBezTo>
                  <a:pt x="314789" y="252971"/>
                  <a:pt x="-54617" y="689154"/>
                  <a:pt x="6781" y="1061494"/>
                </a:cubicBezTo>
                <a:cubicBezTo>
                  <a:pt x="68179" y="1433834"/>
                  <a:pt x="538799" y="2432469"/>
                  <a:pt x="923810" y="2323383"/>
                </a:cubicBezTo>
                <a:cubicBezTo>
                  <a:pt x="1308821" y="2214297"/>
                  <a:pt x="2229052" y="780920"/>
                  <a:pt x="2316845" y="406976"/>
                </a:cubicBezTo>
                <a:cubicBezTo>
                  <a:pt x="2404638" y="33032"/>
                  <a:pt x="1744142" y="132656"/>
                  <a:pt x="1450571" y="79717"/>
                </a:cubicBezTo>
                <a:close/>
              </a:path>
            </a:pathLst>
          </a:custGeom>
          <a:solidFill>
            <a:srgbClr val="F2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 rot="1879260">
            <a:off x="9768217" y="5265620"/>
            <a:ext cx="2430761" cy="2861962"/>
          </a:xfrm>
          <a:custGeom>
            <a:avLst/>
            <a:gdLst>
              <a:gd name="connsiteX0" fmla="*/ 3474949 w 3732053"/>
              <a:gd name="connsiteY0" fmla="*/ 426086 h 3585389"/>
              <a:gd name="connsiteX1" fmla="*/ 2214040 w 3732053"/>
              <a:gd name="connsiteY1" fmla="*/ 108453 h 3585389"/>
              <a:gd name="connsiteX2" fmla="*/ 1424768 w 3732053"/>
              <a:gd name="connsiteY2" fmla="*/ 1494491 h 3585389"/>
              <a:gd name="connsiteX3" fmla="*/ 452617 w 3732053"/>
              <a:gd name="connsiteY3" fmla="*/ 2283762 h 3585389"/>
              <a:gd name="connsiteX4" fmla="*/ 202360 w 3732053"/>
              <a:gd name="connsiteY4" fmla="*/ 3525421 h 3585389"/>
              <a:gd name="connsiteX5" fmla="*/ 3417198 w 3732053"/>
              <a:gd name="connsiteY5" fmla="*/ 3082659 h 3585389"/>
              <a:gd name="connsiteX6" fmla="*/ 3474949 w 3732053"/>
              <a:gd name="connsiteY6" fmla="*/ 426086 h 3585389"/>
              <a:gd name="connsiteX0" fmla="*/ 3142383 w 3366539"/>
              <a:gd name="connsiteY0" fmla="*/ 426086 h 3927525"/>
              <a:gd name="connsiteX1" fmla="*/ 1881474 w 3366539"/>
              <a:gd name="connsiteY1" fmla="*/ 108453 h 3927525"/>
              <a:gd name="connsiteX2" fmla="*/ 1092202 w 3366539"/>
              <a:gd name="connsiteY2" fmla="*/ 1494491 h 3927525"/>
              <a:gd name="connsiteX3" fmla="*/ 120051 w 3366539"/>
              <a:gd name="connsiteY3" fmla="*/ 2283762 h 3927525"/>
              <a:gd name="connsiteX4" fmla="*/ 345898 w 3366539"/>
              <a:gd name="connsiteY4" fmla="*/ 3900473 h 3927525"/>
              <a:gd name="connsiteX5" fmla="*/ 3084632 w 3366539"/>
              <a:gd name="connsiteY5" fmla="*/ 3082659 h 3927525"/>
              <a:gd name="connsiteX6" fmla="*/ 3142383 w 3366539"/>
              <a:gd name="connsiteY6" fmla="*/ 426086 h 3927525"/>
              <a:gd name="connsiteX0" fmla="*/ 3052062 w 3266093"/>
              <a:gd name="connsiteY0" fmla="*/ 426086 h 4197834"/>
              <a:gd name="connsiteX1" fmla="*/ 1791153 w 3266093"/>
              <a:gd name="connsiteY1" fmla="*/ 108453 h 4197834"/>
              <a:gd name="connsiteX2" fmla="*/ 1001881 w 3266093"/>
              <a:gd name="connsiteY2" fmla="*/ 1494491 h 4197834"/>
              <a:gd name="connsiteX3" fmla="*/ 29730 w 3266093"/>
              <a:gd name="connsiteY3" fmla="*/ 2283762 h 4197834"/>
              <a:gd name="connsiteX4" fmla="*/ 255577 w 3266093"/>
              <a:gd name="connsiteY4" fmla="*/ 3900473 h 4197834"/>
              <a:gd name="connsiteX5" fmla="*/ 404314 w 3266093"/>
              <a:gd name="connsiteY5" fmla="*/ 4137666 h 4197834"/>
              <a:gd name="connsiteX6" fmla="*/ 2994311 w 3266093"/>
              <a:gd name="connsiteY6" fmla="*/ 3082659 h 4197834"/>
              <a:gd name="connsiteX7" fmla="*/ 3052062 w 3266093"/>
              <a:gd name="connsiteY7" fmla="*/ 426086 h 4197834"/>
              <a:gd name="connsiteX0" fmla="*/ 3165757 w 3379788"/>
              <a:gd name="connsiteY0" fmla="*/ 426086 h 4182805"/>
              <a:gd name="connsiteX1" fmla="*/ 1904848 w 3379788"/>
              <a:gd name="connsiteY1" fmla="*/ 108453 h 4182805"/>
              <a:gd name="connsiteX2" fmla="*/ 1115576 w 3379788"/>
              <a:gd name="connsiteY2" fmla="*/ 1494491 h 4182805"/>
              <a:gd name="connsiteX3" fmla="*/ 143425 w 3379788"/>
              <a:gd name="connsiteY3" fmla="*/ 2283762 h 4182805"/>
              <a:gd name="connsiteX4" fmla="*/ 33616 w 3379788"/>
              <a:gd name="connsiteY4" fmla="*/ 3811774 h 4182805"/>
              <a:gd name="connsiteX5" fmla="*/ 518009 w 3379788"/>
              <a:gd name="connsiteY5" fmla="*/ 4137666 h 4182805"/>
              <a:gd name="connsiteX6" fmla="*/ 3108006 w 3379788"/>
              <a:gd name="connsiteY6" fmla="*/ 3082659 h 4182805"/>
              <a:gd name="connsiteX7" fmla="*/ 3165757 w 3379788"/>
              <a:gd name="connsiteY7" fmla="*/ 426086 h 4182805"/>
              <a:gd name="connsiteX0" fmla="*/ 3165757 w 3379788"/>
              <a:gd name="connsiteY0" fmla="*/ 426086 h 4233456"/>
              <a:gd name="connsiteX1" fmla="*/ 1904848 w 3379788"/>
              <a:gd name="connsiteY1" fmla="*/ 108453 h 4233456"/>
              <a:gd name="connsiteX2" fmla="*/ 1115576 w 3379788"/>
              <a:gd name="connsiteY2" fmla="*/ 1494491 h 4233456"/>
              <a:gd name="connsiteX3" fmla="*/ 143425 w 3379788"/>
              <a:gd name="connsiteY3" fmla="*/ 2283762 h 4233456"/>
              <a:gd name="connsiteX4" fmla="*/ 33616 w 3379788"/>
              <a:gd name="connsiteY4" fmla="*/ 3811774 h 4233456"/>
              <a:gd name="connsiteX5" fmla="*/ 518009 w 3379788"/>
              <a:gd name="connsiteY5" fmla="*/ 4137666 h 4233456"/>
              <a:gd name="connsiteX6" fmla="*/ 3108006 w 3379788"/>
              <a:gd name="connsiteY6" fmla="*/ 3082659 h 4233456"/>
              <a:gd name="connsiteX7" fmla="*/ 3165757 w 3379788"/>
              <a:gd name="connsiteY7" fmla="*/ 426086 h 4233456"/>
              <a:gd name="connsiteX0" fmla="*/ 3165757 w 3343509"/>
              <a:gd name="connsiteY0" fmla="*/ 426086 h 4432911"/>
              <a:gd name="connsiteX1" fmla="*/ 1904848 w 3343509"/>
              <a:gd name="connsiteY1" fmla="*/ 108453 h 4432911"/>
              <a:gd name="connsiteX2" fmla="*/ 1115576 w 3343509"/>
              <a:gd name="connsiteY2" fmla="*/ 1494491 h 4432911"/>
              <a:gd name="connsiteX3" fmla="*/ 143425 w 3343509"/>
              <a:gd name="connsiteY3" fmla="*/ 2283762 h 4432911"/>
              <a:gd name="connsiteX4" fmla="*/ 33616 w 3343509"/>
              <a:gd name="connsiteY4" fmla="*/ 3811774 h 4432911"/>
              <a:gd name="connsiteX5" fmla="*/ 1065981 w 3343509"/>
              <a:gd name="connsiteY5" fmla="*/ 4390115 h 4432911"/>
              <a:gd name="connsiteX6" fmla="*/ 3108006 w 3343509"/>
              <a:gd name="connsiteY6" fmla="*/ 3082659 h 4432911"/>
              <a:gd name="connsiteX7" fmla="*/ 3165757 w 3343509"/>
              <a:gd name="connsiteY7" fmla="*/ 426086 h 4432911"/>
              <a:gd name="connsiteX0" fmla="*/ 3165757 w 3477777"/>
              <a:gd name="connsiteY0" fmla="*/ 383829 h 4390654"/>
              <a:gd name="connsiteX1" fmla="*/ 1904848 w 3477777"/>
              <a:gd name="connsiteY1" fmla="*/ 66196 h 4390654"/>
              <a:gd name="connsiteX2" fmla="*/ 1115576 w 3477777"/>
              <a:gd name="connsiteY2" fmla="*/ 1452234 h 4390654"/>
              <a:gd name="connsiteX3" fmla="*/ 143425 w 3477777"/>
              <a:gd name="connsiteY3" fmla="*/ 2241505 h 4390654"/>
              <a:gd name="connsiteX4" fmla="*/ 33616 w 3477777"/>
              <a:gd name="connsiteY4" fmla="*/ 3769517 h 4390654"/>
              <a:gd name="connsiteX5" fmla="*/ 1065981 w 3477777"/>
              <a:gd name="connsiteY5" fmla="*/ 4347858 h 4390654"/>
              <a:gd name="connsiteX6" fmla="*/ 3306323 w 3477777"/>
              <a:gd name="connsiteY6" fmla="*/ 1800673 h 4390654"/>
              <a:gd name="connsiteX7" fmla="*/ 3165757 w 3477777"/>
              <a:gd name="connsiteY7" fmla="*/ 383829 h 4390654"/>
              <a:gd name="connsiteX0" fmla="*/ 3165757 w 3456438"/>
              <a:gd name="connsiteY0" fmla="*/ 383829 h 3966276"/>
              <a:gd name="connsiteX1" fmla="*/ 1904848 w 3456438"/>
              <a:gd name="connsiteY1" fmla="*/ 66196 h 3966276"/>
              <a:gd name="connsiteX2" fmla="*/ 1115576 w 3456438"/>
              <a:gd name="connsiteY2" fmla="*/ 1452234 h 3966276"/>
              <a:gd name="connsiteX3" fmla="*/ 143425 w 3456438"/>
              <a:gd name="connsiteY3" fmla="*/ 2241505 h 3966276"/>
              <a:gd name="connsiteX4" fmla="*/ 33616 w 3456438"/>
              <a:gd name="connsiteY4" fmla="*/ 3769517 h 3966276"/>
              <a:gd name="connsiteX5" fmla="*/ 1354901 w 3456438"/>
              <a:gd name="connsiteY5" fmla="*/ 3478565 h 3966276"/>
              <a:gd name="connsiteX6" fmla="*/ 3306323 w 3456438"/>
              <a:gd name="connsiteY6" fmla="*/ 1800673 h 3966276"/>
              <a:gd name="connsiteX7" fmla="*/ 3165757 w 3456438"/>
              <a:gd name="connsiteY7" fmla="*/ 383829 h 3966276"/>
              <a:gd name="connsiteX0" fmla="*/ 3185030 w 3475711"/>
              <a:gd name="connsiteY0" fmla="*/ 383829 h 3707572"/>
              <a:gd name="connsiteX1" fmla="*/ 1924121 w 3475711"/>
              <a:gd name="connsiteY1" fmla="*/ 66196 h 3707572"/>
              <a:gd name="connsiteX2" fmla="*/ 1134849 w 3475711"/>
              <a:gd name="connsiteY2" fmla="*/ 1452234 h 3707572"/>
              <a:gd name="connsiteX3" fmla="*/ 162698 w 3475711"/>
              <a:gd name="connsiteY3" fmla="*/ 2241505 h 3707572"/>
              <a:gd name="connsiteX4" fmla="*/ 26714 w 3475711"/>
              <a:gd name="connsiteY4" fmla="*/ 3420345 h 3707572"/>
              <a:gd name="connsiteX5" fmla="*/ 1374174 w 3475711"/>
              <a:gd name="connsiteY5" fmla="*/ 3478565 h 3707572"/>
              <a:gd name="connsiteX6" fmla="*/ 3325596 w 3475711"/>
              <a:gd name="connsiteY6" fmla="*/ 1800673 h 3707572"/>
              <a:gd name="connsiteX7" fmla="*/ 3185030 w 3475711"/>
              <a:gd name="connsiteY7" fmla="*/ 383829 h 3707572"/>
              <a:gd name="connsiteX0" fmla="*/ 3184519 w 3475200"/>
              <a:gd name="connsiteY0" fmla="*/ 383829 h 3633727"/>
              <a:gd name="connsiteX1" fmla="*/ 1923610 w 3475200"/>
              <a:gd name="connsiteY1" fmla="*/ 66196 h 3633727"/>
              <a:gd name="connsiteX2" fmla="*/ 1134338 w 3475200"/>
              <a:gd name="connsiteY2" fmla="*/ 1452234 h 3633727"/>
              <a:gd name="connsiteX3" fmla="*/ 162187 w 3475200"/>
              <a:gd name="connsiteY3" fmla="*/ 2241505 h 3633727"/>
              <a:gd name="connsiteX4" fmla="*/ 26868 w 3475200"/>
              <a:gd name="connsiteY4" fmla="*/ 3291869 h 3633727"/>
              <a:gd name="connsiteX5" fmla="*/ 1373663 w 3475200"/>
              <a:gd name="connsiteY5" fmla="*/ 3478565 h 3633727"/>
              <a:gd name="connsiteX6" fmla="*/ 3325085 w 3475200"/>
              <a:gd name="connsiteY6" fmla="*/ 1800673 h 3633727"/>
              <a:gd name="connsiteX7" fmla="*/ 3184519 w 3475200"/>
              <a:gd name="connsiteY7" fmla="*/ 383829 h 3633727"/>
              <a:gd name="connsiteX0" fmla="*/ 3200433 w 3491114"/>
              <a:gd name="connsiteY0" fmla="*/ 359894 h 3609792"/>
              <a:gd name="connsiteX1" fmla="*/ 1939524 w 3491114"/>
              <a:gd name="connsiteY1" fmla="*/ 42261 h 3609792"/>
              <a:gd name="connsiteX2" fmla="*/ 1496405 w 3491114"/>
              <a:gd name="connsiteY2" fmla="*/ 1086988 h 3609792"/>
              <a:gd name="connsiteX3" fmla="*/ 178101 w 3491114"/>
              <a:gd name="connsiteY3" fmla="*/ 2217570 h 3609792"/>
              <a:gd name="connsiteX4" fmla="*/ 42782 w 3491114"/>
              <a:gd name="connsiteY4" fmla="*/ 3267934 h 3609792"/>
              <a:gd name="connsiteX5" fmla="*/ 1389577 w 3491114"/>
              <a:gd name="connsiteY5" fmla="*/ 3454630 h 3609792"/>
              <a:gd name="connsiteX6" fmla="*/ 3340999 w 3491114"/>
              <a:gd name="connsiteY6" fmla="*/ 1776738 h 3609792"/>
              <a:gd name="connsiteX7" fmla="*/ 3200433 w 3491114"/>
              <a:gd name="connsiteY7" fmla="*/ 359894 h 3609792"/>
              <a:gd name="connsiteX0" fmla="*/ 3200433 w 3478188"/>
              <a:gd name="connsiteY0" fmla="*/ 254007 h 3503905"/>
              <a:gd name="connsiteX1" fmla="*/ 2275251 w 3478188"/>
              <a:gd name="connsiteY1" fmla="*/ 64270 h 3503905"/>
              <a:gd name="connsiteX2" fmla="*/ 1496405 w 3478188"/>
              <a:gd name="connsiteY2" fmla="*/ 981101 h 3503905"/>
              <a:gd name="connsiteX3" fmla="*/ 178101 w 3478188"/>
              <a:gd name="connsiteY3" fmla="*/ 2111683 h 3503905"/>
              <a:gd name="connsiteX4" fmla="*/ 42782 w 3478188"/>
              <a:gd name="connsiteY4" fmla="*/ 3162047 h 3503905"/>
              <a:gd name="connsiteX5" fmla="*/ 1389577 w 3478188"/>
              <a:gd name="connsiteY5" fmla="*/ 3348743 h 3503905"/>
              <a:gd name="connsiteX6" fmla="*/ 3340999 w 3478188"/>
              <a:gd name="connsiteY6" fmla="*/ 1670851 h 3503905"/>
              <a:gd name="connsiteX7" fmla="*/ 3200433 w 3478188"/>
              <a:gd name="connsiteY7" fmla="*/ 254007 h 3503905"/>
              <a:gd name="connsiteX0" fmla="*/ 3432850 w 3581316"/>
              <a:gd name="connsiteY0" fmla="*/ 534588 h 3448102"/>
              <a:gd name="connsiteX1" fmla="*/ 2275251 w 3581316"/>
              <a:gd name="connsiteY1" fmla="*/ 8467 h 3448102"/>
              <a:gd name="connsiteX2" fmla="*/ 1496405 w 3581316"/>
              <a:gd name="connsiteY2" fmla="*/ 925298 h 3448102"/>
              <a:gd name="connsiteX3" fmla="*/ 178101 w 3581316"/>
              <a:gd name="connsiteY3" fmla="*/ 2055880 h 3448102"/>
              <a:gd name="connsiteX4" fmla="*/ 42782 w 3581316"/>
              <a:gd name="connsiteY4" fmla="*/ 3106244 h 3448102"/>
              <a:gd name="connsiteX5" fmla="*/ 1389577 w 3581316"/>
              <a:gd name="connsiteY5" fmla="*/ 3292940 h 3448102"/>
              <a:gd name="connsiteX6" fmla="*/ 3340999 w 3581316"/>
              <a:gd name="connsiteY6" fmla="*/ 1615048 h 3448102"/>
              <a:gd name="connsiteX7" fmla="*/ 3432850 w 3581316"/>
              <a:gd name="connsiteY7" fmla="*/ 534588 h 3448102"/>
              <a:gd name="connsiteX0" fmla="*/ 3432850 w 3592640"/>
              <a:gd name="connsiteY0" fmla="*/ 508446 h 3421960"/>
              <a:gd name="connsiteX1" fmla="*/ 2099713 w 3592640"/>
              <a:gd name="connsiteY1" fmla="*/ 8988 h 3421960"/>
              <a:gd name="connsiteX2" fmla="*/ 1496405 w 3592640"/>
              <a:gd name="connsiteY2" fmla="*/ 899156 h 3421960"/>
              <a:gd name="connsiteX3" fmla="*/ 178101 w 3592640"/>
              <a:gd name="connsiteY3" fmla="*/ 2029738 h 3421960"/>
              <a:gd name="connsiteX4" fmla="*/ 42782 w 3592640"/>
              <a:gd name="connsiteY4" fmla="*/ 3080102 h 3421960"/>
              <a:gd name="connsiteX5" fmla="*/ 1389577 w 3592640"/>
              <a:gd name="connsiteY5" fmla="*/ 3266798 h 3421960"/>
              <a:gd name="connsiteX6" fmla="*/ 3340999 w 3592640"/>
              <a:gd name="connsiteY6" fmla="*/ 1588906 h 3421960"/>
              <a:gd name="connsiteX7" fmla="*/ 3432850 w 3592640"/>
              <a:gd name="connsiteY7" fmla="*/ 508446 h 3421960"/>
              <a:gd name="connsiteX0" fmla="*/ 3432850 w 3587605"/>
              <a:gd name="connsiteY0" fmla="*/ 563890 h 3477404"/>
              <a:gd name="connsiteX1" fmla="*/ 2177256 w 3587605"/>
              <a:gd name="connsiteY1" fmla="*/ 7949 h 3477404"/>
              <a:gd name="connsiteX2" fmla="*/ 1496405 w 3587605"/>
              <a:gd name="connsiteY2" fmla="*/ 954600 h 3477404"/>
              <a:gd name="connsiteX3" fmla="*/ 178101 w 3587605"/>
              <a:gd name="connsiteY3" fmla="*/ 2085182 h 3477404"/>
              <a:gd name="connsiteX4" fmla="*/ 42782 w 3587605"/>
              <a:gd name="connsiteY4" fmla="*/ 3135546 h 3477404"/>
              <a:gd name="connsiteX5" fmla="*/ 1389577 w 3587605"/>
              <a:gd name="connsiteY5" fmla="*/ 3322242 h 3477404"/>
              <a:gd name="connsiteX6" fmla="*/ 3340999 w 3587605"/>
              <a:gd name="connsiteY6" fmla="*/ 1644350 h 3477404"/>
              <a:gd name="connsiteX7" fmla="*/ 3432850 w 3587605"/>
              <a:gd name="connsiteY7" fmla="*/ 563890 h 3477404"/>
              <a:gd name="connsiteX0" fmla="*/ 3432850 w 3587605"/>
              <a:gd name="connsiteY0" fmla="*/ 608555 h 3522069"/>
              <a:gd name="connsiteX1" fmla="*/ 2177256 w 3587605"/>
              <a:gd name="connsiteY1" fmla="*/ 52614 h 3522069"/>
              <a:gd name="connsiteX2" fmla="*/ 1496405 w 3587605"/>
              <a:gd name="connsiteY2" fmla="*/ 999265 h 3522069"/>
              <a:gd name="connsiteX3" fmla="*/ 178101 w 3587605"/>
              <a:gd name="connsiteY3" fmla="*/ 2129847 h 3522069"/>
              <a:gd name="connsiteX4" fmla="*/ 42782 w 3587605"/>
              <a:gd name="connsiteY4" fmla="*/ 3180211 h 3522069"/>
              <a:gd name="connsiteX5" fmla="*/ 1389577 w 3587605"/>
              <a:gd name="connsiteY5" fmla="*/ 3366907 h 3522069"/>
              <a:gd name="connsiteX6" fmla="*/ 3340999 w 3587605"/>
              <a:gd name="connsiteY6" fmla="*/ 1689015 h 3522069"/>
              <a:gd name="connsiteX7" fmla="*/ 3432850 w 3587605"/>
              <a:gd name="connsiteY7" fmla="*/ 608555 h 3522069"/>
              <a:gd name="connsiteX0" fmla="*/ 3426562 w 3581317"/>
              <a:gd name="connsiteY0" fmla="*/ 572453 h 3485967"/>
              <a:gd name="connsiteX1" fmla="*/ 2170968 w 3581317"/>
              <a:gd name="connsiteY1" fmla="*/ 16512 h 3485967"/>
              <a:gd name="connsiteX2" fmla="*/ 1365525 w 3581317"/>
              <a:gd name="connsiteY2" fmla="*/ 1178375 h 3485967"/>
              <a:gd name="connsiteX3" fmla="*/ 171813 w 3581317"/>
              <a:gd name="connsiteY3" fmla="*/ 2093745 h 3485967"/>
              <a:gd name="connsiteX4" fmla="*/ 36494 w 3581317"/>
              <a:gd name="connsiteY4" fmla="*/ 3144109 h 3485967"/>
              <a:gd name="connsiteX5" fmla="*/ 1383289 w 3581317"/>
              <a:gd name="connsiteY5" fmla="*/ 3330805 h 3485967"/>
              <a:gd name="connsiteX6" fmla="*/ 3334711 w 3581317"/>
              <a:gd name="connsiteY6" fmla="*/ 1652913 h 3485967"/>
              <a:gd name="connsiteX7" fmla="*/ 3426562 w 3581317"/>
              <a:gd name="connsiteY7" fmla="*/ 572453 h 3485967"/>
              <a:gd name="connsiteX0" fmla="*/ 3426562 w 3573657"/>
              <a:gd name="connsiteY0" fmla="*/ 361068 h 3274582"/>
              <a:gd name="connsiteX1" fmla="*/ 2290505 w 3573657"/>
              <a:gd name="connsiteY1" fmla="*/ 26882 h 3274582"/>
              <a:gd name="connsiteX2" fmla="*/ 1365525 w 3573657"/>
              <a:gd name="connsiteY2" fmla="*/ 966990 h 3274582"/>
              <a:gd name="connsiteX3" fmla="*/ 171813 w 3573657"/>
              <a:gd name="connsiteY3" fmla="*/ 1882360 h 3274582"/>
              <a:gd name="connsiteX4" fmla="*/ 36494 w 3573657"/>
              <a:gd name="connsiteY4" fmla="*/ 2932724 h 3274582"/>
              <a:gd name="connsiteX5" fmla="*/ 1383289 w 3573657"/>
              <a:gd name="connsiteY5" fmla="*/ 3119420 h 3274582"/>
              <a:gd name="connsiteX6" fmla="*/ 3334711 w 3573657"/>
              <a:gd name="connsiteY6" fmla="*/ 1441528 h 3274582"/>
              <a:gd name="connsiteX7" fmla="*/ 3426562 w 3573657"/>
              <a:gd name="connsiteY7" fmla="*/ 361068 h 3274582"/>
              <a:gd name="connsiteX0" fmla="*/ 3294056 w 3441151"/>
              <a:gd name="connsiteY0" fmla="*/ 361068 h 3203866"/>
              <a:gd name="connsiteX1" fmla="*/ 2157999 w 3441151"/>
              <a:gd name="connsiteY1" fmla="*/ 26882 h 3203866"/>
              <a:gd name="connsiteX2" fmla="*/ 1233019 w 3441151"/>
              <a:gd name="connsiteY2" fmla="*/ 966990 h 3203866"/>
              <a:gd name="connsiteX3" fmla="*/ 39307 w 3441151"/>
              <a:gd name="connsiteY3" fmla="*/ 1882360 h 3203866"/>
              <a:gd name="connsiteX4" fmla="*/ 290562 w 3441151"/>
              <a:gd name="connsiteY4" fmla="*/ 2757955 h 3203866"/>
              <a:gd name="connsiteX5" fmla="*/ 1250783 w 3441151"/>
              <a:gd name="connsiteY5" fmla="*/ 3119420 h 3203866"/>
              <a:gd name="connsiteX6" fmla="*/ 3202205 w 3441151"/>
              <a:gd name="connsiteY6" fmla="*/ 1441528 h 3203866"/>
              <a:gd name="connsiteX7" fmla="*/ 3294056 w 3441151"/>
              <a:gd name="connsiteY7" fmla="*/ 361068 h 3203866"/>
              <a:gd name="connsiteX0" fmla="*/ 3047297 w 3194392"/>
              <a:gd name="connsiteY0" fmla="*/ 361068 h 3203866"/>
              <a:gd name="connsiteX1" fmla="*/ 1911240 w 3194392"/>
              <a:gd name="connsiteY1" fmla="*/ 26882 h 3203866"/>
              <a:gd name="connsiteX2" fmla="*/ 986260 w 3194392"/>
              <a:gd name="connsiteY2" fmla="*/ 966990 h 3203866"/>
              <a:gd name="connsiteX3" fmla="*/ 109751 w 3194392"/>
              <a:gd name="connsiteY3" fmla="*/ 1732912 h 3203866"/>
              <a:gd name="connsiteX4" fmla="*/ 43803 w 3194392"/>
              <a:gd name="connsiteY4" fmla="*/ 2757955 h 3203866"/>
              <a:gd name="connsiteX5" fmla="*/ 1004024 w 3194392"/>
              <a:gd name="connsiteY5" fmla="*/ 3119420 h 3203866"/>
              <a:gd name="connsiteX6" fmla="*/ 2955446 w 3194392"/>
              <a:gd name="connsiteY6" fmla="*/ 1441528 h 3203866"/>
              <a:gd name="connsiteX7" fmla="*/ 3047297 w 3194392"/>
              <a:gd name="connsiteY7" fmla="*/ 361068 h 3203866"/>
              <a:gd name="connsiteX0" fmla="*/ 3056492 w 3203587"/>
              <a:gd name="connsiteY0" fmla="*/ 361068 h 3203866"/>
              <a:gd name="connsiteX1" fmla="*/ 1920435 w 3203587"/>
              <a:gd name="connsiteY1" fmla="*/ 26882 h 3203866"/>
              <a:gd name="connsiteX2" fmla="*/ 995455 w 3203587"/>
              <a:gd name="connsiteY2" fmla="*/ 966990 h 3203866"/>
              <a:gd name="connsiteX3" fmla="*/ 118946 w 3203587"/>
              <a:gd name="connsiteY3" fmla="*/ 1732912 h 3203866"/>
              <a:gd name="connsiteX4" fmla="*/ 52998 w 3203587"/>
              <a:gd name="connsiteY4" fmla="*/ 2757955 h 3203866"/>
              <a:gd name="connsiteX5" fmla="*/ 1013219 w 3203587"/>
              <a:gd name="connsiteY5" fmla="*/ 3119420 h 3203866"/>
              <a:gd name="connsiteX6" fmla="*/ 2964641 w 3203587"/>
              <a:gd name="connsiteY6" fmla="*/ 1441528 h 3203866"/>
              <a:gd name="connsiteX7" fmla="*/ 3056492 w 3203587"/>
              <a:gd name="connsiteY7" fmla="*/ 361068 h 3203866"/>
              <a:gd name="connsiteX0" fmla="*/ 3056492 w 3198488"/>
              <a:gd name="connsiteY0" fmla="*/ 271660 h 3114458"/>
              <a:gd name="connsiteX1" fmla="*/ 2001198 w 3198488"/>
              <a:gd name="connsiteY1" fmla="*/ 36727 h 3114458"/>
              <a:gd name="connsiteX2" fmla="*/ 995455 w 3198488"/>
              <a:gd name="connsiteY2" fmla="*/ 877582 h 3114458"/>
              <a:gd name="connsiteX3" fmla="*/ 118946 w 3198488"/>
              <a:gd name="connsiteY3" fmla="*/ 1643504 h 3114458"/>
              <a:gd name="connsiteX4" fmla="*/ 52998 w 3198488"/>
              <a:gd name="connsiteY4" fmla="*/ 2668547 h 3114458"/>
              <a:gd name="connsiteX5" fmla="*/ 1013219 w 3198488"/>
              <a:gd name="connsiteY5" fmla="*/ 3030012 h 3114458"/>
              <a:gd name="connsiteX6" fmla="*/ 2964641 w 3198488"/>
              <a:gd name="connsiteY6" fmla="*/ 1352120 h 3114458"/>
              <a:gd name="connsiteX7" fmla="*/ 3056492 w 3198488"/>
              <a:gd name="connsiteY7" fmla="*/ 271660 h 3114458"/>
              <a:gd name="connsiteX0" fmla="*/ 2722047 w 3069743"/>
              <a:gd name="connsiteY0" fmla="*/ 74242 h 3438628"/>
              <a:gd name="connsiteX1" fmla="*/ 2001198 w 3069743"/>
              <a:gd name="connsiteY1" fmla="*/ 360897 h 3438628"/>
              <a:gd name="connsiteX2" fmla="*/ 995455 w 3069743"/>
              <a:gd name="connsiteY2" fmla="*/ 1201752 h 3438628"/>
              <a:gd name="connsiteX3" fmla="*/ 118946 w 3069743"/>
              <a:gd name="connsiteY3" fmla="*/ 1967674 h 3438628"/>
              <a:gd name="connsiteX4" fmla="*/ 52998 w 3069743"/>
              <a:gd name="connsiteY4" fmla="*/ 2992717 h 3438628"/>
              <a:gd name="connsiteX5" fmla="*/ 1013219 w 3069743"/>
              <a:gd name="connsiteY5" fmla="*/ 3354182 h 3438628"/>
              <a:gd name="connsiteX6" fmla="*/ 2964641 w 3069743"/>
              <a:gd name="connsiteY6" fmla="*/ 1676290 h 3438628"/>
              <a:gd name="connsiteX7" fmla="*/ 2722047 w 3069743"/>
              <a:gd name="connsiteY7" fmla="*/ 74242 h 3438628"/>
              <a:gd name="connsiteX0" fmla="*/ 2722047 w 3067016"/>
              <a:gd name="connsiteY0" fmla="*/ 56134 h 3420520"/>
              <a:gd name="connsiteX1" fmla="*/ 2109343 w 3067016"/>
              <a:gd name="connsiteY1" fmla="*/ 439971 h 3420520"/>
              <a:gd name="connsiteX2" fmla="*/ 995455 w 3067016"/>
              <a:gd name="connsiteY2" fmla="*/ 1183644 h 3420520"/>
              <a:gd name="connsiteX3" fmla="*/ 118946 w 3067016"/>
              <a:gd name="connsiteY3" fmla="*/ 1949566 h 3420520"/>
              <a:gd name="connsiteX4" fmla="*/ 52998 w 3067016"/>
              <a:gd name="connsiteY4" fmla="*/ 2974609 h 3420520"/>
              <a:gd name="connsiteX5" fmla="*/ 1013219 w 3067016"/>
              <a:gd name="connsiteY5" fmla="*/ 3336074 h 3420520"/>
              <a:gd name="connsiteX6" fmla="*/ 2964641 w 3067016"/>
              <a:gd name="connsiteY6" fmla="*/ 1658182 h 3420520"/>
              <a:gd name="connsiteX7" fmla="*/ 2722047 w 3067016"/>
              <a:gd name="connsiteY7" fmla="*/ 56134 h 3420520"/>
              <a:gd name="connsiteX0" fmla="*/ 2722047 w 3071906"/>
              <a:gd name="connsiteY0" fmla="*/ 88056 h 3452442"/>
              <a:gd name="connsiteX1" fmla="*/ 1918601 w 3071906"/>
              <a:gd name="connsiteY1" fmla="*/ 315738 h 3452442"/>
              <a:gd name="connsiteX2" fmla="*/ 995455 w 3071906"/>
              <a:gd name="connsiteY2" fmla="*/ 1215566 h 3452442"/>
              <a:gd name="connsiteX3" fmla="*/ 118946 w 3071906"/>
              <a:gd name="connsiteY3" fmla="*/ 1981488 h 3452442"/>
              <a:gd name="connsiteX4" fmla="*/ 52998 w 3071906"/>
              <a:gd name="connsiteY4" fmla="*/ 3006531 h 3452442"/>
              <a:gd name="connsiteX5" fmla="*/ 1013219 w 3071906"/>
              <a:gd name="connsiteY5" fmla="*/ 3367996 h 3452442"/>
              <a:gd name="connsiteX6" fmla="*/ 2964641 w 3071906"/>
              <a:gd name="connsiteY6" fmla="*/ 1690104 h 3452442"/>
              <a:gd name="connsiteX7" fmla="*/ 2722047 w 3071906"/>
              <a:gd name="connsiteY7" fmla="*/ 88056 h 3452442"/>
              <a:gd name="connsiteX0" fmla="*/ 2830640 w 3103270"/>
              <a:gd name="connsiteY0" fmla="*/ 122469 h 3324481"/>
              <a:gd name="connsiteX1" fmla="*/ 1918601 w 3103270"/>
              <a:gd name="connsiteY1" fmla="*/ 187777 h 3324481"/>
              <a:gd name="connsiteX2" fmla="*/ 995455 w 3103270"/>
              <a:gd name="connsiteY2" fmla="*/ 1087605 h 3324481"/>
              <a:gd name="connsiteX3" fmla="*/ 118946 w 3103270"/>
              <a:gd name="connsiteY3" fmla="*/ 1853527 h 3324481"/>
              <a:gd name="connsiteX4" fmla="*/ 52998 w 3103270"/>
              <a:gd name="connsiteY4" fmla="*/ 2878570 h 3324481"/>
              <a:gd name="connsiteX5" fmla="*/ 1013219 w 3103270"/>
              <a:gd name="connsiteY5" fmla="*/ 3240035 h 3324481"/>
              <a:gd name="connsiteX6" fmla="*/ 2964641 w 3103270"/>
              <a:gd name="connsiteY6" fmla="*/ 1562143 h 3324481"/>
              <a:gd name="connsiteX7" fmla="*/ 2830640 w 3103270"/>
              <a:gd name="connsiteY7" fmla="*/ 122469 h 332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3270" h="3324481">
                <a:moveTo>
                  <a:pt x="2830640" y="122469"/>
                </a:moveTo>
                <a:cubicBezTo>
                  <a:pt x="2656300" y="-106592"/>
                  <a:pt x="2224465" y="26921"/>
                  <a:pt x="1918601" y="187777"/>
                </a:cubicBezTo>
                <a:cubicBezTo>
                  <a:pt x="1612737" y="348633"/>
                  <a:pt x="1295398" y="809980"/>
                  <a:pt x="995455" y="1087605"/>
                </a:cubicBezTo>
                <a:cubicBezTo>
                  <a:pt x="695513" y="1365230"/>
                  <a:pt x="301127" y="1528045"/>
                  <a:pt x="118946" y="1853527"/>
                </a:cubicBezTo>
                <a:cubicBezTo>
                  <a:pt x="-63235" y="2179009"/>
                  <a:pt x="5934" y="2607182"/>
                  <a:pt x="52998" y="2878570"/>
                </a:cubicBezTo>
                <a:cubicBezTo>
                  <a:pt x="255171" y="3404858"/>
                  <a:pt x="556763" y="3376337"/>
                  <a:pt x="1013219" y="3240035"/>
                </a:cubicBezTo>
                <a:cubicBezTo>
                  <a:pt x="1469675" y="3103733"/>
                  <a:pt x="2661738" y="2081737"/>
                  <a:pt x="2964641" y="1562143"/>
                </a:cubicBezTo>
                <a:cubicBezTo>
                  <a:pt x="3267544" y="1042549"/>
                  <a:pt x="3004980" y="351530"/>
                  <a:pt x="2830640" y="122469"/>
                </a:cubicBezTo>
                <a:close/>
              </a:path>
            </a:pathLst>
          </a:custGeom>
          <a:solidFill>
            <a:srgbClr val="1E2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13244" y="6217305"/>
            <a:ext cx="1895337" cy="59257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279" y="2858735"/>
            <a:ext cx="4643260" cy="3714608"/>
          </a:xfrm>
          <a:prstGeom prst="rect">
            <a:avLst/>
          </a:prstGeom>
        </p:spPr>
      </p:pic>
      <p:sp>
        <p:nvSpPr>
          <p:cNvPr id="32" name="자유형 31"/>
          <p:cNvSpPr/>
          <p:nvPr/>
        </p:nvSpPr>
        <p:spPr>
          <a:xfrm>
            <a:off x="3439886" y="417872"/>
            <a:ext cx="8752115" cy="2022303"/>
          </a:xfrm>
          <a:custGeom>
            <a:avLst/>
            <a:gdLst>
              <a:gd name="connsiteX0" fmla="*/ 0 w 3753853"/>
              <a:gd name="connsiteY0" fmla="*/ 798897 h 1607419"/>
              <a:gd name="connsiteX1" fmla="*/ 0 w 3753853"/>
              <a:gd name="connsiteY1" fmla="*/ 798897 h 1607419"/>
              <a:gd name="connsiteX2" fmla="*/ 567891 w 3753853"/>
              <a:gd name="connsiteY2" fmla="*/ 798897 h 1607419"/>
              <a:gd name="connsiteX3" fmla="*/ 673769 w 3753853"/>
              <a:gd name="connsiteY3" fmla="*/ 702644 h 1607419"/>
              <a:gd name="connsiteX4" fmla="*/ 760396 w 3753853"/>
              <a:gd name="connsiteY4" fmla="*/ 856648 h 1607419"/>
              <a:gd name="connsiteX5" fmla="*/ 827773 w 3753853"/>
              <a:gd name="connsiteY5" fmla="*/ 683394 h 1607419"/>
              <a:gd name="connsiteX6" fmla="*/ 991402 w 3753853"/>
              <a:gd name="connsiteY6" fmla="*/ 1607419 h 1607419"/>
              <a:gd name="connsiteX7" fmla="*/ 1126156 w 3753853"/>
              <a:gd name="connsiteY7" fmla="*/ 0 h 1607419"/>
              <a:gd name="connsiteX8" fmla="*/ 1270535 w 3753853"/>
              <a:gd name="connsiteY8" fmla="*/ 924025 h 1607419"/>
              <a:gd name="connsiteX9" fmla="*/ 1386038 w 3753853"/>
              <a:gd name="connsiteY9" fmla="*/ 789272 h 1607419"/>
              <a:gd name="connsiteX10" fmla="*/ 1482291 w 3753853"/>
              <a:gd name="connsiteY10" fmla="*/ 827773 h 1607419"/>
              <a:gd name="connsiteX11" fmla="*/ 2117558 w 3753853"/>
              <a:gd name="connsiteY11" fmla="*/ 827773 h 1607419"/>
              <a:gd name="connsiteX12" fmla="*/ 2261937 w 3753853"/>
              <a:gd name="connsiteY12" fmla="*/ 712270 h 1607419"/>
              <a:gd name="connsiteX13" fmla="*/ 2338939 w 3753853"/>
              <a:gd name="connsiteY13" fmla="*/ 837398 h 1607419"/>
              <a:gd name="connsiteX14" fmla="*/ 2387066 w 3753853"/>
              <a:gd name="connsiteY14" fmla="*/ 721895 h 1607419"/>
              <a:gd name="connsiteX15" fmla="*/ 2541070 w 3753853"/>
              <a:gd name="connsiteY15" fmla="*/ 1568918 h 1607419"/>
              <a:gd name="connsiteX16" fmla="*/ 2666198 w 3753853"/>
              <a:gd name="connsiteY16" fmla="*/ 77002 h 1607419"/>
              <a:gd name="connsiteX17" fmla="*/ 2820202 w 3753853"/>
              <a:gd name="connsiteY17" fmla="*/ 924025 h 1607419"/>
              <a:gd name="connsiteX18" fmla="*/ 2906830 w 3753853"/>
              <a:gd name="connsiteY18" fmla="*/ 770021 h 1607419"/>
              <a:gd name="connsiteX19" fmla="*/ 2983832 w 3753853"/>
              <a:gd name="connsiteY19" fmla="*/ 856648 h 1607419"/>
              <a:gd name="connsiteX20" fmla="*/ 3753853 w 3753853"/>
              <a:gd name="connsiteY20" fmla="*/ 856648 h 1607419"/>
              <a:gd name="connsiteX0" fmla="*/ 0 w 3753853"/>
              <a:gd name="connsiteY0" fmla="*/ 798897 h 1607419"/>
              <a:gd name="connsiteX1" fmla="*/ 90851 w 3753853"/>
              <a:gd name="connsiteY1" fmla="*/ 798897 h 1607419"/>
              <a:gd name="connsiteX2" fmla="*/ 567891 w 3753853"/>
              <a:gd name="connsiteY2" fmla="*/ 798897 h 1607419"/>
              <a:gd name="connsiteX3" fmla="*/ 673769 w 3753853"/>
              <a:gd name="connsiteY3" fmla="*/ 702644 h 1607419"/>
              <a:gd name="connsiteX4" fmla="*/ 760396 w 3753853"/>
              <a:gd name="connsiteY4" fmla="*/ 856648 h 1607419"/>
              <a:gd name="connsiteX5" fmla="*/ 827773 w 3753853"/>
              <a:gd name="connsiteY5" fmla="*/ 683394 h 1607419"/>
              <a:gd name="connsiteX6" fmla="*/ 991402 w 3753853"/>
              <a:gd name="connsiteY6" fmla="*/ 1607419 h 1607419"/>
              <a:gd name="connsiteX7" fmla="*/ 1126156 w 3753853"/>
              <a:gd name="connsiteY7" fmla="*/ 0 h 1607419"/>
              <a:gd name="connsiteX8" fmla="*/ 1270535 w 3753853"/>
              <a:gd name="connsiteY8" fmla="*/ 924025 h 1607419"/>
              <a:gd name="connsiteX9" fmla="*/ 1386038 w 3753853"/>
              <a:gd name="connsiteY9" fmla="*/ 789272 h 1607419"/>
              <a:gd name="connsiteX10" fmla="*/ 1482291 w 3753853"/>
              <a:gd name="connsiteY10" fmla="*/ 827773 h 1607419"/>
              <a:gd name="connsiteX11" fmla="*/ 2117558 w 3753853"/>
              <a:gd name="connsiteY11" fmla="*/ 827773 h 1607419"/>
              <a:gd name="connsiteX12" fmla="*/ 2261937 w 3753853"/>
              <a:gd name="connsiteY12" fmla="*/ 712270 h 1607419"/>
              <a:gd name="connsiteX13" fmla="*/ 2338939 w 3753853"/>
              <a:gd name="connsiteY13" fmla="*/ 837398 h 1607419"/>
              <a:gd name="connsiteX14" fmla="*/ 2387066 w 3753853"/>
              <a:gd name="connsiteY14" fmla="*/ 721895 h 1607419"/>
              <a:gd name="connsiteX15" fmla="*/ 2541070 w 3753853"/>
              <a:gd name="connsiteY15" fmla="*/ 1568918 h 1607419"/>
              <a:gd name="connsiteX16" fmla="*/ 2666198 w 3753853"/>
              <a:gd name="connsiteY16" fmla="*/ 77002 h 1607419"/>
              <a:gd name="connsiteX17" fmla="*/ 2820202 w 3753853"/>
              <a:gd name="connsiteY17" fmla="*/ 924025 h 1607419"/>
              <a:gd name="connsiteX18" fmla="*/ 2906830 w 3753853"/>
              <a:gd name="connsiteY18" fmla="*/ 770021 h 1607419"/>
              <a:gd name="connsiteX19" fmla="*/ 2983832 w 3753853"/>
              <a:gd name="connsiteY19" fmla="*/ 856648 h 1607419"/>
              <a:gd name="connsiteX20" fmla="*/ 3753853 w 3753853"/>
              <a:gd name="connsiteY20" fmla="*/ 856648 h 1607419"/>
              <a:gd name="connsiteX0" fmla="*/ 0 w 4278138"/>
              <a:gd name="connsiteY0" fmla="*/ 795111 h 1607419"/>
              <a:gd name="connsiteX1" fmla="*/ 615136 w 4278138"/>
              <a:gd name="connsiteY1" fmla="*/ 798897 h 1607419"/>
              <a:gd name="connsiteX2" fmla="*/ 1092176 w 4278138"/>
              <a:gd name="connsiteY2" fmla="*/ 798897 h 1607419"/>
              <a:gd name="connsiteX3" fmla="*/ 1198054 w 4278138"/>
              <a:gd name="connsiteY3" fmla="*/ 702644 h 1607419"/>
              <a:gd name="connsiteX4" fmla="*/ 1284681 w 4278138"/>
              <a:gd name="connsiteY4" fmla="*/ 856648 h 1607419"/>
              <a:gd name="connsiteX5" fmla="*/ 1352058 w 4278138"/>
              <a:gd name="connsiteY5" fmla="*/ 683394 h 1607419"/>
              <a:gd name="connsiteX6" fmla="*/ 1515687 w 4278138"/>
              <a:gd name="connsiteY6" fmla="*/ 1607419 h 1607419"/>
              <a:gd name="connsiteX7" fmla="*/ 1650441 w 4278138"/>
              <a:gd name="connsiteY7" fmla="*/ 0 h 1607419"/>
              <a:gd name="connsiteX8" fmla="*/ 1794820 w 4278138"/>
              <a:gd name="connsiteY8" fmla="*/ 924025 h 1607419"/>
              <a:gd name="connsiteX9" fmla="*/ 1910323 w 4278138"/>
              <a:gd name="connsiteY9" fmla="*/ 789272 h 1607419"/>
              <a:gd name="connsiteX10" fmla="*/ 2006576 w 4278138"/>
              <a:gd name="connsiteY10" fmla="*/ 827773 h 1607419"/>
              <a:gd name="connsiteX11" fmla="*/ 2641843 w 4278138"/>
              <a:gd name="connsiteY11" fmla="*/ 827773 h 1607419"/>
              <a:gd name="connsiteX12" fmla="*/ 2786222 w 4278138"/>
              <a:gd name="connsiteY12" fmla="*/ 712270 h 1607419"/>
              <a:gd name="connsiteX13" fmla="*/ 2863224 w 4278138"/>
              <a:gd name="connsiteY13" fmla="*/ 837398 h 1607419"/>
              <a:gd name="connsiteX14" fmla="*/ 2911351 w 4278138"/>
              <a:gd name="connsiteY14" fmla="*/ 721895 h 1607419"/>
              <a:gd name="connsiteX15" fmla="*/ 3065355 w 4278138"/>
              <a:gd name="connsiteY15" fmla="*/ 1568918 h 1607419"/>
              <a:gd name="connsiteX16" fmla="*/ 3190483 w 4278138"/>
              <a:gd name="connsiteY16" fmla="*/ 77002 h 1607419"/>
              <a:gd name="connsiteX17" fmla="*/ 3344487 w 4278138"/>
              <a:gd name="connsiteY17" fmla="*/ 924025 h 1607419"/>
              <a:gd name="connsiteX18" fmla="*/ 3431115 w 4278138"/>
              <a:gd name="connsiteY18" fmla="*/ 770021 h 1607419"/>
              <a:gd name="connsiteX19" fmla="*/ 3508117 w 4278138"/>
              <a:gd name="connsiteY19" fmla="*/ 856648 h 1607419"/>
              <a:gd name="connsiteX20" fmla="*/ 4278138 w 4278138"/>
              <a:gd name="connsiteY20" fmla="*/ 856648 h 1607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78138" h="1607419">
                <a:moveTo>
                  <a:pt x="0" y="795111"/>
                </a:moveTo>
                <a:lnTo>
                  <a:pt x="615136" y="798897"/>
                </a:lnTo>
                <a:lnTo>
                  <a:pt x="1092176" y="798897"/>
                </a:lnTo>
                <a:lnTo>
                  <a:pt x="1198054" y="702644"/>
                </a:lnTo>
                <a:lnTo>
                  <a:pt x="1284681" y="856648"/>
                </a:lnTo>
                <a:lnTo>
                  <a:pt x="1352058" y="683394"/>
                </a:lnTo>
                <a:lnTo>
                  <a:pt x="1515687" y="1607419"/>
                </a:lnTo>
                <a:lnTo>
                  <a:pt x="1650441" y="0"/>
                </a:lnTo>
                <a:lnTo>
                  <a:pt x="1794820" y="924025"/>
                </a:lnTo>
                <a:lnTo>
                  <a:pt x="1910323" y="789272"/>
                </a:lnTo>
                <a:lnTo>
                  <a:pt x="2006576" y="827773"/>
                </a:lnTo>
                <a:lnTo>
                  <a:pt x="2641843" y="827773"/>
                </a:lnTo>
                <a:lnTo>
                  <a:pt x="2786222" y="712270"/>
                </a:lnTo>
                <a:lnTo>
                  <a:pt x="2863224" y="837398"/>
                </a:lnTo>
                <a:lnTo>
                  <a:pt x="2911351" y="721895"/>
                </a:lnTo>
                <a:lnTo>
                  <a:pt x="3065355" y="1568918"/>
                </a:lnTo>
                <a:lnTo>
                  <a:pt x="3190483" y="77002"/>
                </a:lnTo>
                <a:lnTo>
                  <a:pt x="3344487" y="924025"/>
                </a:lnTo>
                <a:lnTo>
                  <a:pt x="3431115" y="770021"/>
                </a:lnTo>
                <a:lnTo>
                  <a:pt x="3508117" y="856648"/>
                </a:lnTo>
                <a:lnTo>
                  <a:pt x="4278138" y="856648"/>
                </a:lnTo>
              </a:path>
            </a:pathLst>
          </a:custGeom>
          <a:noFill/>
          <a:ln>
            <a:solidFill>
              <a:srgbClr val="00D5B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953125" y="2647950"/>
            <a:ext cx="321594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600" dirty="0" smtClean="0"/>
              <a:t>프로젝트 개요</a:t>
            </a:r>
            <a:endParaRPr lang="en-US" altLang="ko-KR" sz="2600" dirty="0" smtClean="0"/>
          </a:p>
          <a:p>
            <a:pPr marL="342900" indent="-342900">
              <a:buAutoNum type="arabicPeriod"/>
            </a:pPr>
            <a:endParaRPr lang="en-US" altLang="ko-KR" sz="2600" dirty="0" smtClean="0"/>
          </a:p>
          <a:p>
            <a:pPr marL="342900" indent="-342900">
              <a:buAutoNum type="arabicPeriod"/>
            </a:pPr>
            <a:r>
              <a:rPr lang="ko-KR" altLang="en-US" sz="2600" dirty="0" smtClean="0"/>
              <a:t>팀 구성 및 역할</a:t>
            </a:r>
            <a:endParaRPr lang="en-US" altLang="ko-KR" sz="2600" dirty="0" smtClean="0"/>
          </a:p>
          <a:p>
            <a:pPr marL="342900" indent="-342900">
              <a:buAutoNum type="arabicPeriod"/>
            </a:pPr>
            <a:endParaRPr lang="en-US" altLang="ko-KR" sz="2600" dirty="0" smtClean="0"/>
          </a:p>
          <a:p>
            <a:pPr marL="342900" indent="-342900">
              <a:buAutoNum type="arabicPeriod"/>
            </a:pPr>
            <a:r>
              <a:rPr lang="ko-KR" altLang="en-US" sz="2600" dirty="0" smtClean="0"/>
              <a:t>수행 절차 및 방법</a:t>
            </a:r>
            <a:endParaRPr lang="en-US" altLang="ko-KR" sz="2600" dirty="0" smtClean="0"/>
          </a:p>
          <a:p>
            <a:pPr marL="342900" indent="-342900">
              <a:buAutoNum type="arabicPeriod"/>
            </a:pPr>
            <a:endParaRPr lang="en-US" altLang="ko-KR" sz="2600" dirty="0" smtClean="0"/>
          </a:p>
          <a:p>
            <a:pPr marL="342900" indent="-342900">
              <a:buAutoNum type="arabicPeriod"/>
            </a:pPr>
            <a:r>
              <a:rPr lang="ko-KR" altLang="en-US" sz="2600" dirty="0" smtClean="0"/>
              <a:t>수행 결과</a:t>
            </a:r>
            <a:endParaRPr lang="en-US" altLang="ko-KR" sz="2600" dirty="0" smtClean="0"/>
          </a:p>
          <a:p>
            <a:pPr marL="342900" indent="-342900">
              <a:buAutoNum type="arabicPeriod"/>
            </a:pPr>
            <a:endParaRPr lang="en-US" altLang="ko-KR" sz="2600" dirty="0" smtClean="0"/>
          </a:p>
          <a:p>
            <a:pPr marL="342900" indent="-342900">
              <a:buAutoNum type="arabicPeriod"/>
            </a:pPr>
            <a:r>
              <a:rPr lang="ko-KR" altLang="en-US" sz="2600" dirty="0" smtClean="0"/>
              <a:t>자체 평가의견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341739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rot="2299827">
            <a:off x="2603" y="-1294132"/>
            <a:ext cx="2748353" cy="3235893"/>
          </a:xfrm>
          <a:custGeom>
            <a:avLst/>
            <a:gdLst>
              <a:gd name="connsiteX0" fmla="*/ 3474949 w 3732053"/>
              <a:gd name="connsiteY0" fmla="*/ 426086 h 3585389"/>
              <a:gd name="connsiteX1" fmla="*/ 2214040 w 3732053"/>
              <a:gd name="connsiteY1" fmla="*/ 108453 h 3585389"/>
              <a:gd name="connsiteX2" fmla="*/ 1424768 w 3732053"/>
              <a:gd name="connsiteY2" fmla="*/ 1494491 h 3585389"/>
              <a:gd name="connsiteX3" fmla="*/ 452617 w 3732053"/>
              <a:gd name="connsiteY3" fmla="*/ 2283762 h 3585389"/>
              <a:gd name="connsiteX4" fmla="*/ 202360 w 3732053"/>
              <a:gd name="connsiteY4" fmla="*/ 3525421 h 3585389"/>
              <a:gd name="connsiteX5" fmla="*/ 3417198 w 3732053"/>
              <a:gd name="connsiteY5" fmla="*/ 3082659 h 3585389"/>
              <a:gd name="connsiteX6" fmla="*/ 3474949 w 3732053"/>
              <a:gd name="connsiteY6" fmla="*/ 426086 h 3585389"/>
              <a:gd name="connsiteX0" fmla="*/ 3142383 w 3366539"/>
              <a:gd name="connsiteY0" fmla="*/ 426086 h 3927525"/>
              <a:gd name="connsiteX1" fmla="*/ 1881474 w 3366539"/>
              <a:gd name="connsiteY1" fmla="*/ 108453 h 3927525"/>
              <a:gd name="connsiteX2" fmla="*/ 1092202 w 3366539"/>
              <a:gd name="connsiteY2" fmla="*/ 1494491 h 3927525"/>
              <a:gd name="connsiteX3" fmla="*/ 120051 w 3366539"/>
              <a:gd name="connsiteY3" fmla="*/ 2283762 h 3927525"/>
              <a:gd name="connsiteX4" fmla="*/ 345898 w 3366539"/>
              <a:gd name="connsiteY4" fmla="*/ 3900473 h 3927525"/>
              <a:gd name="connsiteX5" fmla="*/ 3084632 w 3366539"/>
              <a:gd name="connsiteY5" fmla="*/ 3082659 h 3927525"/>
              <a:gd name="connsiteX6" fmla="*/ 3142383 w 3366539"/>
              <a:gd name="connsiteY6" fmla="*/ 426086 h 3927525"/>
              <a:gd name="connsiteX0" fmla="*/ 3052062 w 3266093"/>
              <a:gd name="connsiteY0" fmla="*/ 426086 h 4197834"/>
              <a:gd name="connsiteX1" fmla="*/ 1791153 w 3266093"/>
              <a:gd name="connsiteY1" fmla="*/ 108453 h 4197834"/>
              <a:gd name="connsiteX2" fmla="*/ 1001881 w 3266093"/>
              <a:gd name="connsiteY2" fmla="*/ 1494491 h 4197834"/>
              <a:gd name="connsiteX3" fmla="*/ 29730 w 3266093"/>
              <a:gd name="connsiteY3" fmla="*/ 2283762 h 4197834"/>
              <a:gd name="connsiteX4" fmla="*/ 255577 w 3266093"/>
              <a:gd name="connsiteY4" fmla="*/ 3900473 h 4197834"/>
              <a:gd name="connsiteX5" fmla="*/ 404314 w 3266093"/>
              <a:gd name="connsiteY5" fmla="*/ 4137666 h 4197834"/>
              <a:gd name="connsiteX6" fmla="*/ 2994311 w 3266093"/>
              <a:gd name="connsiteY6" fmla="*/ 3082659 h 4197834"/>
              <a:gd name="connsiteX7" fmla="*/ 3052062 w 3266093"/>
              <a:gd name="connsiteY7" fmla="*/ 426086 h 4197834"/>
              <a:gd name="connsiteX0" fmla="*/ 3165757 w 3379788"/>
              <a:gd name="connsiteY0" fmla="*/ 426086 h 4182805"/>
              <a:gd name="connsiteX1" fmla="*/ 1904848 w 3379788"/>
              <a:gd name="connsiteY1" fmla="*/ 108453 h 4182805"/>
              <a:gd name="connsiteX2" fmla="*/ 1115576 w 3379788"/>
              <a:gd name="connsiteY2" fmla="*/ 1494491 h 4182805"/>
              <a:gd name="connsiteX3" fmla="*/ 143425 w 3379788"/>
              <a:gd name="connsiteY3" fmla="*/ 2283762 h 4182805"/>
              <a:gd name="connsiteX4" fmla="*/ 33616 w 3379788"/>
              <a:gd name="connsiteY4" fmla="*/ 3811774 h 4182805"/>
              <a:gd name="connsiteX5" fmla="*/ 518009 w 3379788"/>
              <a:gd name="connsiteY5" fmla="*/ 4137666 h 4182805"/>
              <a:gd name="connsiteX6" fmla="*/ 3108006 w 3379788"/>
              <a:gd name="connsiteY6" fmla="*/ 3082659 h 4182805"/>
              <a:gd name="connsiteX7" fmla="*/ 3165757 w 3379788"/>
              <a:gd name="connsiteY7" fmla="*/ 426086 h 4182805"/>
              <a:gd name="connsiteX0" fmla="*/ 3165757 w 3379788"/>
              <a:gd name="connsiteY0" fmla="*/ 426086 h 4233456"/>
              <a:gd name="connsiteX1" fmla="*/ 1904848 w 3379788"/>
              <a:gd name="connsiteY1" fmla="*/ 108453 h 4233456"/>
              <a:gd name="connsiteX2" fmla="*/ 1115576 w 3379788"/>
              <a:gd name="connsiteY2" fmla="*/ 1494491 h 4233456"/>
              <a:gd name="connsiteX3" fmla="*/ 143425 w 3379788"/>
              <a:gd name="connsiteY3" fmla="*/ 2283762 h 4233456"/>
              <a:gd name="connsiteX4" fmla="*/ 33616 w 3379788"/>
              <a:gd name="connsiteY4" fmla="*/ 3811774 h 4233456"/>
              <a:gd name="connsiteX5" fmla="*/ 518009 w 3379788"/>
              <a:gd name="connsiteY5" fmla="*/ 4137666 h 4233456"/>
              <a:gd name="connsiteX6" fmla="*/ 3108006 w 3379788"/>
              <a:gd name="connsiteY6" fmla="*/ 3082659 h 4233456"/>
              <a:gd name="connsiteX7" fmla="*/ 3165757 w 3379788"/>
              <a:gd name="connsiteY7" fmla="*/ 426086 h 4233456"/>
              <a:gd name="connsiteX0" fmla="*/ 3165757 w 3343509"/>
              <a:gd name="connsiteY0" fmla="*/ 426086 h 4432911"/>
              <a:gd name="connsiteX1" fmla="*/ 1904848 w 3343509"/>
              <a:gd name="connsiteY1" fmla="*/ 108453 h 4432911"/>
              <a:gd name="connsiteX2" fmla="*/ 1115576 w 3343509"/>
              <a:gd name="connsiteY2" fmla="*/ 1494491 h 4432911"/>
              <a:gd name="connsiteX3" fmla="*/ 143425 w 3343509"/>
              <a:gd name="connsiteY3" fmla="*/ 2283762 h 4432911"/>
              <a:gd name="connsiteX4" fmla="*/ 33616 w 3343509"/>
              <a:gd name="connsiteY4" fmla="*/ 3811774 h 4432911"/>
              <a:gd name="connsiteX5" fmla="*/ 1065981 w 3343509"/>
              <a:gd name="connsiteY5" fmla="*/ 4390115 h 4432911"/>
              <a:gd name="connsiteX6" fmla="*/ 3108006 w 3343509"/>
              <a:gd name="connsiteY6" fmla="*/ 3082659 h 4432911"/>
              <a:gd name="connsiteX7" fmla="*/ 3165757 w 3343509"/>
              <a:gd name="connsiteY7" fmla="*/ 426086 h 4432911"/>
              <a:gd name="connsiteX0" fmla="*/ 3165757 w 3477777"/>
              <a:gd name="connsiteY0" fmla="*/ 383829 h 4390654"/>
              <a:gd name="connsiteX1" fmla="*/ 1904848 w 3477777"/>
              <a:gd name="connsiteY1" fmla="*/ 66196 h 4390654"/>
              <a:gd name="connsiteX2" fmla="*/ 1115576 w 3477777"/>
              <a:gd name="connsiteY2" fmla="*/ 1452234 h 4390654"/>
              <a:gd name="connsiteX3" fmla="*/ 143425 w 3477777"/>
              <a:gd name="connsiteY3" fmla="*/ 2241505 h 4390654"/>
              <a:gd name="connsiteX4" fmla="*/ 33616 w 3477777"/>
              <a:gd name="connsiteY4" fmla="*/ 3769517 h 4390654"/>
              <a:gd name="connsiteX5" fmla="*/ 1065981 w 3477777"/>
              <a:gd name="connsiteY5" fmla="*/ 4347858 h 4390654"/>
              <a:gd name="connsiteX6" fmla="*/ 3306323 w 3477777"/>
              <a:gd name="connsiteY6" fmla="*/ 1800673 h 4390654"/>
              <a:gd name="connsiteX7" fmla="*/ 3165757 w 3477777"/>
              <a:gd name="connsiteY7" fmla="*/ 383829 h 4390654"/>
              <a:gd name="connsiteX0" fmla="*/ 3165757 w 3456438"/>
              <a:gd name="connsiteY0" fmla="*/ 383829 h 3966276"/>
              <a:gd name="connsiteX1" fmla="*/ 1904848 w 3456438"/>
              <a:gd name="connsiteY1" fmla="*/ 66196 h 3966276"/>
              <a:gd name="connsiteX2" fmla="*/ 1115576 w 3456438"/>
              <a:gd name="connsiteY2" fmla="*/ 1452234 h 3966276"/>
              <a:gd name="connsiteX3" fmla="*/ 143425 w 3456438"/>
              <a:gd name="connsiteY3" fmla="*/ 2241505 h 3966276"/>
              <a:gd name="connsiteX4" fmla="*/ 33616 w 3456438"/>
              <a:gd name="connsiteY4" fmla="*/ 3769517 h 3966276"/>
              <a:gd name="connsiteX5" fmla="*/ 1354901 w 3456438"/>
              <a:gd name="connsiteY5" fmla="*/ 3478565 h 3966276"/>
              <a:gd name="connsiteX6" fmla="*/ 3306323 w 3456438"/>
              <a:gd name="connsiteY6" fmla="*/ 1800673 h 3966276"/>
              <a:gd name="connsiteX7" fmla="*/ 3165757 w 3456438"/>
              <a:gd name="connsiteY7" fmla="*/ 383829 h 3966276"/>
              <a:gd name="connsiteX0" fmla="*/ 3185030 w 3475711"/>
              <a:gd name="connsiteY0" fmla="*/ 383829 h 3707572"/>
              <a:gd name="connsiteX1" fmla="*/ 1924121 w 3475711"/>
              <a:gd name="connsiteY1" fmla="*/ 66196 h 3707572"/>
              <a:gd name="connsiteX2" fmla="*/ 1134849 w 3475711"/>
              <a:gd name="connsiteY2" fmla="*/ 1452234 h 3707572"/>
              <a:gd name="connsiteX3" fmla="*/ 162698 w 3475711"/>
              <a:gd name="connsiteY3" fmla="*/ 2241505 h 3707572"/>
              <a:gd name="connsiteX4" fmla="*/ 26714 w 3475711"/>
              <a:gd name="connsiteY4" fmla="*/ 3420345 h 3707572"/>
              <a:gd name="connsiteX5" fmla="*/ 1374174 w 3475711"/>
              <a:gd name="connsiteY5" fmla="*/ 3478565 h 3707572"/>
              <a:gd name="connsiteX6" fmla="*/ 3325596 w 3475711"/>
              <a:gd name="connsiteY6" fmla="*/ 1800673 h 3707572"/>
              <a:gd name="connsiteX7" fmla="*/ 3185030 w 3475711"/>
              <a:gd name="connsiteY7" fmla="*/ 383829 h 3707572"/>
              <a:gd name="connsiteX0" fmla="*/ 3184519 w 3475200"/>
              <a:gd name="connsiteY0" fmla="*/ 383829 h 3633727"/>
              <a:gd name="connsiteX1" fmla="*/ 1923610 w 3475200"/>
              <a:gd name="connsiteY1" fmla="*/ 66196 h 3633727"/>
              <a:gd name="connsiteX2" fmla="*/ 1134338 w 3475200"/>
              <a:gd name="connsiteY2" fmla="*/ 1452234 h 3633727"/>
              <a:gd name="connsiteX3" fmla="*/ 162187 w 3475200"/>
              <a:gd name="connsiteY3" fmla="*/ 2241505 h 3633727"/>
              <a:gd name="connsiteX4" fmla="*/ 26868 w 3475200"/>
              <a:gd name="connsiteY4" fmla="*/ 3291869 h 3633727"/>
              <a:gd name="connsiteX5" fmla="*/ 1373663 w 3475200"/>
              <a:gd name="connsiteY5" fmla="*/ 3478565 h 3633727"/>
              <a:gd name="connsiteX6" fmla="*/ 3325085 w 3475200"/>
              <a:gd name="connsiteY6" fmla="*/ 1800673 h 3633727"/>
              <a:gd name="connsiteX7" fmla="*/ 3184519 w 3475200"/>
              <a:gd name="connsiteY7" fmla="*/ 383829 h 3633727"/>
              <a:gd name="connsiteX0" fmla="*/ 3200433 w 3491114"/>
              <a:gd name="connsiteY0" fmla="*/ 359894 h 3609792"/>
              <a:gd name="connsiteX1" fmla="*/ 1939524 w 3491114"/>
              <a:gd name="connsiteY1" fmla="*/ 42261 h 3609792"/>
              <a:gd name="connsiteX2" fmla="*/ 1496405 w 3491114"/>
              <a:gd name="connsiteY2" fmla="*/ 1086988 h 3609792"/>
              <a:gd name="connsiteX3" fmla="*/ 178101 w 3491114"/>
              <a:gd name="connsiteY3" fmla="*/ 2217570 h 3609792"/>
              <a:gd name="connsiteX4" fmla="*/ 42782 w 3491114"/>
              <a:gd name="connsiteY4" fmla="*/ 3267934 h 3609792"/>
              <a:gd name="connsiteX5" fmla="*/ 1389577 w 3491114"/>
              <a:gd name="connsiteY5" fmla="*/ 3454630 h 3609792"/>
              <a:gd name="connsiteX6" fmla="*/ 3340999 w 3491114"/>
              <a:gd name="connsiteY6" fmla="*/ 1776738 h 3609792"/>
              <a:gd name="connsiteX7" fmla="*/ 3200433 w 3491114"/>
              <a:gd name="connsiteY7" fmla="*/ 359894 h 3609792"/>
              <a:gd name="connsiteX0" fmla="*/ 3200433 w 3478188"/>
              <a:gd name="connsiteY0" fmla="*/ 254007 h 3503905"/>
              <a:gd name="connsiteX1" fmla="*/ 2275251 w 3478188"/>
              <a:gd name="connsiteY1" fmla="*/ 64270 h 3503905"/>
              <a:gd name="connsiteX2" fmla="*/ 1496405 w 3478188"/>
              <a:gd name="connsiteY2" fmla="*/ 981101 h 3503905"/>
              <a:gd name="connsiteX3" fmla="*/ 178101 w 3478188"/>
              <a:gd name="connsiteY3" fmla="*/ 2111683 h 3503905"/>
              <a:gd name="connsiteX4" fmla="*/ 42782 w 3478188"/>
              <a:gd name="connsiteY4" fmla="*/ 3162047 h 3503905"/>
              <a:gd name="connsiteX5" fmla="*/ 1389577 w 3478188"/>
              <a:gd name="connsiteY5" fmla="*/ 3348743 h 3503905"/>
              <a:gd name="connsiteX6" fmla="*/ 3340999 w 3478188"/>
              <a:gd name="connsiteY6" fmla="*/ 1670851 h 3503905"/>
              <a:gd name="connsiteX7" fmla="*/ 3200433 w 3478188"/>
              <a:gd name="connsiteY7" fmla="*/ 254007 h 3503905"/>
              <a:gd name="connsiteX0" fmla="*/ 3432850 w 3581316"/>
              <a:gd name="connsiteY0" fmla="*/ 534588 h 3448102"/>
              <a:gd name="connsiteX1" fmla="*/ 2275251 w 3581316"/>
              <a:gd name="connsiteY1" fmla="*/ 8467 h 3448102"/>
              <a:gd name="connsiteX2" fmla="*/ 1496405 w 3581316"/>
              <a:gd name="connsiteY2" fmla="*/ 925298 h 3448102"/>
              <a:gd name="connsiteX3" fmla="*/ 178101 w 3581316"/>
              <a:gd name="connsiteY3" fmla="*/ 2055880 h 3448102"/>
              <a:gd name="connsiteX4" fmla="*/ 42782 w 3581316"/>
              <a:gd name="connsiteY4" fmla="*/ 3106244 h 3448102"/>
              <a:gd name="connsiteX5" fmla="*/ 1389577 w 3581316"/>
              <a:gd name="connsiteY5" fmla="*/ 3292940 h 3448102"/>
              <a:gd name="connsiteX6" fmla="*/ 3340999 w 3581316"/>
              <a:gd name="connsiteY6" fmla="*/ 1615048 h 3448102"/>
              <a:gd name="connsiteX7" fmla="*/ 3432850 w 3581316"/>
              <a:gd name="connsiteY7" fmla="*/ 534588 h 3448102"/>
              <a:gd name="connsiteX0" fmla="*/ 3432850 w 3592640"/>
              <a:gd name="connsiteY0" fmla="*/ 508446 h 3421960"/>
              <a:gd name="connsiteX1" fmla="*/ 2099713 w 3592640"/>
              <a:gd name="connsiteY1" fmla="*/ 8988 h 3421960"/>
              <a:gd name="connsiteX2" fmla="*/ 1496405 w 3592640"/>
              <a:gd name="connsiteY2" fmla="*/ 899156 h 3421960"/>
              <a:gd name="connsiteX3" fmla="*/ 178101 w 3592640"/>
              <a:gd name="connsiteY3" fmla="*/ 2029738 h 3421960"/>
              <a:gd name="connsiteX4" fmla="*/ 42782 w 3592640"/>
              <a:gd name="connsiteY4" fmla="*/ 3080102 h 3421960"/>
              <a:gd name="connsiteX5" fmla="*/ 1389577 w 3592640"/>
              <a:gd name="connsiteY5" fmla="*/ 3266798 h 3421960"/>
              <a:gd name="connsiteX6" fmla="*/ 3340999 w 3592640"/>
              <a:gd name="connsiteY6" fmla="*/ 1588906 h 3421960"/>
              <a:gd name="connsiteX7" fmla="*/ 3432850 w 3592640"/>
              <a:gd name="connsiteY7" fmla="*/ 508446 h 3421960"/>
              <a:gd name="connsiteX0" fmla="*/ 3432850 w 3587605"/>
              <a:gd name="connsiteY0" fmla="*/ 563890 h 3477404"/>
              <a:gd name="connsiteX1" fmla="*/ 2177256 w 3587605"/>
              <a:gd name="connsiteY1" fmla="*/ 7949 h 3477404"/>
              <a:gd name="connsiteX2" fmla="*/ 1496405 w 3587605"/>
              <a:gd name="connsiteY2" fmla="*/ 954600 h 3477404"/>
              <a:gd name="connsiteX3" fmla="*/ 178101 w 3587605"/>
              <a:gd name="connsiteY3" fmla="*/ 2085182 h 3477404"/>
              <a:gd name="connsiteX4" fmla="*/ 42782 w 3587605"/>
              <a:gd name="connsiteY4" fmla="*/ 3135546 h 3477404"/>
              <a:gd name="connsiteX5" fmla="*/ 1389577 w 3587605"/>
              <a:gd name="connsiteY5" fmla="*/ 3322242 h 3477404"/>
              <a:gd name="connsiteX6" fmla="*/ 3340999 w 3587605"/>
              <a:gd name="connsiteY6" fmla="*/ 1644350 h 3477404"/>
              <a:gd name="connsiteX7" fmla="*/ 3432850 w 3587605"/>
              <a:gd name="connsiteY7" fmla="*/ 563890 h 3477404"/>
              <a:gd name="connsiteX0" fmla="*/ 3432850 w 3587605"/>
              <a:gd name="connsiteY0" fmla="*/ 608555 h 3522069"/>
              <a:gd name="connsiteX1" fmla="*/ 2177256 w 3587605"/>
              <a:gd name="connsiteY1" fmla="*/ 52614 h 3522069"/>
              <a:gd name="connsiteX2" fmla="*/ 1496405 w 3587605"/>
              <a:gd name="connsiteY2" fmla="*/ 999265 h 3522069"/>
              <a:gd name="connsiteX3" fmla="*/ 178101 w 3587605"/>
              <a:gd name="connsiteY3" fmla="*/ 2129847 h 3522069"/>
              <a:gd name="connsiteX4" fmla="*/ 42782 w 3587605"/>
              <a:gd name="connsiteY4" fmla="*/ 3180211 h 3522069"/>
              <a:gd name="connsiteX5" fmla="*/ 1389577 w 3587605"/>
              <a:gd name="connsiteY5" fmla="*/ 3366907 h 3522069"/>
              <a:gd name="connsiteX6" fmla="*/ 3340999 w 3587605"/>
              <a:gd name="connsiteY6" fmla="*/ 1689015 h 3522069"/>
              <a:gd name="connsiteX7" fmla="*/ 3432850 w 3587605"/>
              <a:gd name="connsiteY7" fmla="*/ 608555 h 3522069"/>
              <a:gd name="connsiteX0" fmla="*/ 3426562 w 3581317"/>
              <a:gd name="connsiteY0" fmla="*/ 572453 h 3485967"/>
              <a:gd name="connsiteX1" fmla="*/ 2170968 w 3581317"/>
              <a:gd name="connsiteY1" fmla="*/ 16512 h 3485967"/>
              <a:gd name="connsiteX2" fmla="*/ 1365525 w 3581317"/>
              <a:gd name="connsiteY2" fmla="*/ 1178375 h 3485967"/>
              <a:gd name="connsiteX3" fmla="*/ 171813 w 3581317"/>
              <a:gd name="connsiteY3" fmla="*/ 2093745 h 3485967"/>
              <a:gd name="connsiteX4" fmla="*/ 36494 w 3581317"/>
              <a:gd name="connsiteY4" fmla="*/ 3144109 h 3485967"/>
              <a:gd name="connsiteX5" fmla="*/ 1383289 w 3581317"/>
              <a:gd name="connsiteY5" fmla="*/ 3330805 h 3485967"/>
              <a:gd name="connsiteX6" fmla="*/ 3334711 w 3581317"/>
              <a:gd name="connsiteY6" fmla="*/ 1652913 h 3485967"/>
              <a:gd name="connsiteX7" fmla="*/ 3426562 w 3581317"/>
              <a:gd name="connsiteY7" fmla="*/ 572453 h 3485967"/>
              <a:gd name="connsiteX0" fmla="*/ 3426562 w 3573657"/>
              <a:gd name="connsiteY0" fmla="*/ 361068 h 3274582"/>
              <a:gd name="connsiteX1" fmla="*/ 2290505 w 3573657"/>
              <a:gd name="connsiteY1" fmla="*/ 26882 h 3274582"/>
              <a:gd name="connsiteX2" fmla="*/ 1365525 w 3573657"/>
              <a:gd name="connsiteY2" fmla="*/ 966990 h 3274582"/>
              <a:gd name="connsiteX3" fmla="*/ 171813 w 3573657"/>
              <a:gd name="connsiteY3" fmla="*/ 1882360 h 3274582"/>
              <a:gd name="connsiteX4" fmla="*/ 36494 w 3573657"/>
              <a:gd name="connsiteY4" fmla="*/ 2932724 h 3274582"/>
              <a:gd name="connsiteX5" fmla="*/ 1383289 w 3573657"/>
              <a:gd name="connsiteY5" fmla="*/ 3119420 h 3274582"/>
              <a:gd name="connsiteX6" fmla="*/ 3334711 w 3573657"/>
              <a:gd name="connsiteY6" fmla="*/ 1441528 h 3274582"/>
              <a:gd name="connsiteX7" fmla="*/ 3426562 w 3573657"/>
              <a:gd name="connsiteY7" fmla="*/ 361068 h 3274582"/>
              <a:gd name="connsiteX0" fmla="*/ 3294056 w 3441151"/>
              <a:gd name="connsiteY0" fmla="*/ 361068 h 3203866"/>
              <a:gd name="connsiteX1" fmla="*/ 2157999 w 3441151"/>
              <a:gd name="connsiteY1" fmla="*/ 26882 h 3203866"/>
              <a:gd name="connsiteX2" fmla="*/ 1233019 w 3441151"/>
              <a:gd name="connsiteY2" fmla="*/ 966990 h 3203866"/>
              <a:gd name="connsiteX3" fmla="*/ 39307 w 3441151"/>
              <a:gd name="connsiteY3" fmla="*/ 1882360 h 3203866"/>
              <a:gd name="connsiteX4" fmla="*/ 290562 w 3441151"/>
              <a:gd name="connsiteY4" fmla="*/ 2757955 h 3203866"/>
              <a:gd name="connsiteX5" fmla="*/ 1250783 w 3441151"/>
              <a:gd name="connsiteY5" fmla="*/ 3119420 h 3203866"/>
              <a:gd name="connsiteX6" fmla="*/ 3202205 w 3441151"/>
              <a:gd name="connsiteY6" fmla="*/ 1441528 h 3203866"/>
              <a:gd name="connsiteX7" fmla="*/ 3294056 w 3441151"/>
              <a:gd name="connsiteY7" fmla="*/ 361068 h 3203866"/>
              <a:gd name="connsiteX0" fmla="*/ 3047297 w 3194392"/>
              <a:gd name="connsiteY0" fmla="*/ 361068 h 3203866"/>
              <a:gd name="connsiteX1" fmla="*/ 1911240 w 3194392"/>
              <a:gd name="connsiteY1" fmla="*/ 26882 h 3203866"/>
              <a:gd name="connsiteX2" fmla="*/ 986260 w 3194392"/>
              <a:gd name="connsiteY2" fmla="*/ 966990 h 3203866"/>
              <a:gd name="connsiteX3" fmla="*/ 109751 w 3194392"/>
              <a:gd name="connsiteY3" fmla="*/ 1732912 h 3203866"/>
              <a:gd name="connsiteX4" fmla="*/ 43803 w 3194392"/>
              <a:gd name="connsiteY4" fmla="*/ 2757955 h 3203866"/>
              <a:gd name="connsiteX5" fmla="*/ 1004024 w 3194392"/>
              <a:gd name="connsiteY5" fmla="*/ 3119420 h 3203866"/>
              <a:gd name="connsiteX6" fmla="*/ 2955446 w 3194392"/>
              <a:gd name="connsiteY6" fmla="*/ 1441528 h 3203866"/>
              <a:gd name="connsiteX7" fmla="*/ 3047297 w 3194392"/>
              <a:gd name="connsiteY7" fmla="*/ 361068 h 3203866"/>
              <a:gd name="connsiteX0" fmla="*/ 3056492 w 3203587"/>
              <a:gd name="connsiteY0" fmla="*/ 361068 h 3203866"/>
              <a:gd name="connsiteX1" fmla="*/ 1920435 w 3203587"/>
              <a:gd name="connsiteY1" fmla="*/ 26882 h 3203866"/>
              <a:gd name="connsiteX2" fmla="*/ 995455 w 3203587"/>
              <a:gd name="connsiteY2" fmla="*/ 966990 h 3203866"/>
              <a:gd name="connsiteX3" fmla="*/ 118946 w 3203587"/>
              <a:gd name="connsiteY3" fmla="*/ 1732912 h 3203866"/>
              <a:gd name="connsiteX4" fmla="*/ 52998 w 3203587"/>
              <a:gd name="connsiteY4" fmla="*/ 2757955 h 3203866"/>
              <a:gd name="connsiteX5" fmla="*/ 1013219 w 3203587"/>
              <a:gd name="connsiteY5" fmla="*/ 3119420 h 3203866"/>
              <a:gd name="connsiteX6" fmla="*/ 2964641 w 3203587"/>
              <a:gd name="connsiteY6" fmla="*/ 1441528 h 3203866"/>
              <a:gd name="connsiteX7" fmla="*/ 3056492 w 3203587"/>
              <a:gd name="connsiteY7" fmla="*/ 361068 h 3203866"/>
              <a:gd name="connsiteX0" fmla="*/ 3056492 w 3198488"/>
              <a:gd name="connsiteY0" fmla="*/ 271660 h 3114458"/>
              <a:gd name="connsiteX1" fmla="*/ 2001198 w 3198488"/>
              <a:gd name="connsiteY1" fmla="*/ 36727 h 3114458"/>
              <a:gd name="connsiteX2" fmla="*/ 995455 w 3198488"/>
              <a:gd name="connsiteY2" fmla="*/ 877582 h 3114458"/>
              <a:gd name="connsiteX3" fmla="*/ 118946 w 3198488"/>
              <a:gd name="connsiteY3" fmla="*/ 1643504 h 3114458"/>
              <a:gd name="connsiteX4" fmla="*/ 52998 w 3198488"/>
              <a:gd name="connsiteY4" fmla="*/ 2668547 h 3114458"/>
              <a:gd name="connsiteX5" fmla="*/ 1013219 w 3198488"/>
              <a:gd name="connsiteY5" fmla="*/ 3030012 h 3114458"/>
              <a:gd name="connsiteX6" fmla="*/ 2964641 w 3198488"/>
              <a:gd name="connsiteY6" fmla="*/ 1352120 h 3114458"/>
              <a:gd name="connsiteX7" fmla="*/ 3056492 w 3198488"/>
              <a:gd name="connsiteY7" fmla="*/ 271660 h 3114458"/>
              <a:gd name="connsiteX0" fmla="*/ 2722047 w 3069743"/>
              <a:gd name="connsiteY0" fmla="*/ 74242 h 3438628"/>
              <a:gd name="connsiteX1" fmla="*/ 2001198 w 3069743"/>
              <a:gd name="connsiteY1" fmla="*/ 360897 h 3438628"/>
              <a:gd name="connsiteX2" fmla="*/ 995455 w 3069743"/>
              <a:gd name="connsiteY2" fmla="*/ 1201752 h 3438628"/>
              <a:gd name="connsiteX3" fmla="*/ 118946 w 3069743"/>
              <a:gd name="connsiteY3" fmla="*/ 1967674 h 3438628"/>
              <a:gd name="connsiteX4" fmla="*/ 52998 w 3069743"/>
              <a:gd name="connsiteY4" fmla="*/ 2992717 h 3438628"/>
              <a:gd name="connsiteX5" fmla="*/ 1013219 w 3069743"/>
              <a:gd name="connsiteY5" fmla="*/ 3354182 h 3438628"/>
              <a:gd name="connsiteX6" fmla="*/ 2964641 w 3069743"/>
              <a:gd name="connsiteY6" fmla="*/ 1676290 h 3438628"/>
              <a:gd name="connsiteX7" fmla="*/ 2722047 w 3069743"/>
              <a:gd name="connsiteY7" fmla="*/ 74242 h 3438628"/>
              <a:gd name="connsiteX0" fmla="*/ 2722047 w 3067016"/>
              <a:gd name="connsiteY0" fmla="*/ 56134 h 3420520"/>
              <a:gd name="connsiteX1" fmla="*/ 2109343 w 3067016"/>
              <a:gd name="connsiteY1" fmla="*/ 439971 h 3420520"/>
              <a:gd name="connsiteX2" fmla="*/ 995455 w 3067016"/>
              <a:gd name="connsiteY2" fmla="*/ 1183644 h 3420520"/>
              <a:gd name="connsiteX3" fmla="*/ 118946 w 3067016"/>
              <a:gd name="connsiteY3" fmla="*/ 1949566 h 3420520"/>
              <a:gd name="connsiteX4" fmla="*/ 52998 w 3067016"/>
              <a:gd name="connsiteY4" fmla="*/ 2974609 h 3420520"/>
              <a:gd name="connsiteX5" fmla="*/ 1013219 w 3067016"/>
              <a:gd name="connsiteY5" fmla="*/ 3336074 h 3420520"/>
              <a:gd name="connsiteX6" fmla="*/ 2964641 w 3067016"/>
              <a:gd name="connsiteY6" fmla="*/ 1658182 h 3420520"/>
              <a:gd name="connsiteX7" fmla="*/ 2722047 w 3067016"/>
              <a:gd name="connsiteY7" fmla="*/ 56134 h 3420520"/>
              <a:gd name="connsiteX0" fmla="*/ 2722047 w 3071906"/>
              <a:gd name="connsiteY0" fmla="*/ 88056 h 3452442"/>
              <a:gd name="connsiteX1" fmla="*/ 1918601 w 3071906"/>
              <a:gd name="connsiteY1" fmla="*/ 315738 h 3452442"/>
              <a:gd name="connsiteX2" fmla="*/ 995455 w 3071906"/>
              <a:gd name="connsiteY2" fmla="*/ 1215566 h 3452442"/>
              <a:gd name="connsiteX3" fmla="*/ 118946 w 3071906"/>
              <a:gd name="connsiteY3" fmla="*/ 1981488 h 3452442"/>
              <a:gd name="connsiteX4" fmla="*/ 52998 w 3071906"/>
              <a:gd name="connsiteY4" fmla="*/ 3006531 h 3452442"/>
              <a:gd name="connsiteX5" fmla="*/ 1013219 w 3071906"/>
              <a:gd name="connsiteY5" fmla="*/ 3367996 h 3452442"/>
              <a:gd name="connsiteX6" fmla="*/ 2964641 w 3071906"/>
              <a:gd name="connsiteY6" fmla="*/ 1690104 h 3452442"/>
              <a:gd name="connsiteX7" fmla="*/ 2722047 w 3071906"/>
              <a:gd name="connsiteY7" fmla="*/ 88056 h 3452442"/>
              <a:gd name="connsiteX0" fmla="*/ 2830640 w 3103270"/>
              <a:gd name="connsiteY0" fmla="*/ 122469 h 3324481"/>
              <a:gd name="connsiteX1" fmla="*/ 1918601 w 3103270"/>
              <a:gd name="connsiteY1" fmla="*/ 187777 h 3324481"/>
              <a:gd name="connsiteX2" fmla="*/ 995455 w 3103270"/>
              <a:gd name="connsiteY2" fmla="*/ 1087605 h 3324481"/>
              <a:gd name="connsiteX3" fmla="*/ 118946 w 3103270"/>
              <a:gd name="connsiteY3" fmla="*/ 1853527 h 3324481"/>
              <a:gd name="connsiteX4" fmla="*/ 52998 w 3103270"/>
              <a:gd name="connsiteY4" fmla="*/ 2878570 h 3324481"/>
              <a:gd name="connsiteX5" fmla="*/ 1013219 w 3103270"/>
              <a:gd name="connsiteY5" fmla="*/ 3240035 h 3324481"/>
              <a:gd name="connsiteX6" fmla="*/ 2964641 w 3103270"/>
              <a:gd name="connsiteY6" fmla="*/ 1562143 h 3324481"/>
              <a:gd name="connsiteX7" fmla="*/ 2830640 w 3103270"/>
              <a:gd name="connsiteY7" fmla="*/ 122469 h 332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3270" h="3324481">
                <a:moveTo>
                  <a:pt x="2830640" y="122469"/>
                </a:moveTo>
                <a:cubicBezTo>
                  <a:pt x="2656300" y="-106592"/>
                  <a:pt x="2224465" y="26921"/>
                  <a:pt x="1918601" y="187777"/>
                </a:cubicBezTo>
                <a:cubicBezTo>
                  <a:pt x="1612737" y="348633"/>
                  <a:pt x="1295398" y="809980"/>
                  <a:pt x="995455" y="1087605"/>
                </a:cubicBezTo>
                <a:cubicBezTo>
                  <a:pt x="695513" y="1365230"/>
                  <a:pt x="301127" y="1528045"/>
                  <a:pt x="118946" y="1853527"/>
                </a:cubicBezTo>
                <a:cubicBezTo>
                  <a:pt x="-63235" y="2179009"/>
                  <a:pt x="5934" y="2607182"/>
                  <a:pt x="52998" y="2878570"/>
                </a:cubicBezTo>
                <a:cubicBezTo>
                  <a:pt x="255171" y="3404858"/>
                  <a:pt x="556763" y="3376337"/>
                  <a:pt x="1013219" y="3240035"/>
                </a:cubicBezTo>
                <a:cubicBezTo>
                  <a:pt x="1469675" y="3103733"/>
                  <a:pt x="2661738" y="2081737"/>
                  <a:pt x="2964641" y="1562143"/>
                </a:cubicBezTo>
                <a:cubicBezTo>
                  <a:pt x="3267544" y="1042549"/>
                  <a:pt x="3004980" y="351530"/>
                  <a:pt x="2830640" y="122469"/>
                </a:cubicBezTo>
                <a:close/>
              </a:path>
            </a:pathLst>
          </a:custGeom>
          <a:solidFill>
            <a:srgbClr val="00D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-29376"/>
            <a:ext cx="12192000" cy="876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 rot="1879260">
            <a:off x="9768217" y="5265620"/>
            <a:ext cx="2430761" cy="2861962"/>
          </a:xfrm>
          <a:custGeom>
            <a:avLst/>
            <a:gdLst>
              <a:gd name="connsiteX0" fmla="*/ 3474949 w 3732053"/>
              <a:gd name="connsiteY0" fmla="*/ 426086 h 3585389"/>
              <a:gd name="connsiteX1" fmla="*/ 2214040 w 3732053"/>
              <a:gd name="connsiteY1" fmla="*/ 108453 h 3585389"/>
              <a:gd name="connsiteX2" fmla="*/ 1424768 w 3732053"/>
              <a:gd name="connsiteY2" fmla="*/ 1494491 h 3585389"/>
              <a:gd name="connsiteX3" fmla="*/ 452617 w 3732053"/>
              <a:gd name="connsiteY3" fmla="*/ 2283762 h 3585389"/>
              <a:gd name="connsiteX4" fmla="*/ 202360 w 3732053"/>
              <a:gd name="connsiteY4" fmla="*/ 3525421 h 3585389"/>
              <a:gd name="connsiteX5" fmla="*/ 3417198 w 3732053"/>
              <a:gd name="connsiteY5" fmla="*/ 3082659 h 3585389"/>
              <a:gd name="connsiteX6" fmla="*/ 3474949 w 3732053"/>
              <a:gd name="connsiteY6" fmla="*/ 426086 h 3585389"/>
              <a:gd name="connsiteX0" fmla="*/ 3142383 w 3366539"/>
              <a:gd name="connsiteY0" fmla="*/ 426086 h 3927525"/>
              <a:gd name="connsiteX1" fmla="*/ 1881474 w 3366539"/>
              <a:gd name="connsiteY1" fmla="*/ 108453 h 3927525"/>
              <a:gd name="connsiteX2" fmla="*/ 1092202 w 3366539"/>
              <a:gd name="connsiteY2" fmla="*/ 1494491 h 3927525"/>
              <a:gd name="connsiteX3" fmla="*/ 120051 w 3366539"/>
              <a:gd name="connsiteY3" fmla="*/ 2283762 h 3927525"/>
              <a:gd name="connsiteX4" fmla="*/ 345898 w 3366539"/>
              <a:gd name="connsiteY4" fmla="*/ 3900473 h 3927525"/>
              <a:gd name="connsiteX5" fmla="*/ 3084632 w 3366539"/>
              <a:gd name="connsiteY5" fmla="*/ 3082659 h 3927525"/>
              <a:gd name="connsiteX6" fmla="*/ 3142383 w 3366539"/>
              <a:gd name="connsiteY6" fmla="*/ 426086 h 3927525"/>
              <a:gd name="connsiteX0" fmla="*/ 3052062 w 3266093"/>
              <a:gd name="connsiteY0" fmla="*/ 426086 h 4197834"/>
              <a:gd name="connsiteX1" fmla="*/ 1791153 w 3266093"/>
              <a:gd name="connsiteY1" fmla="*/ 108453 h 4197834"/>
              <a:gd name="connsiteX2" fmla="*/ 1001881 w 3266093"/>
              <a:gd name="connsiteY2" fmla="*/ 1494491 h 4197834"/>
              <a:gd name="connsiteX3" fmla="*/ 29730 w 3266093"/>
              <a:gd name="connsiteY3" fmla="*/ 2283762 h 4197834"/>
              <a:gd name="connsiteX4" fmla="*/ 255577 w 3266093"/>
              <a:gd name="connsiteY4" fmla="*/ 3900473 h 4197834"/>
              <a:gd name="connsiteX5" fmla="*/ 404314 w 3266093"/>
              <a:gd name="connsiteY5" fmla="*/ 4137666 h 4197834"/>
              <a:gd name="connsiteX6" fmla="*/ 2994311 w 3266093"/>
              <a:gd name="connsiteY6" fmla="*/ 3082659 h 4197834"/>
              <a:gd name="connsiteX7" fmla="*/ 3052062 w 3266093"/>
              <a:gd name="connsiteY7" fmla="*/ 426086 h 4197834"/>
              <a:gd name="connsiteX0" fmla="*/ 3165757 w 3379788"/>
              <a:gd name="connsiteY0" fmla="*/ 426086 h 4182805"/>
              <a:gd name="connsiteX1" fmla="*/ 1904848 w 3379788"/>
              <a:gd name="connsiteY1" fmla="*/ 108453 h 4182805"/>
              <a:gd name="connsiteX2" fmla="*/ 1115576 w 3379788"/>
              <a:gd name="connsiteY2" fmla="*/ 1494491 h 4182805"/>
              <a:gd name="connsiteX3" fmla="*/ 143425 w 3379788"/>
              <a:gd name="connsiteY3" fmla="*/ 2283762 h 4182805"/>
              <a:gd name="connsiteX4" fmla="*/ 33616 w 3379788"/>
              <a:gd name="connsiteY4" fmla="*/ 3811774 h 4182805"/>
              <a:gd name="connsiteX5" fmla="*/ 518009 w 3379788"/>
              <a:gd name="connsiteY5" fmla="*/ 4137666 h 4182805"/>
              <a:gd name="connsiteX6" fmla="*/ 3108006 w 3379788"/>
              <a:gd name="connsiteY6" fmla="*/ 3082659 h 4182805"/>
              <a:gd name="connsiteX7" fmla="*/ 3165757 w 3379788"/>
              <a:gd name="connsiteY7" fmla="*/ 426086 h 4182805"/>
              <a:gd name="connsiteX0" fmla="*/ 3165757 w 3379788"/>
              <a:gd name="connsiteY0" fmla="*/ 426086 h 4233456"/>
              <a:gd name="connsiteX1" fmla="*/ 1904848 w 3379788"/>
              <a:gd name="connsiteY1" fmla="*/ 108453 h 4233456"/>
              <a:gd name="connsiteX2" fmla="*/ 1115576 w 3379788"/>
              <a:gd name="connsiteY2" fmla="*/ 1494491 h 4233456"/>
              <a:gd name="connsiteX3" fmla="*/ 143425 w 3379788"/>
              <a:gd name="connsiteY3" fmla="*/ 2283762 h 4233456"/>
              <a:gd name="connsiteX4" fmla="*/ 33616 w 3379788"/>
              <a:gd name="connsiteY4" fmla="*/ 3811774 h 4233456"/>
              <a:gd name="connsiteX5" fmla="*/ 518009 w 3379788"/>
              <a:gd name="connsiteY5" fmla="*/ 4137666 h 4233456"/>
              <a:gd name="connsiteX6" fmla="*/ 3108006 w 3379788"/>
              <a:gd name="connsiteY6" fmla="*/ 3082659 h 4233456"/>
              <a:gd name="connsiteX7" fmla="*/ 3165757 w 3379788"/>
              <a:gd name="connsiteY7" fmla="*/ 426086 h 4233456"/>
              <a:gd name="connsiteX0" fmla="*/ 3165757 w 3343509"/>
              <a:gd name="connsiteY0" fmla="*/ 426086 h 4432911"/>
              <a:gd name="connsiteX1" fmla="*/ 1904848 w 3343509"/>
              <a:gd name="connsiteY1" fmla="*/ 108453 h 4432911"/>
              <a:gd name="connsiteX2" fmla="*/ 1115576 w 3343509"/>
              <a:gd name="connsiteY2" fmla="*/ 1494491 h 4432911"/>
              <a:gd name="connsiteX3" fmla="*/ 143425 w 3343509"/>
              <a:gd name="connsiteY3" fmla="*/ 2283762 h 4432911"/>
              <a:gd name="connsiteX4" fmla="*/ 33616 w 3343509"/>
              <a:gd name="connsiteY4" fmla="*/ 3811774 h 4432911"/>
              <a:gd name="connsiteX5" fmla="*/ 1065981 w 3343509"/>
              <a:gd name="connsiteY5" fmla="*/ 4390115 h 4432911"/>
              <a:gd name="connsiteX6" fmla="*/ 3108006 w 3343509"/>
              <a:gd name="connsiteY6" fmla="*/ 3082659 h 4432911"/>
              <a:gd name="connsiteX7" fmla="*/ 3165757 w 3343509"/>
              <a:gd name="connsiteY7" fmla="*/ 426086 h 4432911"/>
              <a:gd name="connsiteX0" fmla="*/ 3165757 w 3477777"/>
              <a:gd name="connsiteY0" fmla="*/ 383829 h 4390654"/>
              <a:gd name="connsiteX1" fmla="*/ 1904848 w 3477777"/>
              <a:gd name="connsiteY1" fmla="*/ 66196 h 4390654"/>
              <a:gd name="connsiteX2" fmla="*/ 1115576 w 3477777"/>
              <a:gd name="connsiteY2" fmla="*/ 1452234 h 4390654"/>
              <a:gd name="connsiteX3" fmla="*/ 143425 w 3477777"/>
              <a:gd name="connsiteY3" fmla="*/ 2241505 h 4390654"/>
              <a:gd name="connsiteX4" fmla="*/ 33616 w 3477777"/>
              <a:gd name="connsiteY4" fmla="*/ 3769517 h 4390654"/>
              <a:gd name="connsiteX5" fmla="*/ 1065981 w 3477777"/>
              <a:gd name="connsiteY5" fmla="*/ 4347858 h 4390654"/>
              <a:gd name="connsiteX6" fmla="*/ 3306323 w 3477777"/>
              <a:gd name="connsiteY6" fmla="*/ 1800673 h 4390654"/>
              <a:gd name="connsiteX7" fmla="*/ 3165757 w 3477777"/>
              <a:gd name="connsiteY7" fmla="*/ 383829 h 4390654"/>
              <a:gd name="connsiteX0" fmla="*/ 3165757 w 3456438"/>
              <a:gd name="connsiteY0" fmla="*/ 383829 h 3966276"/>
              <a:gd name="connsiteX1" fmla="*/ 1904848 w 3456438"/>
              <a:gd name="connsiteY1" fmla="*/ 66196 h 3966276"/>
              <a:gd name="connsiteX2" fmla="*/ 1115576 w 3456438"/>
              <a:gd name="connsiteY2" fmla="*/ 1452234 h 3966276"/>
              <a:gd name="connsiteX3" fmla="*/ 143425 w 3456438"/>
              <a:gd name="connsiteY3" fmla="*/ 2241505 h 3966276"/>
              <a:gd name="connsiteX4" fmla="*/ 33616 w 3456438"/>
              <a:gd name="connsiteY4" fmla="*/ 3769517 h 3966276"/>
              <a:gd name="connsiteX5" fmla="*/ 1354901 w 3456438"/>
              <a:gd name="connsiteY5" fmla="*/ 3478565 h 3966276"/>
              <a:gd name="connsiteX6" fmla="*/ 3306323 w 3456438"/>
              <a:gd name="connsiteY6" fmla="*/ 1800673 h 3966276"/>
              <a:gd name="connsiteX7" fmla="*/ 3165757 w 3456438"/>
              <a:gd name="connsiteY7" fmla="*/ 383829 h 3966276"/>
              <a:gd name="connsiteX0" fmla="*/ 3185030 w 3475711"/>
              <a:gd name="connsiteY0" fmla="*/ 383829 h 3707572"/>
              <a:gd name="connsiteX1" fmla="*/ 1924121 w 3475711"/>
              <a:gd name="connsiteY1" fmla="*/ 66196 h 3707572"/>
              <a:gd name="connsiteX2" fmla="*/ 1134849 w 3475711"/>
              <a:gd name="connsiteY2" fmla="*/ 1452234 h 3707572"/>
              <a:gd name="connsiteX3" fmla="*/ 162698 w 3475711"/>
              <a:gd name="connsiteY3" fmla="*/ 2241505 h 3707572"/>
              <a:gd name="connsiteX4" fmla="*/ 26714 w 3475711"/>
              <a:gd name="connsiteY4" fmla="*/ 3420345 h 3707572"/>
              <a:gd name="connsiteX5" fmla="*/ 1374174 w 3475711"/>
              <a:gd name="connsiteY5" fmla="*/ 3478565 h 3707572"/>
              <a:gd name="connsiteX6" fmla="*/ 3325596 w 3475711"/>
              <a:gd name="connsiteY6" fmla="*/ 1800673 h 3707572"/>
              <a:gd name="connsiteX7" fmla="*/ 3185030 w 3475711"/>
              <a:gd name="connsiteY7" fmla="*/ 383829 h 3707572"/>
              <a:gd name="connsiteX0" fmla="*/ 3184519 w 3475200"/>
              <a:gd name="connsiteY0" fmla="*/ 383829 h 3633727"/>
              <a:gd name="connsiteX1" fmla="*/ 1923610 w 3475200"/>
              <a:gd name="connsiteY1" fmla="*/ 66196 h 3633727"/>
              <a:gd name="connsiteX2" fmla="*/ 1134338 w 3475200"/>
              <a:gd name="connsiteY2" fmla="*/ 1452234 h 3633727"/>
              <a:gd name="connsiteX3" fmla="*/ 162187 w 3475200"/>
              <a:gd name="connsiteY3" fmla="*/ 2241505 h 3633727"/>
              <a:gd name="connsiteX4" fmla="*/ 26868 w 3475200"/>
              <a:gd name="connsiteY4" fmla="*/ 3291869 h 3633727"/>
              <a:gd name="connsiteX5" fmla="*/ 1373663 w 3475200"/>
              <a:gd name="connsiteY5" fmla="*/ 3478565 h 3633727"/>
              <a:gd name="connsiteX6" fmla="*/ 3325085 w 3475200"/>
              <a:gd name="connsiteY6" fmla="*/ 1800673 h 3633727"/>
              <a:gd name="connsiteX7" fmla="*/ 3184519 w 3475200"/>
              <a:gd name="connsiteY7" fmla="*/ 383829 h 3633727"/>
              <a:gd name="connsiteX0" fmla="*/ 3200433 w 3491114"/>
              <a:gd name="connsiteY0" fmla="*/ 359894 h 3609792"/>
              <a:gd name="connsiteX1" fmla="*/ 1939524 w 3491114"/>
              <a:gd name="connsiteY1" fmla="*/ 42261 h 3609792"/>
              <a:gd name="connsiteX2" fmla="*/ 1496405 w 3491114"/>
              <a:gd name="connsiteY2" fmla="*/ 1086988 h 3609792"/>
              <a:gd name="connsiteX3" fmla="*/ 178101 w 3491114"/>
              <a:gd name="connsiteY3" fmla="*/ 2217570 h 3609792"/>
              <a:gd name="connsiteX4" fmla="*/ 42782 w 3491114"/>
              <a:gd name="connsiteY4" fmla="*/ 3267934 h 3609792"/>
              <a:gd name="connsiteX5" fmla="*/ 1389577 w 3491114"/>
              <a:gd name="connsiteY5" fmla="*/ 3454630 h 3609792"/>
              <a:gd name="connsiteX6" fmla="*/ 3340999 w 3491114"/>
              <a:gd name="connsiteY6" fmla="*/ 1776738 h 3609792"/>
              <a:gd name="connsiteX7" fmla="*/ 3200433 w 3491114"/>
              <a:gd name="connsiteY7" fmla="*/ 359894 h 3609792"/>
              <a:gd name="connsiteX0" fmla="*/ 3200433 w 3478188"/>
              <a:gd name="connsiteY0" fmla="*/ 254007 h 3503905"/>
              <a:gd name="connsiteX1" fmla="*/ 2275251 w 3478188"/>
              <a:gd name="connsiteY1" fmla="*/ 64270 h 3503905"/>
              <a:gd name="connsiteX2" fmla="*/ 1496405 w 3478188"/>
              <a:gd name="connsiteY2" fmla="*/ 981101 h 3503905"/>
              <a:gd name="connsiteX3" fmla="*/ 178101 w 3478188"/>
              <a:gd name="connsiteY3" fmla="*/ 2111683 h 3503905"/>
              <a:gd name="connsiteX4" fmla="*/ 42782 w 3478188"/>
              <a:gd name="connsiteY4" fmla="*/ 3162047 h 3503905"/>
              <a:gd name="connsiteX5" fmla="*/ 1389577 w 3478188"/>
              <a:gd name="connsiteY5" fmla="*/ 3348743 h 3503905"/>
              <a:gd name="connsiteX6" fmla="*/ 3340999 w 3478188"/>
              <a:gd name="connsiteY6" fmla="*/ 1670851 h 3503905"/>
              <a:gd name="connsiteX7" fmla="*/ 3200433 w 3478188"/>
              <a:gd name="connsiteY7" fmla="*/ 254007 h 3503905"/>
              <a:gd name="connsiteX0" fmla="*/ 3432850 w 3581316"/>
              <a:gd name="connsiteY0" fmla="*/ 534588 h 3448102"/>
              <a:gd name="connsiteX1" fmla="*/ 2275251 w 3581316"/>
              <a:gd name="connsiteY1" fmla="*/ 8467 h 3448102"/>
              <a:gd name="connsiteX2" fmla="*/ 1496405 w 3581316"/>
              <a:gd name="connsiteY2" fmla="*/ 925298 h 3448102"/>
              <a:gd name="connsiteX3" fmla="*/ 178101 w 3581316"/>
              <a:gd name="connsiteY3" fmla="*/ 2055880 h 3448102"/>
              <a:gd name="connsiteX4" fmla="*/ 42782 w 3581316"/>
              <a:gd name="connsiteY4" fmla="*/ 3106244 h 3448102"/>
              <a:gd name="connsiteX5" fmla="*/ 1389577 w 3581316"/>
              <a:gd name="connsiteY5" fmla="*/ 3292940 h 3448102"/>
              <a:gd name="connsiteX6" fmla="*/ 3340999 w 3581316"/>
              <a:gd name="connsiteY6" fmla="*/ 1615048 h 3448102"/>
              <a:gd name="connsiteX7" fmla="*/ 3432850 w 3581316"/>
              <a:gd name="connsiteY7" fmla="*/ 534588 h 3448102"/>
              <a:gd name="connsiteX0" fmla="*/ 3432850 w 3592640"/>
              <a:gd name="connsiteY0" fmla="*/ 508446 h 3421960"/>
              <a:gd name="connsiteX1" fmla="*/ 2099713 w 3592640"/>
              <a:gd name="connsiteY1" fmla="*/ 8988 h 3421960"/>
              <a:gd name="connsiteX2" fmla="*/ 1496405 w 3592640"/>
              <a:gd name="connsiteY2" fmla="*/ 899156 h 3421960"/>
              <a:gd name="connsiteX3" fmla="*/ 178101 w 3592640"/>
              <a:gd name="connsiteY3" fmla="*/ 2029738 h 3421960"/>
              <a:gd name="connsiteX4" fmla="*/ 42782 w 3592640"/>
              <a:gd name="connsiteY4" fmla="*/ 3080102 h 3421960"/>
              <a:gd name="connsiteX5" fmla="*/ 1389577 w 3592640"/>
              <a:gd name="connsiteY5" fmla="*/ 3266798 h 3421960"/>
              <a:gd name="connsiteX6" fmla="*/ 3340999 w 3592640"/>
              <a:gd name="connsiteY6" fmla="*/ 1588906 h 3421960"/>
              <a:gd name="connsiteX7" fmla="*/ 3432850 w 3592640"/>
              <a:gd name="connsiteY7" fmla="*/ 508446 h 3421960"/>
              <a:gd name="connsiteX0" fmla="*/ 3432850 w 3587605"/>
              <a:gd name="connsiteY0" fmla="*/ 563890 h 3477404"/>
              <a:gd name="connsiteX1" fmla="*/ 2177256 w 3587605"/>
              <a:gd name="connsiteY1" fmla="*/ 7949 h 3477404"/>
              <a:gd name="connsiteX2" fmla="*/ 1496405 w 3587605"/>
              <a:gd name="connsiteY2" fmla="*/ 954600 h 3477404"/>
              <a:gd name="connsiteX3" fmla="*/ 178101 w 3587605"/>
              <a:gd name="connsiteY3" fmla="*/ 2085182 h 3477404"/>
              <a:gd name="connsiteX4" fmla="*/ 42782 w 3587605"/>
              <a:gd name="connsiteY4" fmla="*/ 3135546 h 3477404"/>
              <a:gd name="connsiteX5" fmla="*/ 1389577 w 3587605"/>
              <a:gd name="connsiteY5" fmla="*/ 3322242 h 3477404"/>
              <a:gd name="connsiteX6" fmla="*/ 3340999 w 3587605"/>
              <a:gd name="connsiteY6" fmla="*/ 1644350 h 3477404"/>
              <a:gd name="connsiteX7" fmla="*/ 3432850 w 3587605"/>
              <a:gd name="connsiteY7" fmla="*/ 563890 h 3477404"/>
              <a:gd name="connsiteX0" fmla="*/ 3432850 w 3587605"/>
              <a:gd name="connsiteY0" fmla="*/ 608555 h 3522069"/>
              <a:gd name="connsiteX1" fmla="*/ 2177256 w 3587605"/>
              <a:gd name="connsiteY1" fmla="*/ 52614 h 3522069"/>
              <a:gd name="connsiteX2" fmla="*/ 1496405 w 3587605"/>
              <a:gd name="connsiteY2" fmla="*/ 999265 h 3522069"/>
              <a:gd name="connsiteX3" fmla="*/ 178101 w 3587605"/>
              <a:gd name="connsiteY3" fmla="*/ 2129847 h 3522069"/>
              <a:gd name="connsiteX4" fmla="*/ 42782 w 3587605"/>
              <a:gd name="connsiteY4" fmla="*/ 3180211 h 3522069"/>
              <a:gd name="connsiteX5" fmla="*/ 1389577 w 3587605"/>
              <a:gd name="connsiteY5" fmla="*/ 3366907 h 3522069"/>
              <a:gd name="connsiteX6" fmla="*/ 3340999 w 3587605"/>
              <a:gd name="connsiteY6" fmla="*/ 1689015 h 3522069"/>
              <a:gd name="connsiteX7" fmla="*/ 3432850 w 3587605"/>
              <a:gd name="connsiteY7" fmla="*/ 608555 h 3522069"/>
              <a:gd name="connsiteX0" fmla="*/ 3426562 w 3581317"/>
              <a:gd name="connsiteY0" fmla="*/ 572453 h 3485967"/>
              <a:gd name="connsiteX1" fmla="*/ 2170968 w 3581317"/>
              <a:gd name="connsiteY1" fmla="*/ 16512 h 3485967"/>
              <a:gd name="connsiteX2" fmla="*/ 1365525 w 3581317"/>
              <a:gd name="connsiteY2" fmla="*/ 1178375 h 3485967"/>
              <a:gd name="connsiteX3" fmla="*/ 171813 w 3581317"/>
              <a:gd name="connsiteY3" fmla="*/ 2093745 h 3485967"/>
              <a:gd name="connsiteX4" fmla="*/ 36494 w 3581317"/>
              <a:gd name="connsiteY4" fmla="*/ 3144109 h 3485967"/>
              <a:gd name="connsiteX5" fmla="*/ 1383289 w 3581317"/>
              <a:gd name="connsiteY5" fmla="*/ 3330805 h 3485967"/>
              <a:gd name="connsiteX6" fmla="*/ 3334711 w 3581317"/>
              <a:gd name="connsiteY6" fmla="*/ 1652913 h 3485967"/>
              <a:gd name="connsiteX7" fmla="*/ 3426562 w 3581317"/>
              <a:gd name="connsiteY7" fmla="*/ 572453 h 3485967"/>
              <a:gd name="connsiteX0" fmla="*/ 3426562 w 3573657"/>
              <a:gd name="connsiteY0" fmla="*/ 361068 h 3274582"/>
              <a:gd name="connsiteX1" fmla="*/ 2290505 w 3573657"/>
              <a:gd name="connsiteY1" fmla="*/ 26882 h 3274582"/>
              <a:gd name="connsiteX2" fmla="*/ 1365525 w 3573657"/>
              <a:gd name="connsiteY2" fmla="*/ 966990 h 3274582"/>
              <a:gd name="connsiteX3" fmla="*/ 171813 w 3573657"/>
              <a:gd name="connsiteY3" fmla="*/ 1882360 h 3274582"/>
              <a:gd name="connsiteX4" fmla="*/ 36494 w 3573657"/>
              <a:gd name="connsiteY4" fmla="*/ 2932724 h 3274582"/>
              <a:gd name="connsiteX5" fmla="*/ 1383289 w 3573657"/>
              <a:gd name="connsiteY5" fmla="*/ 3119420 h 3274582"/>
              <a:gd name="connsiteX6" fmla="*/ 3334711 w 3573657"/>
              <a:gd name="connsiteY6" fmla="*/ 1441528 h 3274582"/>
              <a:gd name="connsiteX7" fmla="*/ 3426562 w 3573657"/>
              <a:gd name="connsiteY7" fmla="*/ 361068 h 3274582"/>
              <a:gd name="connsiteX0" fmla="*/ 3294056 w 3441151"/>
              <a:gd name="connsiteY0" fmla="*/ 361068 h 3203866"/>
              <a:gd name="connsiteX1" fmla="*/ 2157999 w 3441151"/>
              <a:gd name="connsiteY1" fmla="*/ 26882 h 3203866"/>
              <a:gd name="connsiteX2" fmla="*/ 1233019 w 3441151"/>
              <a:gd name="connsiteY2" fmla="*/ 966990 h 3203866"/>
              <a:gd name="connsiteX3" fmla="*/ 39307 w 3441151"/>
              <a:gd name="connsiteY3" fmla="*/ 1882360 h 3203866"/>
              <a:gd name="connsiteX4" fmla="*/ 290562 w 3441151"/>
              <a:gd name="connsiteY4" fmla="*/ 2757955 h 3203866"/>
              <a:gd name="connsiteX5" fmla="*/ 1250783 w 3441151"/>
              <a:gd name="connsiteY5" fmla="*/ 3119420 h 3203866"/>
              <a:gd name="connsiteX6" fmla="*/ 3202205 w 3441151"/>
              <a:gd name="connsiteY6" fmla="*/ 1441528 h 3203866"/>
              <a:gd name="connsiteX7" fmla="*/ 3294056 w 3441151"/>
              <a:gd name="connsiteY7" fmla="*/ 361068 h 3203866"/>
              <a:gd name="connsiteX0" fmla="*/ 3047297 w 3194392"/>
              <a:gd name="connsiteY0" fmla="*/ 361068 h 3203866"/>
              <a:gd name="connsiteX1" fmla="*/ 1911240 w 3194392"/>
              <a:gd name="connsiteY1" fmla="*/ 26882 h 3203866"/>
              <a:gd name="connsiteX2" fmla="*/ 986260 w 3194392"/>
              <a:gd name="connsiteY2" fmla="*/ 966990 h 3203866"/>
              <a:gd name="connsiteX3" fmla="*/ 109751 w 3194392"/>
              <a:gd name="connsiteY3" fmla="*/ 1732912 h 3203866"/>
              <a:gd name="connsiteX4" fmla="*/ 43803 w 3194392"/>
              <a:gd name="connsiteY4" fmla="*/ 2757955 h 3203866"/>
              <a:gd name="connsiteX5" fmla="*/ 1004024 w 3194392"/>
              <a:gd name="connsiteY5" fmla="*/ 3119420 h 3203866"/>
              <a:gd name="connsiteX6" fmla="*/ 2955446 w 3194392"/>
              <a:gd name="connsiteY6" fmla="*/ 1441528 h 3203866"/>
              <a:gd name="connsiteX7" fmla="*/ 3047297 w 3194392"/>
              <a:gd name="connsiteY7" fmla="*/ 361068 h 3203866"/>
              <a:gd name="connsiteX0" fmla="*/ 3056492 w 3203587"/>
              <a:gd name="connsiteY0" fmla="*/ 361068 h 3203866"/>
              <a:gd name="connsiteX1" fmla="*/ 1920435 w 3203587"/>
              <a:gd name="connsiteY1" fmla="*/ 26882 h 3203866"/>
              <a:gd name="connsiteX2" fmla="*/ 995455 w 3203587"/>
              <a:gd name="connsiteY2" fmla="*/ 966990 h 3203866"/>
              <a:gd name="connsiteX3" fmla="*/ 118946 w 3203587"/>
              <a:gd name="connsiteY3" fmla="*/ 1732912 h 3203866"/>
              <a:gd name="connsiteX4" fmla="*/ 52998 w 3203587"/>
              <a:gd name="connsiteY4" fmla="*/ 2757955 h 3203866"/>
              <a:gd name="connsiteX5" fmla="*/ 1013219 w 3203587"/>
              <a:gd name="connsiteY5" fmla="*/ 3119420 h 3203866"/>
              <a:gd name="connsiteX6" fmla="*/ 2964641 w 3203587"/>
              <a:gd name="connsiteY6" fmla="*/ 1441528 h 3203866"/>
              <a:gd name="connsiteX7" fmla="*/ 3056492 w 3203587"/>
              <a:gd name="connsiteY7" fmla="*/ 361068 h 3203866"/>
              <a:gd name="connsiteX0" fmla="*/ 3056492 w 3198488"/>
              <a:gd name="connsiteY0" fmla="*/ 271660 h 3114458"/>
              <a:gd name="connsiteX1" fmla="*/ 2001198 w 3198488"/>
              <a:gd name="connsiteY1" fmla="*/ 36727 h 3114458"/>
              <a:gd name="connsiteX2" fmla="*/ 995455 w 3198488"/>
              <a:gd name="connsiteY2" fmla="*/ 877582 h 3114458"/>
              <a:gd name="connsiteX3" fmla="*/ 118946 w 3198488"/>
              <a:gd name="connsiteY3" fmla="*/ 1643504 h 3114458"/>
              <a:gd name="connsiteX4" fmla="*/ 52998 w 3198488"/>
              <a:gd name="connsiteY4" fmla="*/ 2668547 h 3114458"/>
              <a:gd name="connsiteX5" fmla="*/ 1013219 w 3198488"/>
              <a:gd name="connsiteY5" fmla="*/ 3030012 h 3114458"/>
              <a:gd name="connsiteX6" fmla="*/ 2964641 w 3198488"/>
              <a:gd name="connsiteY6" fmla="*/ 1352120 h 3114458"/>
              <a:gd name="connsiteX7" fmla="*/ 3056492 w 3198488"/>
              <a:gd name="connsiteY7" fmla="*/ 271660 h 3114458"/>
              <a:gd name="connsiteX0" fmla="*/ 2722047 w 3069743"/>
              <a:gd name="connsiteY0" fmla="*/ 74242 h 3438628"/>
              <a:gd name="connsiteX1" fmla="*/ 2001198 w 3069743"/>
              <a:gd name="connsiteY1" fmla="*/ 360897 h 3438628"/>
              <a:gd name="connsiteX2" fmla="*/ 995455 w 3069743"/>
              <a:gd name="connsiteY2" fmla="*/ 1201752 h 3438628"/>
              <a:gd name="connsiteX3" fmla="*/ 118946 w 3069743"/>
              <a:gd name="connsiteY3" fmla="*/ 1967674 h 3438628"/>
              <a:gd name="connsiteX4" fmla="*/ 52998 w 3069743"/>
              <a:gd name="connsiteY4" fmla="*/ 2992717 h 3438628"/>
              <a:gd name="connsiteX5" fmla="*/ 1013219 w 3069743"/>
              <a:gd name="connsiteY5" fmla="*/ 3354182 h 3438628"/>
              <a:gd name="connsiteX6" fmla="*/ 2964641 w 3069743"/>
              <a:gd name="connsiteY6" fmla="*/ 1676290 h 3438628"/>
              <a:gd name="connsiteX7" fmla="*/ 2722047 w 3069743"/>
              <a:gd name="connsiteY7" fmla="*/ 74242 h 3438628"/>
              <a:gd name="connsiteX0" fmla="*/ 2722047 w 3067016"/>
              <a:gd name="connsiteY0" fmla="*/ 56134 h 3420520"/>
              <a:gd name="connsiteX1" fmla="*/ 2109343 w 3067016"/>
              <a:gd name="connsiteY1" fmla="*/ 439971 h 3420520"/>
              <a:gd name="connsiteX2" fmla="*/ 995455 w 3067016"/>
              <a:gd name="connsiteY2" fmla="*/ 1183644 h 3420520"/>
              <a:gd name="connsiteX3" fmla="*/ 118946 w 3067016"/>
              <a:gd name="connsiteY3" fmla="*/ 1949566 h 3420520"/>
              <a:gd name="connsiteX4" fmla="*/ 52998 w 3067016"/>
              <a:gd name="connsiteY4" fmla="*/ 2974609 h 3420520"/>
              <a:gd name="connsiteX5" fmla="*/ 1013219 w 3067016"/>
              <a:gd name="connsiteY5" fmla="*/ 3336074 h 3420520"/>
              <a:gd name="connsiteX6" fmla="*/ 2964641 w 3067016"/>
              <a:gd name="connsiteY6" fmla="*/ 1658182 h 3420520"/>
              <a:gd name="connsiteX7" fmla="*/ 2722047 w 3067016"/>
              <a:gd name="connsiteY7" fmla="*/ 56134 h 3420520"/>
              <a:gd name="connsiteX0" fmla="*/ 2722047 w 3071906"/>
              <a:gd name="connsiteY0" fmla="*/ 88056 h 3452442"/>
              <a:gd name="connsiteX1" fmla="*/ 1918601 w 3071906"/>
              <a:gd name="connsiteY1" fmla="*/ 315738 h 3452442"/>
              <a:gd name="connsiteX2" fmla="*/ 995455 w 3071906"/>
              <a:gd name="connsiteY2" fmla="*/ 1215566 h 3452442"/>
              <a:gd name="connsiteX3" fmla="*/ 118946 w 3071906"/>
              <a:gd name="connsiteY3" fmla="*/ 1981488 h 3452442"/>
              <a:gd name="connsiteX4" fmla="*/ 52998 w 3071906"/>
              <a:gd name="connsiteY4" fmla="*/ 3006531 h 3452442"/>
              <a:gd name="connsiteX5" fmla="*/ 1013219 w 3071906"/>
              <a:gd name="connsiteY5" fmla="*/ 3367996 h 3452442"/>
              <a:gd name="connsiteX6" fmla="*/ 2964641 w 3071906"/>
              <a:gd name="connsiteY6" fmla="*/ 1690104 h 3452442"/>
              <a:gd name="connsiteX7" fmla="*/ 2722047 w 3071906"/>
              <a:gd name="connsiteY7" fmla="*/ 88056 h 3452442"/>
              <a:gd name="connsiteX0" fmla="*/ 2830640 w 3103270"/>
              <a:gd name="connsiteY0" fmla="*/ 122469 h 3324481"/>
              <a:gd name="connsiteX1" fmla="*/ 1918601 w 3103270"/>
              <a:gd name="connsiteY1" fmla="*/ 187777 h 3324481"/>
              <a:gd name="connsiteX2" fmla="*/ 995455 w 3103270"/>
              <a:gd name="connsiteY2" fmla="*/ 1087605 h 3324481"/>
              <a:gd name="connsiteX3" fmla="*/ 118946 w 3103270"/>
              <a:gd name="connsiteY3" fmla="*/ 1853527 h 3324481"/>
              <a:gd name="connsiteX4" fmla="*/ 52998 w 3103270"/>
              <a:gd name="connsiteY4" fmla="*/ 2878570 h 3324481"/>
              <a:gd name="connsiteX5" fmla="*/ 1013219 w 3103270"/>
              <a:gd name="connsiteY5" fmla="*/ 3240035 h 3324481"/>
              <a:gd name="connsiteX6" fmla="*/ 2964641 w 3103270"/>
              <a:gd name="connsiteY6" fmla="*/ 1562143 h 3324481"/>
              <a:gd name="connsiteX7" fmla="*/ 2830640 w 3103270"/>
              <a:gd name="connsiteY7" fmla="*/ 122469 h 332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3270" h="3324481">
                <a:moveTo>
                  <a:pt x="2830640" y="122469"/>
                </a:moveTo>
                <a:cubicBezTo>
                  <a:pt x="2656300" y="-106592"/>
                  <a:pt x="2224465" y="26921"/>
                  <a:pt x="1918601" y="187777"/>
                </a:cubicBezTo>
                <a:cubicBezTo>
                  <a:pt x="1612737" y="348633"/>
                  <a:pt x="1295398" y="809980"/>
                  <a:pt x="995455" y="1087605"/>
                </a:cubicBezTo>
                <a:cubicBezTo>
                  <a:pt x="695513" y="1365230"/>
                  <a:pt x="301127" y="1528045"/>
                  <a:pt x="118946" y="1853527"/>
                </a:cubicBezTo>
                <a:cubicBezTo>
                  <a:pt x="-63235" y="2179009"/>
                  <a:pt x="5934" y="2607182"/>
                  <a:pt x="52998" y="2878570"/>
                </a:cubicBezTo>
                <a:cubicBezTo>
                  <a:pt x="255171" y="3404858"/>
                  <a:pt x="556763" y="3376337"/>
                  <a:pt x="1013219" y="3240035"/>
                </a:cubicBezTo>
                <a:cubicBezTo>
                  <a:pt x="1469675" y="3103733"/>
                  <a:pt x="2661738" y="2081737"/>
                  <a:pt x="2964641" y="1562143"/>
                </a:cubicBezTo>
                <a:cubicBezTo>
                  <a:pt x="3267544" y="1042549"/>
                  <a:pt x="3004980" y="351530"/>
                  <a:pt x="2830640" y="122469"/>
                </a:cubicBezTo>
                <a:close/>
              </a:path>
            </a:pathLst>
          </a:custGeom>
          <a:solidFill>
            <a:srgbClr val="1E2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13244" y="6217305"/>
            <a:ext cx="1895337" cy="59257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19407" y="250247"/>
            <a:ext cx="540620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>
                <a:ln w="12700">
                  <a:solidFill>
                    <a:srgbClr val="00D5B3"/>
                  </a:solidFill>
                </a:ln>
                <a:solidFill>
                  <a:srgbClr val="00D5B3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Noto Sans Cond Blk" panose="020B0A06040504020204" pitchFamily="34"/>
              </a:rPr>
              <a:t>1.</a:t>
            </a:r>
            <a:endParaRPr lang="ko-KR" altLang="en-US" sz="2400">
              <a:ln w="12700">
                <a:solidFill>
                  <a:srgbClr val="00D5B3"/>
                </a:solidFill>
              </a:ln>
              <a:solidFill>
                <a:srgbClr val="00D5B3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Noto Sans Cond Blk" panose="020B0A06040504020204" pitchFamily="34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5485" y="266308"/>
            <a:ext cx="2404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232B3A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Noto Sans Cond Blk" panose="020B0A06040504020204" pitchFamily="34"/>
              </a:rPr>
              <a:t>1. </a:t>
            </a:r>
            <a:r>
              <a:rPr lang="ko-KR" altLang="en-US" sz="2400" dirty="0" smtClean="0">
                <a:solidFill>
                  <a:srgbClr val="232B3A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Noto Sans Cond Blk" panose="020B0A06040504020204" pitchFamily="34"/>
              </a:rPr>
              <a:t>개요</a:t>
            </a:r>
            <a:endParaRPr lang="en-US" altLang="ko-KR" sz="2400" dirty="0">
              <a:solidFill>
                <a:srgbClr val="232B3A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Noto Sans Cond Blk" panose="020B0A06040504020204" pitchFamily="34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7011" y="141401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◆ 주제선정 배경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08579" y="267880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◆ 요구상황</a:t>
            </a:r>
            <a:endParaRPr lang="ko-KR" altLang="en-US" dirty="0"/>
          </a:p>
        </p:txBody>
      </p:sp>
      <p:grpSp>
        <p:nvGrpSpPr>
          <p:cNvPr id="90" name="그룹 89"/>
          <p:cNvGrpSpPr/>
          <p:nvPr/>
        </p:nvGrpSpPr>
        <p:grpSpPr>
          <a:xfrm>
            <a:off x="6703185" y="2941085"/>
            <a:ext cx="3845407" cy="3429642"/>
            <a:chOff x="3660629" y="571933"/>
            <a:chExt cx="5834993" cy="5204114"/>
          </a:xfrm>
        </p:grpSpPr>
        <p:sp>
          <p:nvSpPr>
            <p:cNvPr id="91" name="타원 90"/>
            <p:cNvSpPr/>
            <p:nvPr/>
          </p:nvSpPr>
          <p:spPr>
            <a:xfrm>
              <a:off x="5561062" y="1936529"/>
              <a:ext cx="3171316" cy="31713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29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ysClr val="windowText" lastClr="0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 flipV="1">
              <a:off x="7474012" y="5454650"/>
              <a:ext cx="1280821" cy="240889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660629" y="5330478"/>
              <a:ext cx="5834993" cy="445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병원의 효율적인 운영에 집중할 수 있는 </a:t>
              </a:r>
              <a:r>
                <a:rPr lang="ko-KR" altLang="en-US" sz="1100" dirty="0"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의료솔루션</a:t>
              </a:r>
            </a:p>
          </p:txBody>
        </p:sp>
        <p:cxnSp>
          <p:nvCxnSpPr>
            <p:cNvPr id="94" name="직선 화살표 연결선 93"/>
            <p:cNvCxnSpPr/>
            <p:nvPr/>
          </p:nvCxnSpPr>
          <p:spPr>
            <a:xfrm>
              <a:off x="6165174" y="4929619"/>
              <a:ext cx="0" cy="278301"/>
            </a:xfrm>
            <a:prstGeom prst="straightConnector1">
              <a:avLst/>
            </a:prstGeom>
            <a:ln w="34925">
              <a:solidFill>
                <a:srgbClr val="02B4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7478463" y="2867728"/>
              <a:ext cx="1035294" cy="445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solidFill>
                    <a:srgbClr val="0070C0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의료진</a:t>
              </a:r>
            </a:p>
          </p:txBody>
        </p:sp>
        <p:sp>
          <p:nvSpPr>
            <p:cNvPr id="97" name="타원 96"/>
            <p:cNvSpPr/>
            <p:nvPr/>
          </p:nvSpPr>
          <p:spPr>
            <a:xfrm>
              <a:off x="4579517" y="571933"/>
              <a:ext cx="3171316" cy="3171316"/>
            </a:xfrm>
            <a:prstGeom prst="ellipse">
              <a:avLst/>
            </a:prstGeom>
            <a:solidFill>
              <a:srgbClr val="00D5B3">
                <a:alpha val="29000"/>
              </a:srgbClr>
            </a:solidFill>
            <a:ln>
              <a:solidFill>
                <a:srgbClr val="00D5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ysClr val="windowText" lastClr="0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98" name="타원 97"/>
            <p:cNvSpPr/>
            <p:nvPr/>
          </p:nvSpPr>
          <p:spPr>
            <a:xfrm>
              <a:off x="3662414" y="1943092"/>
              <a:ext cx="3171316" cy="3171316"/>
            </a:xfrm>
            <a:prstGeom prst="ellipse">
              <a:avLst/>
            </a:prstGeom>
            <a:solidFill>
              <a:srgbClr val="FFC000">
                <a:alpha val="29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ysClr val="windowText" lastClr="0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99" name="자유형 98"/>
            <p:cNvSpPr/>
            <p:nvPr/>
          </p:nvSpPr>
          <p:spPr>
            <a:xfrm>
              <a:off x="5561062" y="2260835"/>
              <a:ext cx="1272668" cy="1485696"/>
            </a:xfrm>
            <a:custGeom>
              <a:avLst/>
              <a:gdLst>
                <a:gd name="connsiteX0" fmla="*/ 631946 w 1272668"/>
                <a:gd name="connsiteY0" fmla="*/ 0 h 1485696"/>
                <a:gd name="connsiteX1" fmla="*/ 695636 w 1272668"/>
                <a:gd name="connsiteY1" fmla="*/ 47626 h 1485696"/>
                <a:gd name="connsiteX2" fmla="*/ 1272668 w 1272668"/>
                <a:gd name="connsiteY2" fmla="*/ 1271197 h 1485696"/>
                <a:gd name="connsiteX3" fmla="*/ 1269296 w 1272668"/>
                <a:gd name="connsiteY3" fmla="*/ 1337977 h 1485696"/>
                <a:gd name="connsiteX4" fmla="*/ 1221322 w 1272668"/>
                <a:gd name="connsiteY4" fmla="*/ 1361087 h 1485696"/>
                <a:gd name="connsiteX5" fmla="*/ 604112 w 1272668"/>
                <a:gd name="connsiteY5" fmla="*/ 1485696 h 1485696"/>
                <a:gd name="connsiteX6" fmla="*/ 132586 w 1272668"/>
                <a:gd name="connsiteY6" fmla="*/ 1414408 h 1485696"/>
                <a:gd name="connsiteX7" fmla="*/ 5209 w 1272668"/>
                <a:gd name="connsiteY7" fmla="*/ 1367788 h 1485696"/>
                <a:gd name="connsiteX8" fmla="*/ 0 w 1272668"/>
                <a:gd name="connsiteY8" fmla="*/ 1264634 h 1485696"/>
                <a:gd name="connsiteX9" fmla="*/ 577032 w 1272668"/>
                <a:gd name="connsiteY9" fmla="*/ 41063 h 148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2668" h="1485696">
                  <a:moveTo>
                    <a:pt x="631946" y="0"/>
                  </a:moveTo>
                  <a:lnTo>
                    <a:pt x="695636" y="47626"/>
                  </a:lnTo>
                  <a:cubicBezTo>
                    <a:pt x="1048044" y="338459"/>
                    <a:pt x="1272668" y="778596"/>
                    <a:pt x="1272668" y="1271197"/>
                  </a:cubicBezTo>
                  <a:lnTo>
                    <a:pt x="1269296" y="1337977"/>
                  </a:lnTo>
                  <a:lnTo>
                    <a:pt x="1221322" y="1361087"/>
                  </a:lnTo>
                  <a:cubicBezTo>
                    <a:pt x="1031616" y="1441326"/>
                    <a:pt x="823046" y="1485696"/>
                    <a:pt x="604112" y="1485696"/>
                  </a:cubicBezTo>
                  <a:cubicBezTo>
                    <a:pt x="439912" y="1485696"/>
                    <a:pt x="281541" y="1460738"/>
                    <a:pt x="132586" y="1414408"/>
                  </a:cubicBezTo>
                  <a:lnTo>
                    <a:pt x="5209" y="1367788"/>
                  </a:lnTo>
                  <a:lnTo>
                    <a:pt x="0" y="1264634"/>
                  </a:lnTo>
                  <a:cubicBezTo>
                    <a:pt x="0" y="772033"/>
                    <a:pt x="224624" y="331896"/>
                    <a:pt x="577032" y="41063"/>
                  </a:cubicBezTo>
                  <a:close/>
                </a:path>
              </a:pathLst>
            </a:custGeom>
            <a:solidFill>
              <a:srgbClr val="232B3A"/>
            </a:solidFill>
            <a:ln>
              <a:solidFill>
                <a:srgbClr val="232B3A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ysClr val="windowText" lastClr="0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pic>
          <p:nvPicPr>
            <p:cNvPr id="100" name="그림 9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51461"/>
            <a:stretch/>
          </p:blipFill>
          <p:spPr>
            <a:xfrm>
              <a:off x="5823703" y="2985048"/>
              <a:ext cx="672612" cy="4332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2" name="TextBox 101"/>
            <p:cNvSpPr txBox="1"/>
            <p:nvPr/>
          </p:nvSpPr>
          <p:spPr>
            <a:xfrm>
              <a:off x="3754519" y="2936264"/>
              <a:ext cx="795035" cy="445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solidFill>
                    <a:srgbClr val="EAB200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환자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696935" y="681877"/>
              <a:ext cx="795035" cy="445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rgbClr val="01C7CF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원무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058473" y="4031670"/>
              <a:ext cx="1362918" cy="393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실시간 예약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085651" y="3606826"/>
              <a:ext cx="1166344" cy="393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원격 진료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468943" y="2070143"/>
              <a:ext cx="1952643" cy="629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진료 접수 및 수납 </a:t>
              </a:r>
              <a:endParaRPr lang="en-US" altLang="ko-KR" sz="9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pPr algn="ctr"/>
              <a:r>
                <a:rPr lang="ko-KR" altLang="en-US" sz="9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자동화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715619" y="2708233"/>
              <a:ext cx="1166344" cy="393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서류 발급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359225" y="1590822"/>
              <a:ext cx="1821593" cy="393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원내 데이터</a:t>
              </a:r>
              <a:r>
                <a:rPr lang="en-US" altLang="ko-KR" sz="9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</a:t>
              </a:r>
              <a:r>
                <a:rPr lang="ko-KR" altLang="en-US" sz="9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관리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675968" y="1260192"/>
              <a:ext cx="1100819" cy="393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시설관리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712781" y="2549352"/>
              <a:ext cx="904244" cy="393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조직도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616675" y="2183401"/>
              <a:ext cx="1100819" cy="393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직원관리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537330" y="3694249"/>
              <a:ext cx="707668" cy="393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진료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537330" y="4056817"/>
              <a:ext cx="707668" cy="393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처방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696935" y="3872151"/>
              <a:ext cx="1100819" cy="393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차트조회</a:t>
              </a: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1027522" y="1772228"/>
            <a:ext cx="10599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/>
              <a:t>코로나</a:t>
            </a:r>
            <a:r>
              <a:rPr lang="en-US" altLang="ko-KR" sz="1500" b="1" dirty="0" smtClean="0"/>
              <a:t>19</a:t>
            </a:r>
            <a:r>
              <a:rPr lang="ko-KR" altLang="en-US" sz="1500" b="1" dirty="0" smtClean="0"/>
              <a:t>로 인한 언택트 시대에 맞는 비대면 진료 시스템이 요구되고 있으며 효율적인 진료시스템을 도입하여 보다</a:t>
            </a:r>
            <a:endParaRPr lang="en-US" altLang="ko-KR" sz="1500" b="1" dirty="0" smtClean="0"/>
          </a:p>
          <a:p>
            <a:r>
              <a:rPr lang="ko-KR" altLang="en-US" sz="1500" b="1" dirty="0" smtClean="0"/>
              <a:t>신속하고 정확한 진료로 보다 많은 환자가 진료받을 수 있어야 한다</a:t>
            </a:r>
            <a:r>
              <a:rPr lang="en-US" altLang="ko-KR" sz="1500" b="1" dirty="0" smtClean="0"/>
              <a:t>.</a:t>
            </a:r>
            <a:endParaRPr lang="ko-KR" altLang="en-US" sz="1500" b="1" dirty="0"/>
          </a:p>
        </p:txBody>
      </p:sp>
      <p:grpSp>
        <p:nvGrpSpPr>
          <p:cNvPr id="117" name="그룹 116"/>
          <p:cNvGrpSpPr/>
          <p:nvPr/>
        </p:nvGrpSpPr>
        <p:grpSpPr>
          <a:xfrm>
            <a:off x="320513" y="3176833"/>
            <a:ext cx="5874149" cy="3141575"/>
            <a:chOff x="209019" y="1240642"/>
            <a:chExt cx="11579792" cy="4849907"/>
          </a:xfrm>
        </p:grpSpPr>
        <p:sp>
          <p:nvSpPr>
            <p:cNvPr id="118" name="직사각형 117"/>
            <p:cNvSpPr/>
            <p:nvPr/>
          </p:nvSpPr>
          <p:spPr>
            <a:xfrm>
              <a:off x="2040641" y="5952085"/>
              <a:ext cx="2227917" cy="136026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19" name="자유형 118"/>
            <p:cNvSpPr/>
            <p:nvPr/>
          </p:nvSpPr>
          <p:spPr>
            <a:xfrm rot="3155478">
              <a:off x="2348284" y="3652912"/>
              <a:ext cx="1596195" cy="1506915"/>
            </a:xfrm>
            <a:custGeom>
              <a:avLst/>
              <a:gdLst>
                <a:gd name="connsiteX0" fmla="*/ 2053441 w 2449218"/>
                <a:gd name="connsiteY0" fmla="*/ 28412 h 1731108"/>
                <a:gd name="connsiteX1" fmla="*/ 996166 w 2449218"/>
                <a:gd name="connsiteY1" fmla="*/ 285587 h 1731108"/>
                <a:gd name="connsiteX2" fmla="*/ 5566 w 2449218"/>
                <a:gd name="connsiteY2" fmla="*/ 1523837 h 1731108"/>
                <a:gd name="connsiteX3" fmla="*/ 1453366 w 2449218"/>
                <a:gd name="connsiteY3" fmla="*/ 1657187 h 1731108"/>
                <a:gd name="connsiteX4" fmla="*/ 2424916 w 2449218"/>
                <a:gd name="connsiteY4" fmla="*/ 761837 h 1731108"/>
                <a:gd name="connsiteX5" fmla="*/ 2053441 w 2449218"/>
                <a:gd name="connsiteY5" fmla="*/ 28412 h 1731108"/>
                <a:gd name="connsiteX0" fmla="*/ 1854913 w 2250690"/>
                <a:gd name="connsiteY0" fmla="*/ 20742 h 1670577"/>
                <a:gd name="connsiteX1" fmla="*/ 797638 w 2250690"/>
                <a:gd name="connsiteY1" fmla="*/ 277917 h 1670577"/>
                <a:gd name="connsiteX2" fmla="*/ 7063 w 2250690"/>
                <a:gd name="connsiteY2" fmla="*/ 1068492 h 1670577"/>
                <a:gd name="connsiteX3" fmla="*/ 1254838 w 2250690"/>
                <a:gd name="connsiteY3" fmla="*/ 1649517 h 1670577"/>
                <a:gd name="connsiteX4" fmla="*/ 2226388 w 2250690"/>
                <a:gd name="connsiteY4" fmla="*/ 754167 h 1670577"/>
                <a:gd name="connsiteX5" fmla="*/ 1854913 w 2250690"/>
                <a:gd name="connsiteY5" fmla="*/ 20742 h 1670577"/>
                <a:gd name="connsiteX0" fmla="*/ 1854913 w 2171494"/>
                <a:gd name="connsiteY0" fmla="*/ 47210 h 1697045"/>
                <a:gd name="connsiteX1" fmla="*/ 797638 w 2171494"/>
                <a:gd name="connsiteY1" fmla="*/ 304385 h 1697045"/>
                <a:gd name="connsiteX2" fmla="*/ 7063 w 2171494"/>
                <a:gd name="connsiteY2" fmla="*/ 1094960 h 1697045"/>
                <a:gd name="connsiteX3" fmla="*/ 1254838 w 2171494"/>
                <a:gd name="connsiteY3" fmla="*/ 1675985 h 1697045"/>
                <a:gd name="connsiteX4" fmla="*/ 2140663 w 2171494"/>
                <a:gd name="connsiteY4" fmla="*/ 1190210 h 1697045"/>
                <a:gd name="connsiteX5" fmla="*/ 1854913 w 2171494"/>
                <a:gd name="connsiteY5" fmla="*/ 47210 h 1697045"/>
                <a:gd name="connsiteX0" fmla="*/ 1848296 w 2187992"/>
                <a:gd name="connsiteY0" fmla="*/ 47210 h 1443220"/>
                <a:gd name="connsiteX1" fmla="*/ 791021 w 2187992"/>
                <a:gd name="connsiteY1" fmla="*/ 304385 h 1443220"/>
                <a:gd name="connsiteX2" fmla="*/ 446 w 2187992"/>
                <a:gd name="connsiteY2" fmla="*/ 1094960 h 1443220"/>
                <a:gd name="connsiteX3" fmla="*/ 895796 w 2187992"/>
                <a:gd name="connsiteY3" fmla="*/ 1409285 h 1443220"/>
                <a:gd name="connsiteX4" fmla="*/ 2134046 w 2187992"/>
                <a:gd name="connsiteY4" fmla="*/ 1190210 h 1443220"/>
                <a:gd name="connsiteX5" fmla="*/ 1848296 w 2187992"/>
                <a:gd name="connsiteY5" fmla="*/ 47210 h 1443220"/>
                <a:gd name="connsiteX0" fmla="*/ 1848296 w 2187992"/>
                <a:gd name="connsiteY0" fmla="*/ 47210 h 1443220"/>
                <a:gd name="connsiteX1" fmla="*/ 791021 w 2187992"/>
                <a:gd name="connsiteY1" fmla="*/ 304385 h 1443220"/>
                <a:gd name="connsiteX2" fmla="*/ 446 w 2187992"/>
                <a:gd name="connsiteY2" fmla="*/ 1094960 h 1443220"/>
                <a:gd name="connsiteX3" fmla="*/ 895796 w 2187992"/>
                <a:gd name="connsiteY3" fmla="*/ 1409285 h 1443220"/>
                <a:gd name="connsiteX4" fmla="*/ 2134046 w 2187992"/>
                <a:gd name="connsiteY4" fmla="*/ 1190210 h 1443220"/>
                <a:gd name="connsiteX5" fmla="*/ 1848296 w 2187992"/>
                <a:gd name="connsiteY5" fmla="*/ 47210 h 1443220"/>
                <a:gd name="connsiteX0" fmla="*/ 1848296 w 2187992"/>
                <a:gd name="connsiteY0" fmla="*/ 47210 h 1409285"/>
                <a:gd name="connsiteX1" fmla="*/ 791021 w 2187992"/>
                <a:gd name="connsiteY1" fmla="*/ 304385 h 1409285"/>
                <a:gd name="connsiteX2" fmla="*/ 446 w 2187992"/>
                <a:gd name="connsiteY2" fmla="*/ 1094960 h 1409285"/>
                <a:gd name="connsiteX3" fmla="*/ 895796 w 2187992"/>
                <a:gd name="connsiteY3" fmla="*/ 1409285 h 1409285"/>
                <a:gd name="connsiteX4" fmla="*/ 2134046 w 2187992"/>
                <a:gd name="connsiteY4" fmla="*/ 1190210 h 1409285"/>
                <a:gd name="connsiteX5" fmla="*/ 1848296 w 2187992"/>
                <a:gd name="connsiteY5" fmla="*/ 47210 h 1409285"/>
                <a:gd name="connsiteX0" fmla="*/ 1743612 w 2083308"/>
                <a:gd name="connsiteY0" fmla="*/ 44219 h 1406294"/>
                <a:gd name="connsiteX1" fmla="*/ 686337 w 2083308"/>
                <a:gd name="connsiteY1" fmla="*/ 301394 h 1406294"/>
                <a:gd name="connsiteX2" fmla="*/ 537 w 2083308"/>
                <a:gd name="connsiteY2" fmla="*/ 930044 h 1406294"/>
                <a:gd name="connsiteX3" fmla="*/ 791112 w 2083308"/>
                <a:gd name="connsiteY3" fmla="*/ 1406294 h 1406294"/>
                <a:gd name="connsiteX4" fmla="*/ 2029362 w 2083308"/>
                <a:gd name="connsiteY4" fmla="*/ 1187219 h 1406294"/>
                <a:gd name="connsiteX5" fmla="*/ 1743612 w 2083308"/>
                <a:gd name="connsiteY5" fmla="*/ 44219 h 1406294"/>
                <a:gd name="connsiteX0" fmla="*/ 1744142 w 2097093"/>
                <a:gd name="connsiteY0" fmla="*/ 44219 h 1292701"/>
                <a:gd name="connsiteX1" fmla="*/ 686867 w 2097093"/>
                <a:gd name="connsiteY1" fmla="*/ 301394 h 1292701"/>
                <a:gd name="connsiteX2" fmla="*/ 1067 w 2097093"/>
                <a:gd name="connsiteY2" fmla="*/ 930044 h 1292701"/>
                <a:gd name="connsiteX3" fmla="*/ 601142 w 2097093"/>
                <a:gd name="connsiteY3" fmla="*/ 1263419 h 1292701"/>
                <a:gd name="connsiteX4" fmla="*/ 2029892 w 2097093"/>
                <a:gd name="connsiteY4" fmla="*/ 1187219 h 1292701"/>
                <a:gd name="connsiteX5" fmla="*/ 1744142 w 2097093"/>
                <a:gd name="connsiteY5" fmla="*/ 44219 h 1292701"/>
                <a:gd name="connsiteX0" fmla="*/ 1744142 w 2097093"/>
                <a:gd name="connsiteY0" fmla="*/ 44219 h 1311300"/>
                <a:gd name="connsiteX1" fmla="*/ 686867 w 2097093"/>
                <a:gd name="connsiteY1" fmla="*/ 301394 h 1311300"/>
                <a:gd name="connsiteX2" fmla="*/ 1067 w 2097093"/>
                <a:gd name="connsiteY2" fmla="*/ 930044 h 1311300"/>
                <a:gd name="connsiteX3" fmla="*/ 601142 w 2097093"/>
                <a:gd name="connsiteY3" fmla="*/ 1263419 h 1311300"/>
                <a:gd name="connsiteX4" fmla="*/ 2029892 w 2097093"/>
                <a:gd name="connsiteY4" fmla="*/ 1187219 h 1311300"/>
                <a:gd name="connsiteX5" fmla="*/ 1744142 w 2097093"/>
                <a:gd name="connsiteY5" fmla="*/ 44219 h 1311300"/>
                <a:gd name="connsiteX0" fmla="*/ 1744142 w 2097093"/>
                <a:gd name="connsiteY0" fmla="*/ 44219 h 1372119"/>
                <a:gd name="connsiteX1" fmla="*/ 686867 w 2097093"/>
                <a:gd name="connsiteY1" fmla="*/ 301394 h 1372119"/>
                <a:gd name="connsiteX2" fmla="*/ 1067 w 2097093"/>
                <a:gd name="connsiteY2" fmla="*/ 930044 h 1372119"/>
                <a:gd name="connsiteX3" fmla="*/ 601142 w 2097093"/>
                <a:gd name="connsiteY3" fmla="*/ 1263419 h 1372119"/>
                <a:gd name="connsiteX4" fmla="*/ 2029892 w 2097093"/>
                <a:gd name="connsiteY4" fmla="*/ 1187219 h 1372119"/>
                <a:gd name="connsiteX5" fmla="*/ 1744142 w 2097093"/>
                <a:gd name="connsiteY5" fmla="*/ 44219 h 1372119"/>
                <a:gd name="connsiteX0" fmla="*/ 1743816 w 2096767"/>
                <a:gd name="connsiteY0" fmla="*/ 44219 h 1348190"/>
                <a:gd name="connsiteX1" fmla="*/ 686541 w 2096767"/>
                <a:gd name="connsiteY1" fmla="*/ 301394 h 1348190"/>
                <a:gd name="connsiteX2" fmla="*/ 741 w 2096767"/>
                <a:gd name="connsiteY2" fmla="*/ 930044 h 1348190"/>
                <a:gd name="connsiteX3" fmla="*/ 600816 w 2096767"/>
                <a:gd name="connsiteY3" fmla="*/ 1263419 h 1348190"/>
                <a:gd name="connsiteX4" fmla="*/ 2029566 w 2096767"/>
                <a:gd name="connsiteY4" fmla="*/ 1187219 h 1348190"/>
                <a:gd name="connsiteX5" fmla="*/ 1743816 w 2096767"/>
                <a:gd name="connsiteY5" fmla="*/ 44219 h 1348190"/>
                <a:gd name="connsiteX0" fmla="*/ 1746266 w 2096827"/>
                <a:gd name="connsiteY0" fmla="*/ 44219 h 1348190"/>
                <a:gd name="connsiteX1" fmla="*/ 795502 w 2096827"/>
                <a:gd name="connsiteY1" fmla="*/ 301394 h 1348190"/>
                <a:gd name="connsiteX2" fmla="*/ 3191 w 2096827"/>
                <a:gd name="connsiteY2" fmla="*/ 930044 h 1348190"/>
                <a:gd name="connsiteX3" fmla="*/ 603266 w 2096827"/>
                <a:gd name="connsiteY3" fmla="*/ 1263419 h 1348190"/>
                <a:gd name="connsiteX4" fmla="*/ 2032016 w 2096827"/>
                <a:gd name="connsiteY4" fmla="*/ 1187219 h 1348190"/>
                <a:gd name="connsiteX5" fmla="*/ 1746266 w 2096827"/>
                <a:gd name="connsiteY5" fmla="*/ 44219 h 1348190"/>
                <a:gd name="connsiteX0" fmla="*/ 1373163 w 1723724"/>
                <a:gd name="connsiteY0" fmla="*/ 45166 h 1315320"/>
                <a:gd name="connsiteX1" fmla="*/ 422399 w 1723724"/>
                <a:gd name="connsiteY1" fmla="*/ 302341 h 1315320"/>
                <a:gd name="connsiteX2" fmla="*/ 20626 w 1723724"/>
                <a:gd name="connsiteY2" fmla="*/ 984246 h 1315320"/>
                <a:gd name="connsiteX3" fmla="*/ 230163 w 1723724"/>
                <a:gd name="connsiteY3" fmla="*/ 1264366 h 1315320"/>
                <a:gd name="connsiteX4" fmla="*/ 1658913 w 1723724"/>
                <a:gd name="connsiteY4" fmla="*/ 1188166 h 1315320"/>
                <a:gd name="connsiteX5" fmla="*/ 1373163 w 1723724"/>
                <a:gd name="connsiteY5" fmla="*/ 45166 h 1315320"/>
                <a:gd name="connsiteX0" fmla="*/ 1422172 w 1780139"/>
                <a:gd name="connsiteY0" fmla="*/ 45166 h 1527380"/>
                <a:gd name="connsiteX1" fmla="*/ 471408 w 1780139"/>
                <a:gd name="connsiteY1" fmla="*/ 302341 h 1527380"/>
                <a:gd name="connsiteX2" fmla="*/ 69635 w 1780139"/>
                <a:gd name="connsiteY2" fmla="*/ 984246 h 1527380"/>
                <a:gd name="connsiteX3" fmla="*/ 172662 w 1780139"/>
                <a:gd name="connsiteY3" fmla="*/ 1521767 h 1527380"/>
                <a:gd name="connsiteX4" fmla="*/ 1707922 w 1780139"/>
                <a:gd name="connsiteY4" fmla="*/ 1188166 h 1527380"/>
                <a:gd name="connsiteX5" fmla="*/ 1422172 w 1780139"/>
                <a:gd name="connsiteY5" fmla="*/ 45166 h 1527380"/>
                <a:gd name="connsiteX0" fmla="*/ 1402069 w 1515802"/>
                <a:gd name="connsiteY0" fmla="*/ 30800 h 1507420"/>
                <a:gd name="connsiteX1" fmla="*/ 451305 w 1515802"/>
                <a:gd name="connsiteY1" fmla="*/ 287975 h 1507420"/>
                <a:gd name="connsiteX2" fmla="*/ 49532 w 1515802"/>
                <a:gd name="connsiteY2" fmla="*/ 969880 h 1507420"/>
                <a:gd name="connsiteX3" fmla="*/ 152559 w 1515802"/>
                <a:gd name="connsiteY3" fmla="*/ 1507401 h 1507420"/>
                <a:gd name="connsiteX4" fmla="*/ 1359412 w 1515802"/>
                <a:gd name="connsiteY4" fmla="*/ 951903 h 1507420"/>
                <a:gd name="connsiteX5" fmla="*/ 1402069 w 1515802"/>
                <a:gd name="connsiteY5" fmla="*/ 30800 h 1507420"/>
                <a:gd name="connsiteX0" fmla="*/ 1420156 w 1526750"/>
                <a:gd name="connsiteY0" fmla="*/ 51780 h 1373254"/>
                <a:gd name="connsiteX1" fmla="*/ 451305 w 1526750"/>
                <a:gd name="connsiteY1" fmla="*/ 153809 h 1373254"/>
                <a:gd name="connsiteX2" fmla="*/ 49532 w 1526750"/>
                <a:gd name="connsiteY2" fmla="*/ 835714 h 1373254"/>
                <a:gd name="connsiteX3" fmla="*/ 152559 w 1526750"/>
                <a:gd name="connsiteY3" fmla="*/ 1373235 h 1373254"/>
                <a:gd name="connsiteX4" fmla="*/ 1359412 w 1526750"/>
                <a:gd name="connsiteY4" fmla="*/ 817737 h 1373254"/>
                <a:gd name="connsiteX5" fmla="*/ 1420156 w 1526750"/>
                <a:gd name="connsiteY5" fmla="*/ 51780 h 1373254"/>
                <a:gd name="connsiteX0" fmla="*/ 1471241 w 1582685"/>
                <a:gd name="connsiteY0" fmla="*/ 51780 h 1246019"/>
                <a:gd name="connsiteX1" fmla="*/ 502390 w 1582685"/>
                <a:gd name="connsiteY1" fmla="*/ 153809 h 1246019"/>
                <a:gd name="connsiteX2" fmla="*/ 100617 w 1582685"/>
                <a:gd name="connsiteY2" fmla="*/ 835714 h 1246019"/>
                <a:gd name="connsiteX3" fmla="*/ 119325 w 1582685"/>
                <a:gd name="connsiteY3" fmla="*/ 1245991 h 1246019"/>
                <a:gd name="connsiteX4" fmla="*/ 1410497 w 1582685"/>
                <a:gd name="connsiteY4" fmla="*/ 817737 h 1246019"/>
                <a:gd name="connsiteX5" fmla="*/ 1471241 w 1582685"/>
                <a:gd name="connsiteY5" fmla="*/ 51780 h 1246019"/>
                <a:gd name="connsiteX0" fmla="*/ 1524333 w 1635777"/>
                <a:gd name="connsiteY0" fmla="*/ 47999 h 1242901"/>
                <a:gd name="connsiteX1" fmla="*/ 555482 w 1635777"/>
                <a:gd name="connsiteY1" fmla="*/ 150028 h 1242901"/>
                <a:gd name="connsiteX2" fmla="*/ 54372 w 1635777"/>
                <a:gd name="connsiteY2" fmla="*/ 721631 h 1242901"/>
                <a:gd name="connsiteX3" fmla="*/ 172417 w 1635777"/>
                <a:gd name="connsiteY3" fmla="*/ 1242210 h 1242901"/>
                <a:gd name="connsiteX4" fmla="*/ 1463589 w 1635777"/>
                <a:gd name="connsiteY4" fmla="*/ 813956 h 1242901"/>
                <a:gd name="connsiteX5" fmla="*/ 1524333 w 1635777"/>
                <a:gd name="connsiteY5" fmla="*/ 47999 h 1242901"/>
                <a:gd name="connsiteX0" fmla="*/ 1476788 w 1578202"/>
                <a:gd name="connsiteY0" fmla="*/ 47999 h 1323827"/>
                <a:gd name="connsiteX1" fmla="*/ 507937 w 1578202"/>
                <a:gd name="connsiteY1" fmla="*/ 150028 h 1323827"/>
                <a:gd name="connsiteX2" fmla="*/ 6827 w 1578202"/>
                <a:gd name="connsiteY2" fmla="*/ 721631 h 1323827"/>
                <a:gd name="connsiteX3" fmla="*/ 301992 w 1578202"/>
                <a:gd name="connsiteY3" fmla="*/ 1323280 h 1323827"/>
                <a:gd name="connsiteX4" fmla="*/ 1416044 w 1578202"/>
                <a:gd name="connsiteY4" fmla="*/ 813956 h 1323827"/>
                <a:gd name="connsiteX5" fmla="*/ 1476788 w 1578202"/>
                <a:gd name="connsiteY5" fmla="*/ 47999 h 1323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8202" h="1323827">
                  <a:moveTo>
                    <a:pt x="1476788" y="47999"/>
                  </a:moveTo>
                  <a:cubicBezTo>
                    <a:pt x="1325437" y="-62656"/>
                    <a:pt x="752931" y="37756"/>
                    <a:pt x="507937" y="150028"/>
                  </a:cubicBezTo>
                  <a:cubicBezTo>
                    <a:pt x="262944" y="262300"/>
                    <a:pt x="41151" y="526089"/>
                    <a:pt x="6827" y="721631"/>
                  </a:cubicBezTo>
                  <a:cubicBezTo>
                    <a:pt x="-27497" y="917173"/>
                    <a:pt x="67122" y="1307892"/>
                    <a:pt x="301992" y="1323280"/>
                  </a:cubicBezTo>
                  <a:cubicBezTo>
                    <a:pt x="536862" y="1338668"/>
                    <a:pt x="1220245" y="1026503"/>
                    <a:pt x="1416044" y="813956"/>
                  </a:cubicBezTo>
                  <a:cubicBezTo>
                    <a:pt x="1611843" y="601409"/>
                    <a:pt x="1628139" y="158654"/>
                    <a:pt x="1476788" y="4799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ysClr val="windowText" lastClr="0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20" name="자유형 119"/>
            <p:cNvSpPr/>
            <p:nvPr/>
          </p:nvSpPr>
          <p:spPr>
            <a:xfrm>
              <a:off x="2045385" y="3652538"/>
              <a:ext cx="1962999" cy="1167923"/>
            </a:xfrm>
            <a:custGeom>
              <a:avLst/>
              <a:gdLst>
                <a:gd name="connsiteX0" fmla="*/ 2053441 w 2449218"/>
                <a:gd name="connsiteY0" fmla="*/ 28412 h 1731108"/>
                <a:gd name="connsiteX1" fmla="*/ 996166 w 2449218"/>
                <a:gd name="connsiteY1" fmla="*/ 285587 h 1731108"/>
                <a:gd name="connsiteX2" fmla="*/ 5566 w 2449218"/>
                <a:gd name="connsiteY2" fmla="*/ 1523837 h 1731108"/>
                <a:gd name="connsiteX3" fmla="*/ 1453366 w 2449218"/>
                <a:gd name="connsiteY3" fmla="*/ 1657187 h 1731108"/>
                <a:gd name="connsiteX4" fmla="*/ 2424916 w 2449218"/>
                <a:gd name="connsiteY4" fmla="*/ 761837 h 1731108"/>
                <a:gd name="connsiteX5" fmla="*/ 2053441 w 2449218"/>
                <a:gd name="connsiteY5" fmla="*/ 28412 h 1731108"/>
                <a:gd name="connsiteX0" fmla="*/ 1854913 w 2250690"/>
                <a:gd name="connsiteY0" fmla="*/ 20742 h 1670577"/>
                <a:gd name="connsiteX1" fmla="*/ 797638 w 2250690"/>
                <a:gd name="connsiteY1" fmla="*/ 277917 h 1670577"/>
                <a:gd name="connsiteX2" fmla="*/ 7063 w 2250690"/>
                <a:gd name="connsiteY2" fmla="*/ 1068492 h 1670577"/>
                <a:gd name="connsiteX3" fmla="*/ 1254838 w 2250690"/>
                <a:gd name="connsiteY3" fmla="*/ 1649517 h 1670577"/>
                <a:gd name="connsiteX4" fmla="*/ 2226388 w 2250690"/>
                <a:gd name="connsiteY4" fmla="*/ 754167 h 1670577"/>
                <a:gd name="connsiteX5" fmla="*/ 1854913 w 2250690"/>
                <a:gd name="connsiteY5" fmla="*/ 20742 h 1670577"/>
                <a:gd name="connsiteX0" fmla="*/ 1854913 w 2171494"/>
                <a:gd name="connsiteY0" fmla="*/ 47210 h 1697045"/>
                <a:gd name="connsiteX1" fmla="*/ 797638 w 2171494"/>
                <a:gd name="connsiteY1" fmla="*/ 304385 h 1697045"/>
                <a:gd name="connsiteX2" fmla="*/ 7063 w 2171494"/>
                <a:gd name="connsiteY2" fmla="*/ 1094960 h 1697045"/>
                <a:gd name="connsiteX3" fmla="*/ 1254838 w 2171494"/>
                <a:gd name="connsiteY3" fmla="*/ 1675985 h 1697045"/>
                <a:gd name="connsiteX4" fmla="*/ 2140663 w 2171494"/>
                <a:gd name="connsiteY4" fmla="*/ 1190210 h 1697045"/>
                <a:gd name="connsiteX5" fmla="*/ 1854913 w 2171494"/>
                <a:gd name="connsiteY5" fmla="*/ 47210 h 1697045"/>
                <a:gd name="connsiteX0" fmla="*/ 1848296 w 2187992"/>
                <a:gd name="connsiteY0" fmla="*/ 47210 h 1443220"/>
                <a:gd name="connsiteX1" fmla="*/ 791021 w 2187992"/>
                <a:gd name="connsiteY1" fmla="*/ 304385 h 1443220"/>
                <a:gd name="connsiteX2" fmla="*/ 446 w 2187992"/>
                <a:gd name="connsiteY2" fmla="*/ 1094960 h 1443220"/>
                <a:gd name="connsiteX3" fmla="*/ 895796 w 2187992"/>
                <a:gd name="connsiteY3" fmla="*/ 1409285 h 1443220"/>
                <a:gd name="connsiteX4" fmla="*/ 2134046 w 2187992"/>
                <a:gd name="connsiteY4" fmla="*/ 1190210 h 1443220"/>
                <a:gd name="connsiteX5" fmla="*/ 1848296 w 2187992"/>
                <a:gd name="connsiteY5" fmla="*/ 47210 h 1443220"/>
                <a:gd name="connsiteX0" fmla="*/ 1848296 w 2187992"/>
                <a:gd name="connsiteY0" fmla="*/ 47210 h 1443220"/>
                <a:gd name="connsiteX1" fmla="*/ 791021 w 2187992"/>
                <a:gd name="connsiteY1" fmla="*/ 304385 h 1443220"/>
                <a:gd name="connsiteX2" fmla="*/ 446 w 2187992"/>
                <a:gd name="connsiteY2" fmla="*/ 1094960 h 1443220"/>
                <a:gd name="connsiteX3" fmla="*/ 895796 w 2187992"/>
                <a:gd name="connsiteY3" fmla="*/ 1409285 h 1443220"/>
                <a:gd name="connsiteX4" fmla="*/ 2134046 w 2187992"/>
                <a:gd name="connsiteY4" fmla="*/ 1190210 h 1443220"/>
                <a:gd name="connsiteX5" fmla="*/ 1848296 w 2187992"/>
                <a:gd name="connsiteY5" fmla="*/ 47210 h 1443220"/>
                <a:gd name="connsiteX0" fmla="*/ 1848296 w 2187992"/>
                <a:gd name="connsiteY0" fmla="*/ 47210 h 1409285"/>
                <a:gd name="connsiteX1" fmla="*/ 791021 w 2187992"/>
                <a:gd name="connsiteY1" fmla="*/ 304385 h 1409285"/>
                <a:gd name="connsiteX2" fmla="*/ 446 w 2187992"/>
                <a:gd name="connsiteY2" fmla="*/ 1094960 h 1409285"/>
                <a:gd name="connsiteX3" fmla="*/ 895796 w 2187992"/>
                <a:gd name="connsiteY3" fmla="*/ 1409285 h 1409285"/>
                <a:gd name="connsiteX4" fmla="*/ 2134046 w 2187992"/>
                <a:gd name="connsiteY4" fmla="*/ 1190210 h 1409285"/>
                <a:gd name="connsiteX5" fmla="*/ 1848296 w 2187992"/>
                <a:gd name="connsiteY5" fmla="*/ 47210 h 1409285"/>
                <a:gd name="connsiteX0" fmla="*/ 1743612 w 2083308"/>
                <a:gd name="connsiteY0" fmla="*/ 44219 h 1406294"/>
                <a:gd name="connsiteX1" fmla="*/ 686337 w 2083308"/>
                <a:gd name="connsiteY1" fmla="*/ 301394 h 1406294"/>
                <a:gd name="connsiteX2" fmla="*/ 537 w 2083308"/>
                <a:gd name="connsiteY2" fmla="*/ 930044 h 1406294"/>
                <a:gd name="connsiteX3" fmla="*/ 791112 w 2083308"/>
                <a:gd name="connsiteY3" fmla="*/ 1406294 h 1406294"/>
                <a:gd name="connsiteX4" fmla="*/ 2029362 w 2083308"/>
                <a:gd name="connsiteY4" fmla="*/ 1187219 h 1406294"/>
                <a:gd name="connsiteX5" fmla="*/ 1743612 w 2083308"/>
                <a:gd name="connsiteY5" fmla="*/ 44219 h 1406294"/>
                <a:gd name="connsiteX0" fmla="*/ 1744142 w 2097093"/>
                <a:gd name="connsiteY0" fmla="*/ 44219 h 1292701"/>
                <a:gd name="connsiteX1" fmla="*/ 686867 w 2097093"/>
                <a:gd name="connsiteY1" fmla="*/ 301394 h 1292701"/>
                <a:gd name="connsiteX2" fmla="*/ 1067 w 2097093"/>
                <a:gd name="connsiteY2" fmla="*/ 930044 h 1292701"/>
                <a:gd name="connsiteX3" fmla="*/ 601142 w 2097093"/>
                <a:gd name="connsiteY3" fmla="*/ 1263419 h 1292701"/>
                <a:gd name="connsiteX4" fmla="*/ 2029892 w 2097093"/>
                <a:gd name="connsiteY4" fmla="*/ 1187219 h 1292701"/>
                <a:gd name="connsiteX5" fmla="*/ 1744142 w 2097093"/>
                <a:gd name="connsiteY5" fmla="*/ 44219 h 1292701"/>
                <a:gd name="connsiteX0" fmla="*/ 1744142 w 2097093"/>
                <a:gd name="connsiteY0" fmla="*/ 44219 h 1311300"/>
                <a:gd name="connsiteX1" fmla="*/ 686867 w 2097093"/>
                <a:gd name="connsiteY1" fmla="*/ 301394 h 1311300"/>
                <a:gd name="connsiteX2" fmla="*/ 1067 w 2097093"/>
                <a:gd name="connsiteY2" fmla="*/ 930044 h 1311300"/>
                <a:gd name="connsiteX3" fmla="*/ 601142 w 2097093"/>
                <a:gd name="connsiteY3" fmla="*/ 1263419 h 1311300"/>
                <a:gd name="connsiteX4" fmla="*/ 2029892 w 2097093"/>
                <a:gd name="connsiteY4" fmla="*/ 1187219 h 1311300"/>
                <a:gd name="connsiteX5" fmla="*/ 1744142 w 2097093"/>
                <a:gd name="connsiteY5" fmla="*/ 44219 h 1311300"/>
                <a:gd name="connsiteX0" fmla="*/ 1744142 w 2097093"/>
                <a:gd name="connsiteY0" fmla="*/ 44219 h 1372119"/>
                <a:gd name="connsiteX1" fmla="*/ 686867 w 2097093"/>
                <a:gd name="connsiteY1" fmla="*/ 301394 h 1372119"/>
                <a:gd name="connsiteX2" fmla="*/ 1067 w 2097093"/>
                <a:gd name="connsiteY2" fmla="*/ 930044 h 1372119"/>
                <a:gd name="connsiteX3" fmla="*/ 601142 w 2097093"/>
                <a:gd name="connsiteY3" fmla="*/ 1263419 h 1372119"/>
                <a:gd name="connsiteX4" fmla="*/ 2029892 w 2097093"/>
                <a:gd name="connsiteY4" fmla="*/ 1187219 h 1372119"/>
                <a:gd name="connsiteX5" fmla="*/ 1744142 w 2097093"/>
                <a:gd name="connsiteY5" fmla="*/ 44219 h 1372119"/>
                <a:gd name="connsiteX0" fmla="*/ 1743816 w 2096767"/>
                <a:gd name="connsiteY0" fmla="*/ 44219 h 1348190"/>
                <a:gd name="connsiteX1" fmla="*/ 686541 w 2096767"/>
                <a:gd name="connsiteY1" fmla="*/ 301394 h 1348190"/>
                <a:gd name="connsiteX2" fmla="*/ 741 w 2096767"/>
                <a:gd name="connsiteY2" fmla="*/ 930044 h 1348190"/>
                <a:gd name="connsiteX3" fmla="*/ 600816 w 2096767"/>
                <a:gd name="connsiteY3" fmla="*/ 1263419 h 1348190"/>
                <a:gd name="connsiteX4" fmla="*/ 2029566 w 2096767"/>
                <a:gd name="connsiteY4" fmla="*/ 1187219 h 1348190"/>
                <a:gd name="connsiteX5" fmla="*/ 1743816 w 2096767"/>
                <a:gd name="connsiteY5" fmla="*/ 44219 h 134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6767" h="1348190">
                  <a:moveTo>
                    <a:pt x="1743816" y="44219"/>
                  </a:moveTo>
                  <a:cubicBezTo>
                    <a:pt x="1519978" y="-103419"/>
                    <a:pt x="977053" y="153757"/>
                    <a:pt x="686541" y="301394"/>
                  </a:cubicBezTo>
                  <a:cubicBezTo>
                    <a:pt x="396029" y="449031"/>
                    <a:pt x="15029" y="769707"/>
                    <a:pt x="741" y="930044"/>
                  </a:cubicBezTo>
                  <a:cubicBezTo>
                    <a:pt x="-13547" y="1090382"/>
                    <a:pt x="178541" y="1142769"/>
                    <a:pt x="600816" y="1263419"/>
                  </a:cubicBezTo>
                  <a:cubicBezTo>
                    <a:pt x="1023091" y="1384069"/>
                    <a:pt x="1839066" y="1390419"/>
                    <a:pt x="2029566" y="1187219"/>
                  </a:cubicBezTo>
                  <a:cubicBezTo>
                    <a:pt x="2220066" y="984019"/>
                    <a:pt x="1967654" y="191857"/>
                    <a:pt x="1743816" y="44219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ysClr val="windowText" lastClr="0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865971" y="5210261"/>
              <a:ext cx="5244462" cy="8802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환자 </a:t>
              </a:r>
              <a:r>
                <a:rPr lang="en-US" altLang="ko-KR" sz="900" dirty="0">
                  <a:solidFill>
                    <a:sysClr val="windowText" lastClr="000000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+ </a:t>
              </a:r>
              <a:r>
                <a:rPr lang="ko-KR" altLang="en-US" sz="900" dirty="0">
                  <a:solidFill>
                    <a:sysClr val="windowText" lastClr="000000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원무 </a:t>
              </a:r>
              <a:r>
                <a:rPr lang="en-US" altLang="ko-KR" sz="900" dirty="0">
                  <a:solidFill>
                    <a:sysClr val="windowText" lastClr="000000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+ </a:t>
              </a:r>
              <a:r>
                <a:rPr lang="ko-KR" altLang="en-US" sz="900" dirty="0">
                  <a:solidFill>
                    <a:sysClr val="windowText" lastClr="000000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의료진 </a:t>
              </a:r>
              <a:r>
                <a:rPr lang="en-US" altLang="ko-KR" sz="900" dirty="0">
                  <a:solidFill>
                    <a:sysClr val="windowText" lastClr="000000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+ </a:t>
              </a:r>
              <a:r>
                <a:rPr lang="ko-KR" altLang="en-US" sz="900" dirty="0">
                  <a:solidFill>
                    <a:sysClr val="windowText" lastClr="000000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관리자 통합관리로</a:t>
              </a:r>
              <a:endParaRPr lang="en-US" altLang="ko-KR" sz="900" dirty="0">
                <a:solidFill>
                  <a:sysClr val="windowText" lastClr="0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빠른</a:t>
              </a:r>
              <a:r>
                <a:rPr lang="en-US" altLang="ko-KR" sz="900" dirty="0">
                  <a:solidFill>
                    <a:sysClr val="windowText" lastClr="000000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</a:t>
              </a:r>
              <a:r>
                <a:rPr lang="ko-KR" altLang="en-US" sz="900" dirty="0">
                  <a:solidFill>
                    <a:sysClr val="windowText" lastClr="000000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업무진행을 가능하게 하는 </a:t>
              </a:r>
              <a:endParaRPr lang="en-US" altLang="ko-KR" sz="900" dirty="0">
                <a:solidFill>
                  <a:sysClr val="windowText" lastClr="0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4 in One Solution</a:t>
              </a:r>
              <a:endParaRPr lang="ko-KR" altLang="en-US" sz="900" dirty="0">
                <a:solidFill>
                  <a:sysClr val="windowText" lastClr="0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grpSp>
          <p:nvGrpSpPr>
            <p:cNvPr id="122" name="그룹 58"/>
            <p:cNvGrpSpPr/>
            <p:nvPr/>
          </p:nvGrpSpPr>
          <p:grpSpPr>
            <a:xfrm>
              <a:off x="209019" y="2754841"/>
              <a:ext cx="2205920" cy="1190589"/>
              <a:chOff x="2395010" y="1972477"/>
              <a:chExt cx="3034629" cy="1660408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50" name="굽은 화살표 149"/>
              <p:cNvSpPr/>
              <p:nvPr/>
            </p:nvSpPr>
            <p:spPr>
              <a:xfrm rot="5400000">
                <a:off x="3713263" y="1916509"/>
                <a:ext cx="1660408" cy="1772344"/>
              </a:xfrm>
              <a:prstGeom prst="bentArrow">
                <a:avLst>
                  <a:gd name="adj1" fmla="val 35326"/>
                  <a:gd name="adj2" fmla="val 36186"/>
                  <a:gd name="adj3" fmla="val 37047"/>
                  <a:gd name="adj4" fmla="val 626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ysClr val="windowText" lastClr="000000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sp>
            <p:nvSpPr>
              <p:cNvPr id="151" name="모서리가 둥근 직사각형 150"/>
              <p:cNvSpPr/>
              <p:nvPr/>
            </p:nvSpPr>
            <p:spPr>
              <a:xfrm>
                <a:off x="2395010" y="1973022"/>
                <a:ext cx="1974850" cy="587389"/>
              </a:xfrm>
              <a:prstGeom prst="roundRect">
                <a:avLst>
                  <a:gd name="adj" fmla="val 4585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ysClr val="windowText" lastClr="000000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</p:grpSp>
        <p:grpSp>
          <p:nvGrpSpPr>
            <p:cNvPr id="123" name="그룹 61"/>
            <p:cNvGrpSpPr/>
            <p:nvPr/>
          </p:nvGrpSpPr>
          <p:grpSpPr>
            <a:xfrm>
              <a:off x="555570" y="1871591"/>
              <a:ext cx="2398200" cy="1190591"/>
              <a:chOff x="5896658" y="1899714"/>
              <a:chExt cx="3299145" cy="1660410"/>
            </a:xfrm>
            <a:solidFill>
              <a:srgbClr val="D8C7F9"/>
            </a:solidFill>
          </p:grpSpPr>
          <p:sp>
            <p:nvSpPr>
              <p:cNvPr id="148" name="굽은 화살표 147"/>
              <p:cNvSpPr/>
              <p:nvPr/>
            </p:nvSpPr>
            <p:spPr>
              <a:xfrm rot="5400000">
                <a:off x="7479427" y="1843747"/>
                <a:ext cx="1660408" cy="1772345"/>
              </a:xfrm>
              <a:prstGeom prst="bentArrow">
                <a:avLst>
                  <a:gd name="adj1" fmla="val 35326"/>
                  <a:gd name="adj2" fmla="val 36186"/>
                  <a:gd name="adj3" fmla="val 37047"/>
                  <a:gd name="adj4" fmla="val 626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ysClr val="windowText" lastClr="000000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sp>
            <p:nvSpPr>
              <p:cNvPr id="149" name="모서리가 둥근 직사각형 148"/>
              <p:cNvSpPr/>
              <p:nvPr/>
            </p:nvSpPr>
            <p:spPr>
              <a:xfrm>
                <a:off x="5896658" y="1899714"/>
                <a:ext cx="1974851" cy="587389"/>
              </a:xfrm>
              <a:prstGeom prst="roundRect">
                <a:avLst>
                  <a:gd name="adj" fmla="val 4585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ysClr val="windowText" lastClr="000000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</p:grpSp>
        <p:grpSp>
          <p:nvGrpSpPr>
            <p:cNvPr id="124" name="그룹 64"/>
            <p:cNvGrpSpPr/>
            <p:nvPr/>
          </p:nvGrpSpPr>
          <p:grpSpPr>
            <a:xfrm flipH="1">
              <a:off x="3219789" y="1895958"/>
              <a:ext cx="2265860" cy="1132284"/>
              <a:chOff x="5896658" y="1899714"/>
              <a:chExt cx="3299141" cy="1660407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46" name="굽은 화살표 145"/>
              <p:cNvSpPr/>
              <p:nvPr/>
            </p:nvSpPr>
            <p:spPr>
              <a:xfrm rot="5400000">
                <a:off x="7479423" y="1843745"/>
                <a:ext cx="1660407" cy="1772345"/>
              </a:xfrm>
              <a:prstGeom prst="bentArrow">
                <a:avLst>
                  <a:gd name="adj1" fmla="val 35326"/>
                  <a:gd name="adj2" fmla="val 36186"/>
                  <a:gd name="adj3" fmla="val 37047"/>
                  <a:gd name="adj4" fmla="val 626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ysClr val="windowText" lastClr="000000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sp>
            <p:nvSpPr>
              <p:cNvPr id="147" name="모서리가 둥근 직사각형 146"/>
              <p:cNvSpPr/>
              <p:nvPr/>
            </p:nvSpPr>
            <p:spPr>
              <a:xfrm>
                <a:off x="5896658" y="1899714"/>
                <a:ext cx="1974850" cy="587389"/>
              </a:xfrm>
              <a:prstGeom prst="roundRect">
                <a:avLst>
                  <a:gd name="adj" fmla="val 4585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ysClr val="windowText" lastClr="000000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</p:grpSp>
        <p:grpSp>
          <p:nvGrpSpPr>
            <p:cNvPr id="125" name="그룹 67"/>
            <p:cNvGrpSpPr/>
            <p:nvPr/>
          </p:nvGrpSpPr>
          <p:grpSpPr>
            <a:xfrm flipH="1">
              <a:off x="3860492" y="2861358"/>
              <a:ext cx="2265861" cy="1132284"/>
              <a:chOff x="5896656" y="1899714"/>
              <a:chExt cx="3299143" cy="1660407"/>
            </a:xfrm>
            <a:solidFill>
              <a:srgbClr val="50FAC1"/>
            </a:solidFill>
          </p:grpSpPr>
          <p:sp>
            <p:nvSpPr>
              <p:cNvPr id="144" name="굽은 화살표 143"/>
              <p:cNvSpPr/>
              <p:nvPr/>
            </p:nvSpPr>
            <p:spPr>
              <a:xfrm rot="5400000">
                <a:off x="7479423" y="1843745"/>
                <a:ext cx="1660407" cy="1772345"/>
              </a:xfrm>
              <a:prstGeom prst="bentArrow">
                <a:avLst>
                  <a:gd name="adj1" fmla="val 35326"/>
                  <a:gd name="adj2" fmla="val 36186"/>
                  <a:gd name="adj3" fmla="val 37047"/>
                  <a:gd name="adj4" fmla="val 626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ysClr val="windowText" lastClr="000000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sp>
            <p:nvSpPr>
              <p:cNvPr id="145" name="모서리가 둥근 직사각형 144"/>
              <p:cNvSpPr/>
              <p:nvPr/>
            </p:nvSpPr>
            <p:spPr>
              <a:xfrm>
                <a:off x="5896656" y="1899714"/>
                <a:ext cx="1974851" cy="587389"/>
              </a:xfrm>
              <a:prstGeom prst="roundRect">
                <a:avLst>
                  <a:gd name="adj" fmla="val 4585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ysClr val="windowText" lastClr="000000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</p:grpSp>
        <p:sp>
          <p:nvSpPr>
            <p:cNvPr id="126" name="TextBox 125"/>
            <p:cNvSpPr txBox="1"/>
            <p:nvPr/>
          </p:nvSpPr>
          <p:spPr>
            <a:xfrm>
              <a:off x="2413067" y="3728667"/>
              <a:ext cx="556869" cy="9078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rgbClr val="232B3A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4</a:t>
              </a:r>
              <a:endParaRPr lang="ko-KR" altLang="en-US" sz="3000" dirty="0">
                <a:solidFill>
                  <a:srgbClr val="232B3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863256" y="3823642"/>
              <a:ext cx="625613" cy="40350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in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953485" y="4122238"/>
              <a:ext cx="1299787" cy="52960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srgbClr val="02B49F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One</a:t>
              </a:r>
              <a:endParaRPr lang="ko-KR" altLang="en-US" sz="1500" dirty="0">
                <a:solidFill>
                  <a:srgbClr val="02B49F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76369" y="2638384"/>
              <a:ext cx="1185920" cy="479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>
                  <a:solidFill>
                    <a:srgbClr val="0070C0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환자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884991" y="2745834"/>
              <a:ext cx="1556370" cy="479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>
                  <a:solidFill>
                    <a:srgbClr val="02B49F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관리자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502636" y="1780431"/>
              <a:ext cx="1274579" cy="479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>
                  <a:solidFill>
                    <a:srgbClr val="EAB200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원무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55571" y="1795461"/>
              <a:ext cx="1867940" cy="479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>
                  <a:solidFill>
                    <a:srgbClr val="B381D9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의료진</a:t>
              </a:r>
            </a:p>
          </p:txBody>
        </p:sp>
        <p:sp>
          <p:nvSpPr>
            <p:cNvPr id="133" name="직사각형 132"/>
            <p:cNvSpPr/>
            <p:nvPr/>
          </p:nvSpPr>
          <p:spPr>
            <a:xfrm flipV="1">
              <a:off x="4468387" y="5371623"/>
              <a:ext cx="1208987" cy="255230"/>
            </a:xfrm>
            <a:prstGeom prst="rect">
              <a:avLst/>
            </a:prstGeom>
            <a:solidFill>
              <a:srgbClr val="FFC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ysClr val="windowText" lastClr="0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7032816" y="5033765"/>
              <a:ext cx="4193635" cy="8758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의료서비스의 접근성 향상을 위한 </a:t>
              </a:r>
              <a:endParaRPr lang="en-US" altLang="ko-KR" sz="900" dirty="0">
                <a:solidFill>
                  <a:sysClr val="windowText" lastClr="0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원격진료</a:t>
              </a:r>
              <a:r>
                <a:rPr lang="ko-KR" altLang="en-US" sz="900" dirty="0">
                  <a:solidFill>
                    <a:sysClr val="windowText" lastClr="000000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도입으로 </a:t>
              </a:r>
              <a:endParaRPr lang="en-US" altLang="ko-KR" sz="900" dirty="0">
                <a:solidFill>
                  <a:sysClr val="windowText" lastClr="0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의료사각지대 해소</a:t>
              </a:r>
            </a:p>
          </p:txBody>
        </p:sp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58102"/>
            <a:stretch>
              <a:fillRect/>
            </a:stretch>
          </p:blipFill>
          <p:spPr>
            <a:xfrm>
              <a:off x="7280951" y="1392777"/>
              <a:ext cx="1179798" cy="1603252"/>
            </a:xfrm>
            <a:custGeom>
              <a:avLst/>
              <a:gdLst>
                <a:gd name="connsiteX0" fmla="*/ 0 w 2098859"/>
                <a:gd name="connsiteY0" fmla="*/ 0 h 2852183"/>
                <a:gd name="connsiteX1" fmla="*/ 2098859 w 2098859"/>
                <a:gd name="connsiteY1" fmla="*/ 0 h 2852183"/>
                <a:gd name="connsiteX2" fmla="*/ 2098859 w 2098859"/>
                <a:gd name="connsiteY2" fmla="*/ 2407183 h 2852183"/>
                <a:gd name="connsiteX3" fmla="*/ 2027117 w 2098859"/>
                <a:gd name="connsiteY3" fmla="*/ 2472215 h 2852183"/>
                <a:gd name="connsiteX4" fmla="*/ 965875 w 2098859"/>
                <a:gd name="connsiteY4" fmla="*/ 2852183 h 2852183"/>
                <a:gd name="connsiteX5" fmla="*/ 33071 w 2098859"/>
                <a:gd name="connsiteY5" fmla="*/ 2568004 h 2852183"/>
                <a:gd name="connsiteX6" fmla="*/ 0 w 2098859"/>
                <a:gd name="connsiteY6" fmla="*/ 2543340 h 2852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8859" h="2852183">
                  <a:moveTo>
                    <a:pt x="0" y="0"/>
                  </a:moveTo>
                  <a:lnTo>
                    <a:pt x="2098859" y="0"/>
                  </a:lnTo>
                  <a:lnTo>
                    <a:pt x="2098859" y="2407183"/>
                  </a:lnTo>
                  <a:lnTo>
                    <a:pt x="2027117" y="2472215"/>
                  </a:lnTo>
                  <a:cubicBezTo>
                    <a:pt x="1738723" y="2709589"/>
                    <a:pt x="1368996" y="2852183"/>
                    <a:pt x="965875" y="2852183"/>
                  </a:cubicBezTo>
                  <a:cubicBezTo>
                    <a:pt x="620343" y="2852183"/>
                    <a:pt x="299345" y="2747420"/>
                    <a:pt x="33071" y="2568004"/>
                  </a:cubicBezTo>
                  <a:lnTo>
                    <a:pt x="0" y="2543340"/>
                  </a:lnTo>
                  <a:close/>
                </a:path>
              </a:pathLst>
            </a:custGeom>
          </p:spPr>
        </p:pic>
        <p:pic>
          <p:nvPicPr>
            <p:cNvPr id="136" name="그림 1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31346" b="37931"/>
            <a:stretch>
              <a:fillRect/>
            </a:stretch>
          </p:blipFill>
          <p:spPr>
            <a:xfrm flipH="1">
              <a:off x="9772552" y="1450677"/>
              <a:ext cx="1756831" cy="1522850"/>
            </a:xfrm>
            <a:custGeom>
              <a:avLst/>
              <a:gdLst>
                <a:gd name="connsiteX0" fmla="*/ 2779351 w 3234164"/>
                <a:gd name="connsiteY0" fmla="*/ 0 h 2803426"/>
                <a:gd name="connsiteX1" fmla="*/ 352227 w 3234164"/>
                <a:gd name="connsiteY1" fmla="*/ 0 h 2803426"/>
                <a:gd name="connsiteX2" fmla="*/ 278390 w 3234164"/>
                <a:gd name="connsiteY2" fmla="*/ 81027 h 2803426"/>
                <a:gd name="connsiteX3" fmla="*/ 28523 w 3234164"/>
                <a:gd name="connsiteY3" fmla="*/ 491772 h 2803426"/>
                <a:gd name="connsiteX4" fmla="*/ 0 w 3234164"/>
                <a:gd name="connsiteY4" fmla="*/ 569497 h 2803426"/>
                <a:gd name="connsiteX5" fmla="*/ 0 w 3234164"/>
                <a:gd name="connsiteY5" fmla="*/ 1709427 h 2803426"/>
                <a:gd name="connsiteX6" fmla="*/ 28523 w 3234164"/>
                <a:gd name="connsiteY6" fmla="*/ 1787152 h 2803426"/>
                <a:gd name="connsiteX7" fmla="*/ 1565789 w 3234164"/>
                <a:gd name="connsiteY7" fmla="*/ 2803426 h 2803426"/>
                <a:gd name="connsiteX8" fmla="*/ 3234164 w 3234164"/>
                <a:gd name="connsiteY8" fmla="*/ 1139462 h 2803426"/>
                <a:gd name="connsiteX9" fmla="*/ 2853188 w 3234164"/>
                <a:gd name="connsiteY9" fmla="*/ 81027 h 280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4164" h="2803426">
                  <a:moveTo>
                    <a:pt x="2779351" y="0"/>
                  </a:moveTo>
                  <a:lnTo>
                    <a:pt x="352227" y="0"/>
                  </a:lnTo>
                  <a:lnTo>
                    <a:pt x="278390" y="81027"/>
                  </a:lnTo>
                  <a:cubicBezTo>
                    <a:pt x="176388" y="204297"/>
                    <a:pt x="91841" y="342467"/>
                    <a:pt x="28523" y="491772"/>
                  </a:cubicBezTo>
                  <a:lnTo>
                    <a:pt x="0" y="569497"/>
                  </a:lnTo>
                  <a:lnTo>
                    <a:pt x="0" y="1709427"/>
                  </a:lnTo>
                  <a:lnTo>
                    <a:pt x="28523" y="1787152"/>
                  </a:lnTo>
                  <a:cubicBezTo>
                    <a:pt x="281796" y="2384374"/>
                    <a:pt x="874725" y="2803426"/>
                    <a:pt x="1565789" y="2803426"/>
                  </a:cubicBezTo>
                  <a:cubicBezTo>
                    <a:pt x="2487207" y="2803426"/>
                    <a:pt x="3234164" y="2058444"/>
                    <a:pt x="3234164" y="1139462"/>
                  </a:cubicBezTo>
                  <a:cubicBezTo>
                    <a:pt x="3234164" y="737408"/>
                    <a:pt x="3091192" y="368658"/>
                    <a:pt x="2853188" y="81027"/>
                  </a:cubicBezTo>
                  <a:close/>
                </a:path>
              </a:pathLst>
            </a:custGeom>
          </p:spPr>
        </p:pic>
        <p:pic>
          <p:nvPicPr>
            <p:cNvPr id="137" name="그림 1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664092" y="3651780"/>
              <a:ext cx="1124719" cy="1124719"/>
            </a:xfrm>
            <a:prstGeom prst="rect">
              <a:avLst/>
            </a:prstGeom>
          </p:spPr>
        </p:pic>
        <p:pic>
          <p:nvPicPr>
            <p:cNvPr id="138" name="그림 13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715023" y="3683598"/>
              <a:ext cx="1061830" cy="1061830"/>
            </a:xfrm>
            <a:prstGeom prst="rect">
              <a:avLst/>
            </a:prstGeom>
          </p:spPr>
        </p:pic>
        <p:sp>
          <p:nvSpPr>
            <p:cNvPr id="139" name="타원 138"/>
            <p:cNvSpPr/>
            <p:nvPr/>
          </p:nvSpPr>
          <p:spPr>
            <a:xfrm>
              <a:off x="9769978" y="1240642"/>
              <a:ext cx="1827087" cy="1730119"/>
            </a:xfrm>
            <a:prstGeom prst="ellipse">
              <a:avLst/>
            </a:prstGeom>
            <a:noFill/>
            <a:ln>
              <a:solidFill>
                <a:srgbClr val="02B49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ysClr val="windowText" lastClr="0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40" name="타원 139"/>
            <p:cNvSpPr/>
            <p:nvPr/>
          </p:nvSpPr>
          <p:spPr>
            <a:xfrm>
              <a:off x="6880099" y="1276348"/>
              <a:ext cx="1835891" cy="1736512"/>
            </a:xfrm>
            <a:prstGeom prst="ellipse">
              <a:avLst/>
            </a:prstGeom>
            <a:noFill/>
            <a:ln>
              <a:solidFill>
                <a:srgbClr val="02B49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ysClr val="windowText" lastClr="0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cxnSp>
          <p:nvCxnSpPr>
            <p:cNvPr id="141" name="직선 연결선 140"/>
            <p:cNvCxnSpPr>
              <a:stCxn id="140" idx="3"/>
            </p:cNvCxnSpPr>
            <p:nvPr/>
          </p:nvCxnSpPr>
          <p:spPr>
            <a:xfrm flipV="1">
              <a:off x="7148959" y="2744700"/>
              <a:ext cx="39829" cy="13854"/>
            </a:xfrm>
            <a:prstGeom prst="line">
              <a:avLst/>
            </a:prstGeom>
            <a:ln w="22225">
              <a:solidFill>
                <a:srgbClr val="00D5B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>
              <a:stCxn id="136" idx="7"/>
              <a:endCxn id="137" idx="0"/>
            </p:cNvCxnSpPr>
            <p:nvPr/>
          </p:nvCxnSpPr>
          <p:spPr>
            <a:xfrm>
              <a:off x="10678830" y="2973527"/>
              <a:ext cx="547622" cy="678253"/>
            </a:xfrm>
            <a:prstGeom prst="line">
              <a:avLst/>
            </a:prstGeom>
            <a:ln w="22225">
              <a:solidFill>
                <a:srgbClr val="00D5B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>
              <a:stCxn id="140" idx="4"/>
              <a:endCxn id="138" idx="0"/>
            </p:cNvCxnSpPr>
            <p:nvPr/>
          </p:nvCxnSpPr>
          <p:spPr>
            <a:xfrm flipH="1">
              <a:off x="7245938" y="3012860"/>
              <a:ext cx="552107" cy="670738"/>
            </a:xfrm>
            <a:prstGeom prst="line">
              <a:avLst/>
            </a:prstGeom>
            <a:ln w="22225">
              <a:solidFill>
                <a:srgbClr val="00D5B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93386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rot="2299827">
            <a:off x="2603" y="-1294132"/>
            <a:ext cx="2748353" cy="3235893"/>
          </a:xfrm>
          <a:custGeom>
            <a:avLst/>
            <a:gdLst>
              <a:gd name="connsiteX0" fmla="*/ 3474949 w 3732053"/>
              <a:gd name="connsiteY0" fmla="*/ 426086 h 3585389"/>
              <a:gd name="connsiteX1" fmla="*/ 2214040 w 3732053"/>
              <a:gd name="connsiteY1" fmla="*/ 108453 h 3585389"/>
              <a:gd name="connsiteX2" fmla="*/ 1424768 w 3732053"/>
              <a:gd name="connsiteY2" fmla="*/ 1494491 h 3585389"/>
              <a:gd name="connsiteX3" fmla="*/ 452617 w 3732053"/>
              <a:gd name="connsiteY3" fmla="*/ 2283762 h 3585389"/>
              <a:gd name="connsiteX4" fmla="*/ 202360 w 3732053"/>
              <a:gd name="connsiteY4" fmla="*/ 3525421 h 3585389"/>
              <a:gd name="connsiteX5" fmla="*/ 3417198 w 3732053"/>
              <a:gd name="connsiteY5" fmla="*/ 3082659 h 3585389"/>
              <a:gd name="connsiteX6" fmla="*/ 3474949 w 3732053"/>
              <a:gd name="connsiteY6" fmla="*/ 426086 h 3585389"/>
              <a:gd name="connsiteX0" fmla="*/ 3142383 w 3366539"/>
              <a:gd name="connsiteY0" fmla="*/ 426086 h 3927525"/>
              <a:gd name="connsiteX1" fmla="*/ 1881474 w 3366539"/>
              <a:gd name="connsiteY1" fmla="*/ 108453 h 3927525"/>
              <a:gd name="connsiteX2" fmla="*/ 1092202 w 3366539"/>
              <a:gd name="connsiteY2" fmla="*/ 1494491 h 3927525"/>
              <a:gd name="connsiteX3" fmla="*/ 120051 w 3366539"/>
              <a:gd name="connsiteY3" fmla="*/ 2283762 h 3927525"/>
              <a:gd name="connsiteX4" fmla="*/ 345898 w 3366539"/>
              <a:gd name="connsiteY4" fmla="*/ 3900473 h 3927525"/>
              <a:gd name="connsiteX5" fmla="*/ 3084632 w 3366539"/>
              <a:gd name="connsiteY5" fmla="*/ 3082659 h 3927525"/>
              <a:gd name="connsiteX6" fmla="*/ 3142383 w 3366539"/>
              <a:gd name="connsiteY6" fmla="*/ 426086 h 3927525"/>
              <a:gd name="connsiteX0" fmla="*/ 3052062 w 3266093"/>
              <a:gd name="connsiteY0" fmla="*/ 426086 h 4197834"/>
              <a:gd name="connsiteX1" fmla="*/ 1791153 w 3266093"/>
              <a:gd name="connsiteY1" fmla="*/ 108453 h 4197834"/>
              <a:gd name="connsiteX2" fmla="*/ 1001881 w 3266093"/>
              <a:gd name="connsiteY2" fmla="*/ 1494491 h 4197834"/>
              <a:gd name="connsiteX3" fmla="*/ 29730 w 3266093"/>
              <a:gd name="connsiteY3" fmla="*/ 2283762 h 4197834"/>
              <a:gd name="connsiteX4" fmla="*/ 255577 w 3266093"/>
              <a:gd name="connsiteY4" fmla="*/ 3900473 h 4197834"/>
              <a:gd name="connsiteX5" fmla="*/ 404314 w 3266093"/>
              <a:gd name="connsiteY5" fmla="*/ 4137666 h 4197834"/>
              <a:gd name="connsiteX6" fmla="*/ 2994311 w 3266093"/>
              <a:gd name="connsiteY6" fmla="*/ 3082659 h 4197834"/>
              <a:gd name="connsiteX7" fmla="*/ 3052062 w 3266093"/>
              <a:gd name="connsiteY7" fmla="*/ 426086 h 4197834"/>
              <a:gd name="connsiteX0" fmla="*/ 3165757 w 3379788"/>
              <a:gd name="connsiteY0" fmla="*/ 426086 h 4182805"/>
              <a:gd name="connsiteX1" fmla="*/ 1904848 w 3379788"/>
              <a:gd name="connsiteY1" fmla="*/ 108453 h 4182805"/>
              <a:gd name="connsiteX2" fmla="*/ 1115576 w 3379788"/>
              <a:gd name="connsiteY2" fmla="*/ 1494491 h 4182805"/>
              <a:gd name="connsiteX3" fmla="*/ 143425 w 3379788"/>
              <a:gd name="connsiteY3" fmla="*/ 2283762 h 4182805"/>
              <a:gd name="connsiteX4" fmla="*/ 33616 w 3379788"/>
              <a:gd name="connsiteY4" fmla="*/ 3811774 h 4182805"/>
              <a:gd name="connsiteX5" fmla="*/ 518009 w 3379788"/>
              <a:gd name="connsiteY5" fmla="*/ 4137666 h 4182805"/>
              <a:gd name="connsiteX6" fmla="*/ 3108006 w 3379788"/>
              <a:gd name="connsiteY6" fmla="*/ 3082659 h 4182805"/>
              <a:gd name="connsiteX7" fmla="*/ 3165757 w 3379788"/>
              <a:gd name="connsiteY7" fmla="*/ 426086 h 4182805"/>
              <a:gd name="connsiteX0" fmla="*/ 3165757 w 3379788"/>
              <a:gd name="connsiteY0" fmla="*/ 426086 h 4233456"/>
              <a:gd name="connsiteX1" fmla="*/ 1904848 w 3379788"/>
              <a:gd name="connsiteY1" fmla="*/ 108453 h 4233456"/>
              <a:gd name="connsiteX2" fmla="*/ 1115576 w 3379788"/>
              <a:gd name="connsiteY2" fmla="*/ 1494491 h 4233456"/>
              <a:gd name="connsiteX3" fmla="*/ 143425 w 3379788"/>
              <a:gd name="connsiteY3" fmla="*/ 2283762 h 4233456"/>
              <a:gd name="connsiteX4" fmla="*/ 33616 w 3379788"/>
              <a:gd name="connsiteY4" fmla="*/ 3811774 h 4233456"/>
              <a:gd name="connsiteX5" fmla="*/ 518009 w 3379788"/>
              <a:gd name="connsiteY5" fmla="*/ 4137666 h 4233456"/>
              <a:gd name="connsiteX6" fmla="*/ 3108006 w 3379788"/>
              <a:gd name="connsiteY6" fmla="*/ 3082659 h 4233456"/>
              <a:gd name="connsiteX7" fmla="*/ 3165757 w 3379788"/>
              <a:gd name="connsiteY7" fmla="*/ 426086 h 4233456"/>
              <a:gd name="connsiteX0" fmla="*/ 3165757 w 3343509"/>
              <a:gd name="connsiteY0" fmla="*/ 426086 h 4432911"/>
              <a:gd name="connsiteX1" fmla="*/ 1904848 w 3343509"/>
              <a:gd name="connsiteY1" fmla="*/ 108453 h 4432911"/>
              <a:gd name="connsiteX2" fmla="*/ 1115576 w 3343509"/>
              <a:gd name="connsiteY2" fmla="*/ 1494491 h 4432911"/>
              <a:gd name="connsiteX3" fmla="*/ 143425 w 3343509"/>
              <a:gd name="connsiteY3" fmla="*/ 2283762 h 4432911"/>
              <a:gd name="connsiteX4" fmla="*/ 33616 w 3343509"/>
              <a:gd name="connsiteY4" fmla="*/ 3811774 h 4432911"/>
              <a:gd name="connsiteX5" fmla="*/ 1065981 w 3343509"/>
              <a:gd name="connsiteY5" fmla="*/ 4390115 h 4432911"/>
              <a:gd name="connsiteX6" fmla="*/ 3108006 w 3343509"/>
              <a:gd name="connsiteY6" fmla="*/ 3082659 h 4432911"/>
              <a:gd name="connsiteX7" fmla="*/ 3165757 w 3343509"/>
              <a:gd name="connsiteY7" fmla="*/ 426086 h 4432911"/>
              <a:gd name="connsiteX0" fmla="*/ 3165757 w 3477777"/>
              <a:gd name="connsiteY0" fmla="*/ 383829 h 4390654"/>
              <a:gd name="connsiteX1" fmla="*/ 1904848 w 3477777"/>
              <a:gd name="connsiteY1" fmla="*/ 66196 h 4390654"/>
              <a:gd name="connsiteX2" fmla="*/ 1115576 w 3477777"/>
              <a:gd name="connsiteY2" fmla="*/ 1452234 h 4390654"/>
              <a:gd name="connsiteX3" fmla="*/ 143425 w 3477777"/>
              <a:gd name="connsiteY3" fmla="*/ 2241505 h 4390654"/>
              <a:gd name="connsiteX4" fmla="*/ 33616 w 3477777"/>
              <a:gd name="connsiteY4" fmla="*/ 3769517 h 4390654"/>
              <a:gd name="connsiteX5" fmla="*/ 1065981 w 3477777"/>
              <a:gd name="connsiteY5" fmla="*/ 4347858 h 4390654"/>
              <a:gd name="connsiteX6" fmla="*/ 3306323 w 3477777"/>
              <a:gd name="connsiteY6" fmla="*/ 1800673 h 4390654"/>
              <a:gd name="connsiteX7" fmla="*/ 3165757 w 3477777"/>
              <a:gd name="connsiteY7" fmla="*/ 383829 h 4390654"/>
              <a:gd name="connsiteX0" fmla="*/ 3165757 w 3456438"/>
              <a:gd name="connsiteY0" fmla="*/ 383829 h 3966276"/>
              <a:gd name="connsiteX1" fmla="*/ 1904848 w 3456438"/>
              <a:gd name="connsiteY1" fmla="*/ 66196 h 3966276"/>
              <a:gd name="connsiteX2" fmla="*/ 1115576 w 3456438"/>
              <a:gd name="connsiteY2" fmla="*/ 1452234 h 3966276"/>
              <a:gd name="connsiteX3" fmla="*/ 143425 w 3456438"/>
              <a:gd name="connsiteY3" fmla="*/ 2241505 h 3966276"/>
              <a:gd name="connsiteX4" fmla="*/ 33616 w 3456438"/>
              <a:gd name="connsiteY4" fmla="*/ 3769517 h 3966276"/>
              <a:gd name="connsiteX5" fmla="*/ 1354901 w 3456438"/>
              <a:gd name="connsiteY5" fmla="*/ 3478565 h 3966276"/>
              <a:gd name="connsiteX6" fmla="*/ 3306323 w 3456438"/>
              <a:gd name="connsiteY6" fmla="*/ 1800673 h 3966276"/>
              <a:gd name="connsiteX7" fmla="*/ 3165757 w 3456438"/>
              <a:gd name="connsiteY7" fmla="*/ 383829 h 3966276"/>
              <a:gd name="connsiteX0" fmla="*/ 3185030 w 3475711"/>
              <a:gd name="connsiteY0" fmla="*/ 383829 h 3707572"/>
              <a:gd name="connsiteX1" fmla="*/ 1924121 w 3475711"/>
              <a:gd name="connsiteY1" fmla="*/ 66196 h 3707572"/>
              <a:gd name="connsiteX2" fmla="*/ 1134849 w 3475711"/>
              <a:gd name="connsiteY2" fmla="*/ 1452234 h 3707572"/>
              <a:gd name="connsiteX3" fmla="*/ 162698 w 3475711"/>
              <a:gd name="connsiteY3" fmla="*/ 2241505 h 3707572"/>
              <a:gd name="connsiteX4" fmla="*/ 26714 w 3475711"/>
              <a:gd name="connsiteY4" fmla="*/ 3420345 h 3707572"/>
              <a:gd name="connsiteX5" fmla="*/ 1374174 w 3475711"/>
              <a:gd name="connsiteY5" fmla="*/ 3478565 h 3707572"/>
              <a:gd name="connsiteX6" fmla="*/ 3325596 w 3475711"/>
              <a:gd name="connsiteY6" fmla="*/ 1800673 h 3707572"/>
              <a:gd name="connsiteX7" fmla="*/ 3185030 w 3475711"/>
              <a:gd name="connsiteY7" fmla="*/ 383829 h 3707572"/>
              <a:gd name="connsiteX0" fmla="*/ 3184519 w 3475200"/>
              <a:gd name="connsiteY0" fmla="*/ 383829 h 3633727"/>
              <a:gd name="connsiteX1" fmla="*/ 1923610 w 3475200"/>
              <a:gd name="connsiteY1" fmla="*/ 66196 h 3633727"/>
              <a:gd name="connsiteX2" fmla="*/ 1134338 w 3475200"/>
              <a:gd name="connsiteY2" fmla="*/ 1452234 h 3633727"/>
              <a:gd name="connsiteX3" fmla="*/ 162187 w 3475200"/>
              <a:gd name="connsiteY3" fmla="*/ 2241505 h 3633727"/>
              <a:gd name="connsiteX4" fmla="*/ 26868 w 3475200"/>
              <a:gd name="connsiteY4" fmla="*/ 3291869 h 3633727"/>
              <a:gd name="connsiteX5" fmla="*/ 1373663 w 3475200"/>
              <a:gd name="connsiteY5" fmla="*/ 3478565 h 3633727"/>
              <a:gd name="connsiteX6" fmla="*/ 3325085 w 3475200"/>
              <a:gd name="connsiteY6" fmla="*/ 1800673 h 3633727"/>
              <a:gd name="connsiteX7" fmla="*/ 3184519 w 3475200"/>
              <a:gd name="connsiteY7" fmla="*/ 383829 h 3633727"/>
              <a:gd name="connsiteX0" fmla="*/ 3200433 w 3491114"/>
              <a:gd name="connsiteY0" fmla="*/ 359894 h 3609792"/>
              <a:gd name="connsiteX1" fmla="*/ 1939524 w 3491114"/>
              <a:gd name="connsiteY1" fmla="*/ 42261 h 3609792"/>
              <a:gd name="connsiteX2" fmla="*/ 1496405 w 3491114"/>
              <a:gd name="connsiteY2" fmla="*/ 1086988 h 3609792"/>
              <a:gd name="connsiteX3" fmla="*/ 178101 w 3491114"/>
              <a:gd name="connsiteY3" fmla="*/ 2217570 h 3609792"/>
              <a:gd name="connsiteX4" fmla="*/ 42782 w 3491114"/>
              <a:gd name="connsiteY4" fmla="*/ 3267934 h 3609792"/>
              <a:gd name="connsiteX5" fmla="*/ 1389577 w 3491114"/>
              <a:gd name="connsiteY5" fmla="*/ 3454630 h 3609792"/>
              <a:gd name="connsiteX6" fmla="*/ 3340999 w 3491114"/>
              <a:gd name="connsiteY6" fmla="*/ 1776738 h 3609792"/>
              <a:gd name="connsiteX7" fmla="*/ 3200433 w 3491114"/>
              <a:gd name="connsiteY7" fmla="*/ 359894 h 3609792"/>
              <a:gd name="connsiteX0" fmla="*/ 3200433 w 3478188"/>
              <a:gd name="connsiteY0" fmla="*/ 254007 h 3503905"/>
              <a:gd name="connsiteX1" fmla="*/ 2275251 w 3478188"/>
              <a:gd name="connsiteY1" fmla="*/ 64270 h 3503905"/>
              <a:gd name="connsiteX2" fmla="*/ 1496405 w 3478188"/>
              <a:gd name="connsiteY2" fmla="*/ 981101 h 3503905"/>
              <a:gd name="connsiteX3" fmla="*/ 178101 w 3478188"/>
              <a:gd name="connsiteY3" fmla="*/ 2111683 h 3503905"/>
              <a:gd name="connsiteX4" fmla="*/ 42782 w 3478188"/>
              <a:gd name="connsiteY4" fmla="*/ 3162047 h 3503905"/>
              <a:gd name="connsiteX5" fmla="*/ 1389577 w 3478188"/>
              <a:gd name="connsiteY5" fmla="*/ 3348743 h 3503905"/>
              <a:gd name="connsiteX6" fmla="*/ 3340999 w 3478188"/>
              <a:gd name="connsiteY6" fmla="*/ 1670851 h 3503905"/>
              <a:gd name="connsiteX7" fmla="*/ 3200433 w 3478188"/>
              <a:gd name="connsiteY7" fmla="*/ 254007 h 3503905"/>
              <a:gd name="connsiteX0" fmla="*/ 3432850 w 3581316"/>
              <a:gd name="connsiteY0" fmla="*/ 534588 h 3448102"/>
              <a:gd name="connsiteX1" fmla="*/ 2275251 w 3581316"/>
              <a:gd name="connsiteY1" fmla="*/ 8467 h 3448102"/>
              <a:gd name="connsiteX2" fmla="*/ 1496405 w 3581316"/>
              <a:gd name="connsiteY2" fmla="*/ 925298 h 3448102"/>
              <a:gd name="connsiteX3" fmla="*/ 178101 w 3581316"/>
              <a:gd name="connsiteY3" fmla="*/ 2055880 h 3448102"/>
              <a:gd name="connsiteX4" fmla="*/ 42782 w 3581316"/>
              <a:gd name="connsiteY4" fmla="*/ 3106244 h 3448102"/>
              <a:gd name="connsiteX5" fmla="*/ 1389577 w 3581316"/>
              <a:gd name="connsiteY5" fmla="*/ 3292940 h 3448102"/>
              <a:gd name="connsiteX6" fmla="*/ 3340999 w 3581316"/>
              <a:gd name="connsiteY6" fmla="*/ 1615048 h 3448102"/>
              <a:gd name="connsiteX7" fmla="*/ 3432850 w 3581316"/>
              <a:gd name="connsiteY7" fmla="*/ 534588 h 3448102"/>
              <a:gd name="connsiteX0" fmla="*/ 3432850 w 3592640"/>
              <a:gd name="connsiteY0" fmla="*/ 508446 h 3421960"/>
              <a:gd name="connsiteX1" fmla="*/ 2099713 w 3592640"/>
              <a:gd name="connsiteY1" fmla="*/ 8988 h 3421960"/>
              <a:gd name="connsiteX2" fmla="*/ 1496405 w 3592640"/>
              <a:gd name="connsiteY2" fmla="*/ 899156 h 3421960"/>
              <a:gd name="connsiteX3" fmla="*/ 178101 w 3592640"/>
              <a:gd name="connsiteY3" fmla="*/ 2029738 h 3421960"/>
              <a:gd name="connsiteX4" fmla="*/ 42782 w 3592640"/>
              <a:gd name="connsiteY4" fmla="*/ 3080102 h 3421960"/>
              <a:gd name="connsiteX5" fmla="*/ 1389577 w 3592640"/>
              <a:gd name="connsiteY5" fmla="*/ 3266798 h 3421960"/>
              <a:gd name="connsiteX6" fmla="*/ 3340999 w 3592640"/>
              <a:gd name="connsiteY6" fmla="*/ 1588906 h 3421960"/>
              <a:gd name="connsiteX7" fmla="*/ 3432850 w 3592640"/>
              <a:gd name="connsiteY7" fmla="*/ 508446 h 3421960"/>
              <a:gd name="connsiteX0" fmla="*/ 3432850 w 3587605"/>
              <a:gd name="connsiteY0" fmla="*/ 563890 h 3477404"/>
              <a:gd name="connsiteX1" fmla="*/ 2177256 w 3587605"/>
              <a:gd name="connsiteY1" fmla="*/ 7949 h 3477404"/>
              <a:gd name="connsiteX2" fmla="*/ 1496405 w 3587605"/>
              <a:gd name="connsiteY2" fmla="*/ 954600 h 3477404"/>
              <a:gd name="connsiteX3" fmla="*/ 178101 w 3587605"/>
              <a:gd name="connsiteY3" fmla="*/ 2085182 h 3477404"/>
              <a:gd name="connsiteX4" fmla="*/ 42782 w 3587605"/>
              <a:gd name="connsiteY4" fmla="*/ 3135546 h 3477404"/>
              <a:gd name="connsiteX5" fmla="*/ 1389577 w 3587605"/>
              <a:gd name="connsiteY5" fmla="*/ 3322242 h 3477404"/>
              <a:gd name="connsiteX6" fmla="*/ 3340999 w 3587605"/>
              <a:gd name="connsiteY6" fmla="*/ 1644350 h 3477404"/>
              <a:gd name="connsiteX7" fmla="*/ 3432850 w 3587605"/>
              <a:gd name="connsiteY7" fmla="*/ 563890 h 3477404"/>
              <a:gd name="connsiteX0" fmla="*/ 3432850 w 3587605"/>
              <a:gd name="connsiteY0" fmla="*/ 608555 h 3522069"/>
              <a:gd name="connsiteX1" fmla="*/ 2177256 w 3587605"/>
              <a:gd name="connsiteY1" fmla="*/ 52614 h 3522069"/>
              <a:gd name="connsiteX2" fmla="*/ 1496405 w 3587605"/>
              <a:gd name="connsiteY2" fmla="*/ 999265 h 3522069"/>
              <a:gd name="connsiteX3" fmla="*/ 178101 w 3587605"/>
              <a:gd name="connsiteY3" fmla="*/ 2129847 h 3522069"/>
              <a:gd name="connsiteX4" fmla="*/ 42782 w 3587605"/>
              <a:gd name="connsiteY4" fmla="*/ 3180211 h 3522069"/>
              <a:gd name="connsiteX5" fmla="*/ 1389577 w 3587605"/>
              <a:gd name="connsiteY5" fmla="*/ 3366907 h 3522069"/>
              <a:gd name="connsiteX6" fmla="*/ 3340999 w 3587605"/>
              <a:gd name="connsiteY6" fmla="*/ 1689015 h 3522069"/>
              <a:gd name="connsiteX7" fmla="*/ 3432850 w 3587605"/>
              <a:gd name="connsiteY7" fmla="*/ 608555 h 3522069"/>
              <a:gd name="connsiteX0" fmla="*/ 3426562 w 3581317"/>
              <a:gd name="connsiteY0" fmla="*/ 572453 h 3485967"/>
              <a:gd name="connsiteX1" fmla="*/ 2170968 w 3581317"/>
              <a:gd name="connsiteY1" fmla="*/ 16512 h 3485967"/>
              <a:gd name="connsiteX2" fmla="*/ 1365525 w 3581317"/>
              <a:gd name="connsiteY2" fmla="*/ 1178375 h 3485967"/>
              <a:gd name="connsiteX3" fmla="*/ 171813 w 3581317"/>
              <a:gd name="connsiteY3" fmla="*/ 2093745 h 3485967"/>
              <a:gd name="connsiteX4" fmla="*/ 36494 w 3581317"/>
              <a:gd name="connsiteY4" fmla="*/ 3144109 h 3485967"/>
              <a:gd name="connsiteX5" fmla="*/ 1383289 w 3581317"/>
              <a:gd name="connsiteY5" fmla="*/ 3330805 h 3485967"/>
              <a:gd name="connsiteX6" fmla="*/ 3334711 w 3581317"/>
              <a:gd name="connsiteY6" fmla="*/ 1652913 h 3485967"/>
              <a:gd name="connsiteX7" fmla="*/ 3426562 w 3581317"/>
              <a:gd name="connsiteY7" fmla="*/ 572453 h 3485967"/>
              <a:gd name="connsiteX0" fmla="*/ 3426562 w 3573657"/>
              <a:gd name="connsiteY0" fmla="*/ 361068 h 3274582"/>
              <a:gd name="connsiteX1" fmla="*/ 2290505 w 3573657"/>
              <a:gd name="connsiteY1" fmla="*/ 26882 h 3274582"/>
              <a:gd name="connsiteX2" fmla="*/ 1365525 w 3573657"/>
              <a:gd name="connsiteY2" fmla="*/ 966990 h 3274582"/>
              <a:gd name="connsiteX3" fmla="*/ 171813 w 3573657"/>
              <a:gd name="connsiteY3" fmla="*/ 1882360 h 3274582"/>
              <a:gd name="connsiteX4" fmla="*/ 36494 w 3573657"/>
              <a:gd name="connsiteY4" fmla="*/ 2932724 h 3274582"/>
              <a:gd name="connsiteX5" fmla="*/ 1383289 w 3573657"/>
              <a:gd name="connsiteY5" fmla="*/ 3119420 h 3274582"/>
              <a:gd name="connsiteX6" fmla="*/ 3334711 w 3573657"/>
              <a:gd name="connsiteY6" fmla="*/ 1441528 h 3274582"/>
              <a:gd name="connsiteX7" fmla="*/ 3426562 w 3573657"/>
              <a:gd name="connsiteY7" fmla="*/ 361068 h 3274582"/>
              <a:gd name="connsiteX0" fmla="*/ 3294056 w 3441151"/>
              <a:gd name="connsiteY0" fmla="*/ 361068 h 3203866"/>
              <a:gd name="connsiteX1" fmla="*/ 2157999 w 3441151"/>
              <a:gd name="connsiteY1" fmla="*/ 26882 h 3203866"/>
              <a:gd name="connsiteX2" fmla="*/ 1233019 w 3441151"/>
              <a:gd name="connsiteY2" fmla="*/ 966990 h 3203866"/>
              <a:gd name="connsiteX3" fmla="*/ 39307 w 3441151"/>
              <a:gd name="connsiteY3" fmla="*/ 1882360 h 3203866"/>
              <a:gd name="connsiteX4" fmla="*/ 290562 w 3441151"/>
              <a:gd name="connsiteY4" fmla="*/ 2757955 h 3203866"/>
              <a:gd name="connsiteX5" fmla="*/ 1250783 w 3441151"/>
              <a:gd name="connsiteY5" fmla="*/ 3119420 h 3203866"/>
              <a:gd name="connsiteX6" fmla="*/ 3202205 w 3441151"/>
              <a:gd name="connsiteY6" fmla="*/ 1441528 h 3203866"/>
              <a:gd name="connsiteX7" fmla="*/ 3294056 w 3441151"/>
              <a:gd name="connsiteY7" fmla="*/ 361068 h 3203866"/>
              <a:gd name="connsiteX0" fmla="*/ 3047297 w 3194392"/>
              <a:gd name="connsiteY0" fmla="*/ 361068 h 3203866"/>
              <a:gd name="connsiteX1" fmla="*/ 1911240 w 3194392"/>
              <a:gd name="connsiteY1" fmla="*/ 26882 h 3203866"/>
              <a:gd name="connsiteX2" fmla="*/ 986260 w 3194392"/>
              <a:gd name="connsiteY2" fmla="*/ 966990 h 3203866"/>
              <a:gd name="connsiteX3" fmla="*/ 109751 w 3194392"/>
              <a:gd name="connsiteY3" fmla="*/ 1732912 h 3203866"/>
              <a:gd name="connsiteX4" fmla="*/ 43803 w 3194392"/>
              <a:gd name="connsiteY4" fmla="*/ 2757955 h 3203866"/>
              <a:gd name="connsiteX5" fmla="*/ 1004024 w 3194392"/>
              <a:gd name="connsiteY5" fmla="*/ 3119420 h 3203866"/>
              <a:gd name="connsiteX6" fmla="*/ 2955446 w 3194392"/>
              <a:gd name="connsiteY6" fmla="*/ 1441528 h 3203866"/>
              <a:gd name="connsiteX7" fmla="*/ 3047297 w 3194392"/>
              <a:gd name="connsiteY7" fmla="*/ 361068 h 3203866"/>
              <a:gd name="connsiteX0" fmla="*/ 3056492 w 3203587"/>
              <a:gd name="connsiteY0" fmla="*/ 361068 h 3203866"/>
              <a:gd name="connsiteX1" fmla="*/ 1920435 w 3203587"/>
              <a:gd name="connsiteY1" fmla="*/ 26882 h 3203866"/>
              <a:gd name="connsiteX2" fmla="*/ 995455 w 3203587"/>
              <a:gd name="connsiteY2" fmla="*/ 966990 h 3203866"/>
              <a:gd name="connsiteX3" fmla="*/ 118946 w 3203587"/>
              <a:gd name="connsiteY3" fmla="*/ 1732912 h 3203866"/>
              <a:gd name="connsiteX4" fmla="*/ 52998 w 3203587"/>
              <a:gd name="connsiteY4" fmla="*/ 2757955 h 3203866"/>
              <a:gd name="connsiteX5" fmla="*/ 1013219 w 3203587"/>
              <a:gd name="connsiteY5" fmla="*/ 3119420 h 3203866"/>
              <a:gd name="connsiteX6" fmla="*/ 2964641 w 3203587"/>
              <a:gd name="connsiteY6" fmla="*/ 1441528 h 3203866"/>
              <a:gd name="connsiteX7" fmla="*/ 3056492 w 3203587"/>
              <a:gd name="connsiteY7" fmla="*/ 361068 h 3203866"/>
              <a:gd name="connsiteX0" fmla="*/ 3056492 w 3198488"/>
              <a:gd name="connsiteY0" fmla="*/ 271660 h 3114458"/>
              <a:gd name="connsiteX1" fmla="*/ 2001198 w 3198488"/>
              <a:gd name="connsiteY1" fmla="*/ 36727 h 3114458"/>
              <a:gd name="connsiteX2" fmla="*/ 995455 w 3198488"/>
              <a:gd name="connsiteY2" fmla="*/ 877582 h 3114458"/>
              <a:gd name="connsiteX3" fmla="*/ 118946 w 3198488"/>
              <a:gd name="connsiteY3" fmla="*/ 1643504 h 3114458"/>
              <a:gd name="connsiteX4" fmla="*/ 52998 w 3198488"/>
              <a:gd name="connsiteY4" fmla="*/ 2668547 h 3114458"/>
              <a:gd name="connsiteX5" fmla="*/ 1013219 w 3198488"/>
              <a:gd name="connsiteY5" fmla="*/ 3030012 h 3114458"/>
              <a:gd name="connsiteX6" fmla="*/ 2964641 w 3198488"/>
              <a:gd name="connsiteY6" fmla="*/ 1352120 h 3114458"/>
              <a:gd name="connsiteX7" fmla="*/ 3056492 w 3198488"/>
              <a:gd name="connsiteY7" fmla="*/ 271660 h 3114458"/>
              <a:gd name="connsiteX0" fmla="*/ 2722047 w 3069743"/>
              <a:gd name="connsiteY0" fmla="*/ 74242 h 3438628"/>
              <a:gd name="connsiteX1" fmla="*/ 2001198 w 3069743"/>
              <a:gd name="connsiteY1" fmla="*/ 360897 h 3438628"/>
              <a:gd name="connsiteX2" fmla="*/ 995455 w 3069743"/>
              <a:gd name="connsiteY2" fmla="*/ 1201752 h 3438628"/>
              <a:gd name="connsiteX3" fmla="*/ 118946 w 3069743"/>
              <a:gd name="connsiteY3" fmla="*/ 1967674 h 3438628"/>
              <a:gd name="connsiteX4" fmla="*/ 52998 w 3069743"/>
              <a:gd name="connsiteY4" fmla="*/ 2992717 h 3438628"/>
              <a:gd name="connsiteX5" fmla="*/ 1013219 w 3069743"/>
              <a:gd name="connsiteY5" fmla="*/ 3354182 h 3438628"/>
              <a:gd name="connsiteX6" fmla="*/ 2964641 w 3069743"/>
              <a:gd name="connsiteY6" fmla="*/ 1676290 h 3438628"/>
              <a:gd name="connsiteX7" fmla="*/ 2722047 w 3069743"/>
              <a:gd name="connsiteY7" fmla="*/ 74242 h 3438628"/>
              <a:gd name="connsiteX0" fmla="*/ 2722047 w 3067016"/>
              <a:gd name="connsiteY0" fmla="*/ 56134 h 3420520"/>
              <a:gd name="connsiteX1" fmla="*/ 2109343 w 3067016"/>
              <a:gd name="connsiteY1" fmla="*/ 439971 h 3420520"/>
              <a:gd name="connsiteX2" fmla="*/ 995455 w 3067016"/>
              <a:gd name="connsiteY2" fmla="*/ 1183644 h 3420520"/>
              <a:gd name="connsiteX3" fmla="*/ 118946 w 3067016"/>
              <a:gd name="connsiteY3" fmla="*/ 1949566 h 3420520"/>
              <a:gd name="connsiteX4" fmla="*/ 52998 w 3067016"/>
              <a:gd name="connsiteY4" fmla="*/ 2974609 h 3420520"/>
              <a:gd name="connsiteX5" fmla="*/ 1013219 w 3067016"/>
              <a:gd name="connsiteY5" fmla="*/ 3336074 h 3420520"/>
              <a:gd name="connsiteX6" fmla="*/ 2964641 w 3067016"/>
              <a:gd name="connsiteY6" fmla="*/ 1658182 h 3420520"/>
              <a:gd name="connsiteX7" fmla="*/ 2722047 w 3067016"/>
              <a:gd name="connsiteY7" fmla="*/ 56134 h 3420520"/>
              <a:gd name="connsiteX0" fmla="*/ 2722047 w 3071906"/>
              <a:gd name="connsiteY0" fmla="*/ 88056 h 3452442"/>
              <a:gd name="connsiteX1" fmla="*/ 1918601 w 3071906"/>
              <a:gd name="connsiteY1" fmla="*/ 315738 h 3452442"/>
              <a:gd name="connsiteX2" fmla="*/ 995455 w 3071906"/>
              <a:gd name="connsiteY2" fmla="*/ 1215566 h 3452442"/>
              <a:gd name="connsiteX3" fmla="*/ 118946 w 3071906"/>
              <a:gd name="connsiteY3" fmla="*/ 1981488 h 3452442"/>
              <a:gd name="connsiteX4" fmla="*/ 52998 w 3071906"/>
              <a:gd name="connsiteY4" fmla="*/ 3006531 h 3452442"/>
              <a:gd name="connsiteX5" fmla="*/ 1013219 w 3071906"/>
              <a:gd name="connsiteY5" fmla="*/ 3367996 h 3452442"/>
              <a:gd name="connsiteX6" fmla="*/ 2964641 w 3071906"/>
              <a:gd name="connsiteY6" fmla="*/ 1690104 h 3452442"/>
              <a:gd name="connsiteX7" fmla="*/ 2722047 w 3071906"/>
              <a:gd name="connsiteY7" fmla="*/ 88056 h 3452442"/>
              <a:gd name="connsiteX0" fmla="*/ 2830640 w 3103270"/>
              <a:gd name="connsiteY0" fmla="*/ 122469 h 3324481"/>
              <a:gd name="connsiteX1" fmla="*/ 1918601 w 3103270"/>
              <a:gd name="connsiteY1" fmla="*/ 187777 h 3324481"/>
              <a:gd name="connsiteX2" fmla="*/ 995455 w 3103270"/>
              <a:gd name="connsiteY2" fmla="*/ 1087605 h 3324481"/>
              <a:gd name="connsiteX3" fmla="*/ 118946 w 3103270"/>
              <a:gd name="connsiteY3" fmla="*/ 1853527 h 3324481"/>
              <a:gd name="connsiteX4" fmla="*/ 52998 w 3103270"/>
              <a:gd name="connsiteY4" fmla="*/ 2878570 h 3324481"/>
              <a:gd name="connsiteX5" fmla="*/ 1013219 w 3103270"/>
              <a:gd name="connsiteY5" fmla="*/ 3240035 h 3324481"/>
              <a:gd name="connsiteX6" fmla="*/ 2964641 w 3103270"/>
              <a:gd name="connsiteY6" fmla="*/ 1562143 h 3324481"/>
              <a:gd name="connsiteX7" fmla="*/ 2830640 w 3103270"/>
              <a:gd name="connsiteY7" fmla="*/ 122469 h 332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3270" h="3324481">
                <a:moveTo>
                  <a:pt x="2830640" y="122469"/>
                </a:moveTo>
                <a:cubicBezTo>
                  <a:pt x="2656300" y="-106592"/>
                  <a:pt x="2224465" y="26921"/>
                  <a:pt x="1918601" y="187777"/>
                </a:cubicBezTo>
                <a:cubicBezTo>
                  <a:pt x="1612737" y="348633"/>
                  <a:pt x="1295398" y="809980"/>
                  <a:pt x="995455" y="1087605"/>
                </a:cubicBezTo>
                <a:cubicBezTo>
                  <a:pt x="695513" y="1365230"/>
                  <a:pt x="301127" y="1528045"/>
                  <a:pt x="118946" y="1853527"/>
                </a:cubicBezTo>
                <a:cubicBezTo>
                  <a:pt x="-63235" y="2179009"/>
                  <a:pt x="5934" y="2607182"/>
                  <a:pt x="52998" y="2878570"/>
                </a:cubicBezTo>
                <a:cubicBezTo>
                  <a:pt x="255171" y="3404858"/>
                  <a:pt x="556763" y="3376337"/>
                  <a:pt x="1013219" y="3240035"/>
                </a:cubicBezTo>
                <a:cubicBezTo>
                  <a:pt x="1469675" y="3103733"/>
                  <a:pt x="2661738" y="2081737"/>
                  <a:pt x="2964641" y="1562143"/>
                </a:cubicBezTo>
                <a:cubicBezTo>
                  <a:pt x="3267544" y="1042549"/>
                  <a:pt x="3004980" y="351530"/>
                  <a:pt x="2830640" y="122469"/>
                </a:cubicBezTo>
                <a:close/>
              </a:path>
            </a:pathLst>
          </a:custGeom>
          <a:solidFill>
            <a:srgbClr val="00D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-29376"/>
            <a:ext cx="12192000" cy="876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 rot="1879260">
            <a:off x="9768217" y="5265620"/>
            <a:ext cx="2430761" cy="2861962"/>
          </a:xfrm>
          <a:custGeom>
            <a:avLst/>
            <a:gdLst>
              <a:gd name="connsiteX0" fmla="*/ 3474949 w 3732053"/>
              <a:gd name="connsiteY0" fmla="*/ 426086 h 3585389"/>
              <a:gd name="connsiteX1" fmla="*/ 2214040 w 3732053"/>
              <a:gd name="connsiteY1" fmla="*/ 108453 h 3585389"/>
              <a:gd name="connsiteX2" fmla="*/ 1424768 w 3732053"/>
              <a:gd name="connsiteY2" fmla="*/ 1494491 h 3585389"/>
              <a:gd name="connsiteX3" fmla="*/ 452617 w 3732053"/>
              <a:gd name="connsiteY3" fmla="*/ 2283762 h 3585389"/>
              <a:gd name="connsiteX4" fmla="*/ 202360 w 3732053"/>
              <a:gd name="connsiteY4" fmla="*/ 3525421 h 3585389"/>
              <a:gd name="connsiteX5" fmla="*/ 3417198 w 3732053"/>
              <a:gd name="connsiteY5" fmla="*/ 3082659 h 3585389"/>
              <a:gd name="connsiteX6" fmla="*/ 3474949 w 3732053"/>
              <a:gd name="connsiteY6" fmla="*/ 426086 h 3585389"/>
              <a:gd name="connsiteX0" fmla="*/ 3142383 w 3366539"/>
              <a:gd name="connsiteY0" fmla="*/ 426086 h 3927525"/>
              <a:gd name="connsiteX1" fmla="*/ 1881474 w 3366539"/>
              <a:gd name="connsiteY1" fmla="*/ 108453 h 3927525"/>
              <a:gd name="connsiteX2" fmla="*/ 1092202 w 3366539"/>
              <a:gd name="connsiteY2" fmla="*/ 1494491 h 3927525"/>
              <a:gd name="connsiteX3" fmla="*/ 120051 w 3366539"/>
              <a:gd name="connsiteY3" fmla="*/ 2283762 h 3927525"/>
              <a:gd name="connsiteX4" fmla="*/ 345898 w 3366539"/>
              <a:gd name="connsiteY4" fmla="*/ 3900473 h 3927525"/>
              <a:gd name="connsiteX5" fmla="*/ 3084632 w 3366539"/>
              <a:gd name="connsiteY5" fmla="*/ 3082659 h 3927525"/>
              <a:gd name="connsiteX6" fmla="*/ 3142383 w 3366539"/>
              <a:gd name="connsiteY6" fmla="*/ 426086 h 3927525"/>
              <a:gd name="connsiteX0" fmla="*/ 3052062 w 3266093"/>
              <a:gd name="connsiteY0" fmla="*/ 426086 h 4197834"/>
              <a:gd name="connsiteX1" fmla="*/ 1791153 w 3266093"/>
              <a:gd name="connsiteY1" fmla="*/ 108453 h 4197834"/>
              <a:gd name="connsiteX2" fmla="*/ 1001881 w 3266093"/>
              <a:gd name="connsiteY2" fmla="*/ 1494491 h 4197834"/>
              <a:gd name="connsiteX3" fmla="*/ 29730 w 3266093"/>
              <a:gd name="connsiteY3" fmla="*/ 2283762 h 4197834"/>
              <a:gd name="connsiteX4" fmla="*/ 255577 w 3266093"/>
              <a:gd name="connsiteY4" fmla="*/ 3900473 h 4197834"/>
              <a:gd name="connsiteX5" fmla="*/ 404314 w 3266093"/>
              <a:gd name="connsiteY5" fmla="*/ 4137666 h 4197834"/>
              <a:gd name="connsiteX6" fmla="*/ 2994311 w 3266093"/>
              <a:gd name="connsiteY6" fmla="*/ 3082659 h 4197834"/>
              <a:gd name="connsiteX7" fmla="*/ 3052062 w 3266093"/>
              <a:gd name="connsiteY7" fmla="*/ 426086 h 4197834"/>
              <a:gd name="connsiteX0" fmla="*/ 3165757 w 3379788"/>
              <a:gd name="connsiteY0" fmla="*/ 426086 h 4182805"/>
              <a:gd name="connsiteX1" fmla="*/ 1904848 w 3379788"/>
              <a:gd name="connsiteY1" fmla="*/ 108453 h 4182805"/>
              <a:gd name="connsiteX2" fmla="*/ 1115576 w 3379788"/>
              <a:gd name="connsiteY2" fmla="*/ 1494491 h 4182805"/>
              <a:gd name="connsiteX3" fmla="*/ 143425 w 3379788"/>
              <a:gd name="connsiteY3" fmla="*/ 2283762 h 4182805"/>
              <a:gd name="connsiteX4" fmla="*/ 33616 w 3379788"/>
              <a:gd name="connsiteY4" fmla="*/ 3811774 h 4182805"/>
              <a:gd name="connsiteX5" fmla="*/ 518009 w 3379788"/>
              <a:gd name="connsiteY5" fmla="*/ 4137666 h 4182805"/>
              <a:gd name="connsiteX6" fmla="*/ 3108006 w 3379788"/>
              <a:gd name="connsiteY6" fmla="*/ 3082659 h 4182805"/>
              <a:gd name="connsiteX7" fmla="*/ 3165757 w 3379788"/>
              <a:gd name="connsiteY7" fmla="*/ 426086 h 4182805"/>
              <a:gd name="connsiteX0" fmla="*/ 3165757 w 3379788"/>
              <a:gd name="connsiteY0" fmla="*/ 426086 h 4233456"/>
              <a:gd name="connsiteX1" fmla="*/ 1904848 w 3379788"/>
              <a:gd name="connsiteY1" fmla="*/ 108453 h 4233456"/>
              <a:gd name="connsiteX2" fmla="*/ 1115576 w 3379788"/>
              <a:gd name="connsiteY2" fmla="*/ 1494491 h 4233456"/>
              <a:gd name="connsiteX3" fmla="*/ 143425 w 3379788"/>
              <a:gd name="connsiteY3" fmla="*/ 2283762 h 4233456"/>
              <a:gd name="connsiteX4" fmla="*/ 33616 w 3379788"/>
              <a:gd name="connsiteY4" fmla="*/ 3811774 h 4233456"/>
              <a:gd name="connsiteX5" fmla="*/ 518009 w 3379788"/>
              <a:gd name="connsiteY5" fmla="*/ 4137666 h 4233456"/>
              <a:gd name="connsiteX6" fmla="*/ 3108006 w 3379788"/>
              <a:gd name="connsiteY6" fmla="*/ 3082659 h 4233456"/>
              <a:gd name="connsiteX7" fmla="*/ 3165757 w 3379788"/>
              <a:gd name="connsiteY7" fmla="*/ 426086 h 4233456"/>
              <a:gd name="connsiteX0" fmla="*/ 3165757 w 3343509"/>
              <a:gd name="connsiteY0" fmla="*/ 426086 h 4432911"/>
              <a:gd name="connsiteX1" fmla="*/ 1904848 w 3343509"/>
              <a:gd name="connsiteY1" fmla="*/ 108453 h 4432911"/>
              <a:gd name="connsiteX2" fmla="*/ 1115576 w 3343509"/>
              <a:gd name="connsiteY2" fmla="*/ 1494491 h 4432911"/>
              <a:gd name="connsiteX3" fmla="*/ 143425 w 3343509"/>
              <a:gd name="connsiteY3" fmla="*/ 2283762 h 4432911"/>
              <a:gd name="connsiteX4" fmla="*/ 33616 w 3343509"/>
              <a:gd name="connsiteY4" fmla="*/ 3811774 h 4432911"/>
              <a:gd name="connsiteX5" fmla="*/ 1065981 w 3343509"/>
              <a:gd name="connsiteY5" fmla="*/ 4390115 h 4432911"/>
              <a:gd name="connsiteX6" fmla="*/ 3108006 w 3343509"/>
              <a:gd name="connsiteY6" fmla="*/ 3082659 h 4432911"/>
              <a:gd name="connsiteX7" fmla="*/ 3165757 w 3343509"/>
              <a:gd name="connsiteY7" fmla="*/ 426086 h 4432911"/>
              <a:gd name="connsiteX0" fmla="*/ 3165757 w 3477777"/>
              <a:gd name="connsiteY0" fmla="*/ 383829 h 4390654"/>
              <a:gd name="connsiteX1" fmla="*/ 1904848 w 3477777"/>
              <a:gd name="connsiteY1" fmla="*/ 66196 h 4390654"/>
              <a:gd name="connsiteX2" fmla="*/ 1115576 w 3477777"/>
              <a:gd name="connsiteY2" fmla="*/ 1452234 h 4390654"/>
              <a:gd name="connsiteX3" fmla="*/ 143425 w 3477777"/>
              <a:gd name="connsiteY3" fmla="*/ 2241505 h 4390654"/>
              <a:gd name="connsiteX4" fmla="*/ 33616 w 3477777"/>
              <a:gd name="connsiteY4" fmla="*/ 3769517 h 4390654"/>
              <a:gd name="connsiteX5" fmla="*/ 1065981 w 3477777"/>
              <a:gd name="connsiteY5" fmla="*/ 4347858 h 4390654"/>
              <a:gd name="connsiteX6" fmla="*/ 3306323 w 3477777"/>
              <a:gd name="connsiteY6" fmla="*/ 1800673 h 4390654"/>
              <a:gd name="connsiteX7" fmla="*/ 3165757 w 3477777"/>
              <a:gd name="connsiteY7" fmla="*/ 383829 h 4390654"/>
              <a:gd name="connsiteX0" fmla="*/ 3165757 w 3456438"/>
              <a:gd name="connsiteY0" fmla="*/ 383829 h 3966276"/>
              <a:gd name="connsiteX1" fmla="*/ 1904848 w 3456438"/>
              <a:gd name="connsiteY1" fmla="*/ 66196 h 3966276"/>
              <a:gd name="connsiteX2" fmla="*/ 1115576 w 3456438"/>
              <a:gd name="connsiteY2" fmla="*/ 1452234 h 3966276"/>
              <a:gd name="connsiteX3" fmla="*/ 143425 w 3456438"/>
              <a:gd name="connsiteY3" fmla="*/ 2241505 h 3966276"/>
              <a:gd name="connsiteX4" fmla="*/ 33616 w 3456438"/>
              <a:gd name="connsiteY4" fmla="*/ 3769517 h 3966276"/>
              <a:gd name="connsiteX5" fmla="*/ 1354901 w 3456438"/>
              <a:gd name="connsiteY5" fmla="*/ 3478565 h 3966276"/>
              <a:gd name="connsiteX6" fmla="*/ 3306323 w 3456438"/>
              <a:gd name="connsiteY6" fmla="*/ 1800673 h 3966276"/>
              <a:gd name="connsiteX7" fmla="*/ 3165757 w 3456438"/>
              <a:gd name="connsiteY7" fmla="*/ 383829 h 3966276"/>
              <a:gd name="connsiteX0" fmla="*/ 3185030 w 3475711"/>
              <a:gd name="connsiteY0" fmla="*/ 383829 h 3707572"/>
              <a:gd name="connsiteX1" fmla="*/ 1924121 w 3475711"/>
              <a:gd name="connsiteY1" fmla="*/ 66196 h 3707572"/>
              <a:gd name="connsiteX2" fmla="*/ 1134849 w 3475711"/>
              <a:gd name="connsiteY2" fmla="*/ 1452234 h 3707572"/>
              <a:gd name="connsiteX3" fmla="*/ 162698 w 3475711"/>
              <a:gd name="connsiteY3" fmla="*/ 2241505 h 3707572"/>
              <a:gd name="connsiteX4" fmla="*/ 26714 w 3475711"/>
              <a:gd name="connsiteY4" fmla="*/ 3420345 h 3707572"/>
              <a:gd name="connsiteX5" fmla="*/ 1374174 w 3475711"/>
              <a:gd name="connsiteY5" fmla="*/ 3478565 h 3707572"/>
              <a:gd name="connsiteX6" fmla="*/ 3325596 w 3475711"/>
              <a:gd name="connsiteY6" fmla="*/ 1800673 h 3707572"/>
              <a:gd name="connsiteX7" fmla="*/ 3185030 w 3475711"/>
              <a:gd name="connsiteY7" fmla="*/ 383829 h 3707572"/>
              <a:gd name="connsiteX0" fmla="*/ 3184519 w 3475200"/>
              <a:gd name="connsiteY0" fmla="*/ 383829 h 3633727"/>
              <a:gd name="connsiteX1" fmla="*/ 1923610 w 3475200"/>
              <a:gd name="connsiteY1" fmla="*/ 66196 h 3633727"/>
              <a:gd name="connsiteX2" fmla="*/ 1134338 w 3475200"/>
              <a:gd name="connsiteY2" fmla="*/ 1452234 h 3633727"/>
              <a:gd name="connsiteX3" fmla="*/ 162187 w 3475200"/>
              <a:gd name="connsiteY3" fmla="*/ 2241505 h 3633727"/>
              <a:gd name="connsiteX4" fmla="*/ 26868 w 3475200"/>
              <a:gd name="connsiteY4" fmla="*/ 3291869 h 3633727"/>
              <a:gd name="connsiteX5" fmla="*/ 1373663 w 3475200"/>
              <a:gd name="connsiteY5" fmla="*/ 3478565 h 3633727"/>
              <a:gd name="connsiteX6" fmla="*/ 3325085 w 3475200"/>
              <a:gd name="connsiteY6" fmla="*/ 1800673 h 3633727"/>
              <a:gd name="connsiteX7" fmla="*/ 3184519 w 3475200"/>
              <a:gd name="connsiteY7" fmla="*/ 383829 h 3633727"/>
              <a:gd name="connsiteX0" fmla="*/ 3200433 w 3491114"/>
              <a:gd name="connsiteY0" fmla="*/ 359894 h 3609792"/>
              <a:gd name="connsiteX1" fmla="*/ 1939524 w 3491114"/>
              <a:gd name="connsiteY1" fmla="*/ 42261 h 3609792"/>
              <a:gd name="connsiteX2" fmla="*/ 1496405 w 3491114"/>
              <a:gd name="connsiteY2" fmla="*/ 1086988 h 3609792"/>
              <a:gd name="connsiteX3" fmla="*/ 178101 w 3491114"/>
              <a:gd name="connsiteY3" fmla="*/ 2217570 h 3609792"/>
              <a:gd name="connsiteX4" fmla="*/ 42782 w 3491114"/>
              <a:gd name="connsiteY4" fmla="*/ 3267934 h 3609792"/>
              <a:gd name="connsiteX5" fmla="*/ 1389577 w 3491114"/>
              <a:gd name="connsiteY5" fmla="*/ 3454630 h 3609792"/>
              <a:gd name="connsiteX6" fmla="*/ 3340999 w 3491114"/>
              <a:gd name="connsiteY6" fmla="*/ 1776738 h 3609792"/>
              <a:gd name="connsiteX7" fmla="*/ 3200433 w 3491114"/>
              <a:gd name="connsiteY7" fmla="*/ 359894 h 3609792"/>
              <a:gd name="connsiteX0" fmla="*/ 3200433 w 3478188"/>
              <a:gd name="connsiteY0" fmla="*/ 254007 h 3503905"/>
              <a:gd name="connsiteX1" fmla="*/ 2275251 w 3478188"/>
              <a:gd name="connsiteY1" fmla="*/ 64270 h 3503905"/>
              <a:gd name="connsiteX2" fmla="*/ 1496405 w 3478188"/>
              <a:gd name="connsiteY2" fmla="*/ 981101 h 3503905"/>
              <a:gd name="connsiteX3" fmla="*/ 178101 w 3478188"/>
              <a:gd name="connsiteY3" fmla="*/ 2111683 h 3503905"/>
              <a:gd name="connsiteX4" fmla="*/ 42782 w 3478188"/>
              <a:gd name="connsiteY4" fmla="*/ 3162047 h 3503905"/>
              <a:gd name="connsiteX5" fmla="*/ 1389577 w 3478188"/>
              <a:gd name="connsiteY5" fmla="*/ 3348743 h 3503905"/>
              <a:gd name="connsiteX6" fmla="*/ 3340999 w 3478188"/>
              <a:gd name="connsiteY6" fmla="*/ 1670851 h 3503905"/>
              <a:gd name="connsiteX7" fmla="*/ 3200433 w 3478188"/>
              <a:gd name="connsiteY7" fmla="*/ 254007 h 3503905"/>
              <a:gd name="connsiteX0" fmla="*/ 3432850 w 3581316"/>
              <a:gd name="connsiteY0" fmla="*/ 534588 h 3448102"/>
              <a:gd name="connsiteX1" fmla="*/ 2275251 w 3581316"/>
              <a:gd name="connsiteY1" fmla="*/ 8467 h 3448102"/>
              <a:gd name="connsiteX2" fmla="*/ 1496405 w 3581316"/>
              <a:gd name="connsiteY2" fmla="*/ 925298 h 3448102"/>
              <a:gd name="connsiteX3" fmla="*/ 178101 w 3581316"/>
              <a:gd name="connsiteY3" fmla="*/ 2055880 h 3448102"/>
              <a:gd name="connsiteX4" fmla="*/ 42782 w 3581316"/>
              <a:gd name="connsiteY4" fmla="*/ 3106244 h 3448102"/>
              <a:gd name="connsiteX5" fmla="*/ 1389577 w 3581316"/>
              <a:gd name="connsiteY5" fmla="*/ 3292940 h 3448102"/>
              <a:gd name="connsiteX6" fmla="*/ 3340999 w 3581316"/>
              <a:gd name="connsiteY6" fmla="*/ 1615048 h 3448102"/>
              <a:gd name="connsiteX7" fmla="*/ 3432850 w 3581316"/>
              <a:gd name="connsiteY7" fmla="*/ 534588 h 3448102"/>
              <a:gd name="connsiteX0" fmla="*/ 3432850 w 3592640"/>
              <a:gd name="connsiteY0" fmla="*/ 508446 h 3421960"/>
              <a:gd name="connsiteX1" fmla="*/ 2099713 w 3592640"/>
              <a:gd name="connsiteY1" fmla="*/ 8988 h 3421960"/>
              <a:gd name="connsiteX2" fmla="*/ 1496405 w 3592640"/>
              <a:gd name="connsiteY2" fmla="*/ 899156 h 3421960"/>
              <a:gd name="connsiteX3" fmla="*/ 178101 w 3592640"/>
              <a:gd name="connsiteY3" fmla="*/ 2029738 h 3421960"/>
              <a:gd name="connsiteX4" fmla="*/ 42782 w 3592640"/>
              <a:gd name="connsiteY4" fmla="*/ 3080102 h 3421960"/>
              <a:gd name="connsiteX5" fmla="*/ 1389577 w 3592640"/>
              <a:gd name="connsiteY5" fmla="*/ 3266798 h 3421960"/>
              <a:gd name="connsiteX6" fmla="*/ 3340999 w 3592640"/>
              <a:gd name="connsiteY6" fmla="*/ 1588906 h 3421960"/>
              <a:gd name="connsiteX7" fmla="*/ 3432850 w 3592640"/>
              <a:gd name="connsiteY7" fmla="*/ 508446 h 3421960"/>
              <a:gd name="connsiteX0" fmla="*/ 3432850 w 3587605"/>
              <a:gd name="connsiteY0" fmla="*/ 563890 h 3477404"/>
              <a:gd name="connsiteX1" fmla="*/ 2177256 w 3587605"/>
              <a:gd name="connsiteY1" fmla="*/ 7949 h 3477404"/>
              <a:gd name="connsiteX2" fmla="*/ 1496405 w 3587605"/>
              <a:gd name="connsiteY2" fmla="*/ 954600 h 3477404"/>
              <a:gd name="connsiteX3" fmla="*/ 178101 w 3587605"/>
              <a:gd name="connsiteY3" fmla="*/ 2085182 h 3477404"/>
              <a:gd name="connsiteX4" fmla="*/ 42782 w 3587605"/>
              <a:gd name="connsiteY4" fmla="*/ 3135546 h 3477404"/>
              <a:gd name="connsiteX5" fmla="*/ 1389577 w 3587605"/>
              <a:gd name="connsiteY5" fmla="*/ 3322242 h 3477404"/>
              <a:gd name="connsiteX6" fmla="*/ 3340999 w 3587605"/>
              <a:gd name="connsiteY6" fmla="*/ 1644350 h 3477404"/>
              <a:gd name="connsiteX7" fmla="*/ 3432850 w 3587605"/>
              <a:gd name="connsiteY7" fmla="*/ 563890 h 3477404"/>
              <a:gd name="connsiteX0" fmla="*/ 3432850 w 3587605"/>
              <a:gd name="connsiteY0" fmla="*/ 608555 h 3522069"/>
              <a:gd name="connsiteX1" fmla="*/ 2177256 w 3587605"/>
              <a:gd name="connsiteY1" fmla="*/ 52614 h 3522069"/>
              <a:gd name="connsiteX2" fmla="*/ 1496405 w 3587605"/>
              <a:gd name="connsiteY2" fmla="*/ 999265 h 3522069"/>
              <a:gd name="connsiteX3" fmla="*/ 178101 w 3587605"/>
              <a:gd name="connsiteY3" fmla="*/ 2129847 h 3522069"/>
              <a:gd name="connsiteX4" fmla="*/ 42782 w 3587605"/>
              <a:gd name="connsiteY4" fmla="*/ 3180211 h 3522069"/>
              <a:gd name="connsiteX5" fmla="*/ 1389577 w 3587605"/>
              <a:gd name="connsiteY5" fmla="*/ 3366907 h 3522069"/>
              <a:gd name="connsiteX6" fmla="*/ 3340999 w 3587605"/>
              <a:gd name="connsiteY6" fmla="*/ 1689015 h 3522069"/>
              <a:gd name="connsiteX7" fmla="*/ 3432850 w 3587605"/>
              <a:gd name="connsiteY7" fmla="*/ 608555 h 3522069"/>
              <a:gd name="connsiteX0" fmla="*/ 3426562 w 3581317"/>
              <a:gd name="connsiteY0" fmla="*/ 572453 h 3485967"/>
              <a:gd name="connsiteX1" fmla="*/ 2170968 w 3581317"/>
              <a:gd name="connsiteY1" fmla="*/ 16512 h 3485967"/>
              <a:gd name="connsiteX2" fmla="*/ 1365525 w 3581317"/>
              <a:gd name="connsiteY2" fmla="*/ 1178375 h 3485967"/>
              <a:gd name="connsiteX3" fmla="*/ 171813 w 3581317"/>
              <a:gd name="connsiteY3" fmla="*/ 2093745 h 3485967"/>
              <a:gd name="connsiteX4" fmla="*/ 36494 w 3581317"/>
              <a:gd name="connsiteY4" fmla="*/ 3144109 h 3485967"/>
              <a:gd name="connsiteX5" fmla="*/ 1383289 w 3581317"/>
              <a:gd name="connsiteY5" fmla="*/ 3330805 h 3485967"/>
              <a:gd name="connsiteX6" fmla="*/ 3334711 w 3581317"/>
              <a:gd name="connsiteY6" fmla="*/ 1652913 h 3485967"/>
              <a:gd name="connsiteX7" fmla="*/ 3426562 w 3581317"/>
              <a:gd name="connsiteY7" fmla="*/ 572453 h 3485967"/>
              <a:gd name="connsiteX0" fmla="*/ 3426562 w 3573657"/>
              <a:gd name="connsiteY0" fmla="*/ 361068 h 3274582"/>
              <a:gd name="connsiteX1" fmla="*/ 2290505 w 3573657"/>
              <a:gd name="connsiteY1" fmla="*/ 26882 h 3274582"/>
              <a:gd name="connsiteX2" fmla="*/ 1365525 w 3573657"/>
              <a:gd name="connsiteY2" fmla="*/ 966990 h 3274582"/>
              <a:gd name="connsiteX3" fmla="*/ 171813 w 3573657"/>
              <a:gd name="connsiteY3" fmla="*/ 1882360 h 3274582"/>
              <a:gd name="connsiteX4" fmla="*/ 36494 w 3573657"/>
              <a:gd name="connsiteY4" fmla="*/ 2932724 h 3274582"/>
              <a:gd name="connsiteX5" fmla="*/ 1383289 w 3573657"/>
              <a:gd name="connsiteY5" fmla="*/ 3119420 h 3274582"/>
              <a:gd name="connsiteX6" fmla="*/ 3334711 w 3573657"/>
              <a:gd name="connsiteY6" fmla="*/ 1441528 h 3274582"/>
              <a:gd name="connsiteX7" fmla="*/ 3426562 w 3573657"/>
              <a:gd name="connsiteY7" fmla="*/ 361068 h 3274582"/>
              <a:gd name="connsiteX0" fmla="*/ 3294056 w 3441151"/>
              <a:gd name="connsiteY0" fmla="*/ 361068 h 3203866"/>
              <a:gd name="connsiteX1" fmla="*/ 2157999 w 3441151"/>
              <a:gd name="connsiteY1" fmla="*/ 26882 h 3203866"/>
              <a:gd name="connsiteX2" fmla="*/ 1233019 w 3441151"/>
              <a:gd name="connsiteY2" fmla="*/ 966990 h 3203866"/>
              <a:gd name="connsiteX3" fmla="*/ 39307 w 3441151"/>
              <a:gd name="connsiteY3" fmla="*/ 1882360 h 3203866"/>
              <a:gd name="connsiteX4" fmla="*/ 290562 w 3441151"/>
              <a:gd name="connsiteY4" fmla="*/ 2757955 h 3203866"/>
              <a:gd name="connsiteX5" fmla="*/ 1250783 w 3441151"/>
              <a:gd name="connsiteY5" fmla="*/ 3119420 h 3203866"/>
              <a:gd name="connsiteX6" fmla="*/ 3202205 w 3441151"/>
              <a:gd name="connsiteY6" fmla="*/ 1441528 h 3203866"/>
              <a:gd name="connsiteX7" fmla="*/ 3294056 w 3441151"/>
              <a:gd name="connsiteY7" fmla="*/ 361068 h 3203866"/>
              <a:gd name="connsiteX0" fmla="*/ 3047297 w 3194392"/>
              <a:gd name="connsiteY0" fmla="*/ 361068 h 3203866"/>
              <a:gd name="connsiteX1" fmla="*/ 1911240 w 3194392"/>
              <a:gd name="connsiteY1" fmla="*/ 26882 h 3203866"/>
              <a:gd name="connsiteX2" fmla="*/ 986260 w 3194392"/>
              <a:gd name="connsiteY2" fmla="*/ 966990 h 3203866"/>
              <a:gd name="connsiteX3" fmla="*/ 109751 w 3194392"/>
              <a:gd name="connsiteY3" fmla="*/ 1732912 h 3203866"/>
              <a:gd name="connsiteX4" fmla="*/ 43803 w 3194392"/>
              <a:gd name="connsiteY4" fmla="*/ 2757955 h 3203866"/>
              <a:gd name="connsiteX5" fmla="*/ 1004024 w 3194392"/>
              <a:gd name="connsiteY5" fmla="*/ 3119420 h 3203866"/>
              <a:gd name="connsiteX6" fmla="*/ 2955446 w 3194392"/>
              <a:gd name="connsiteY6" fmla="*/ 1441528 h 3203866"/>
              <a:gd name="connsiteX7" fmla="*/ 3047297 w 3194392"/>
              <a:gd name="connsiteY7" fmla="*/ 361068 h 3203866"/>
              <a:gd name="connsiteX0" fmla="*/ 3056492 w 3203587"/>
              <a:gd name="connsiteY0" fmla="*/ 361068 h 3203866"/>
              <a:gd name="connsiteX1" fmla="*/ 1920435 w 3203587"/>
              <a:gd name="connsiteY1" fmla="*/ 26882 h 3203866"/>
              <a:gd name="connsiteX2" fmla="*/ 995455 w 3203587"/>
              <a:gd name="connsiteY2" fmla="*/ 966990 h 3203866"/>
              <a:gd name="connsiteX3" fmla="*/ 118946 w 3203587"/>
              <a:gd name="connsiteY3" fmla="*/ 1732912 h 3203866"/>
              <a:gd name="connsiteX4" fmla="*/ 52998 w 3203587"/>
              <a:gd name="connsiteY4" fmla="*/ 2757955 h 3203866"/>
              <a:gd name="connsiteX5" fmla="*/ 1013219 w 3203587"/>
              <a:gd name="connsiteY5" fmla="*/ 3119420 h 3203866"/>
              <a:gd name="connsiteX6" fmla="*/ 2964641 w 3203587"/>
              <a:gd name="connsiteY6" fmla="*/ 1441528 h 3203866"/>
              <a:gd name="connsiteX7" fmla="*/ 3056492 w 3203587"/>
              <a:gd name="connsiteY7" fmla="*/ 361068 h 3203866"/>
              <a:gd name="connsiteX0" fmla="*/ 3056492 w 3198488"/>
              <a:gd name="connsiteY0" fmla="*/ 271660 h 3114458"/>
              <a:gd name="connsiteX1" fmla="*/ 2001198 w 3198488"/>
              <a:gd name="connsiteY1" fmla="*/ 36727 h 3114458"/>
              <a:gd name="connsiteX2" fmla="*/ 995455 w 3198488"/>
              <a:gd name="connsiteY2" fmla="*/ 877582 h 3114458"/>
              <a:gd name="connsiteX3" fmla="*/ 118946 w 3198488"/>
              <a:gd name="connsiteY3" fmla="*/ 1643504 h 3114458"/>
              <a:gd name="connsiteX4" fmla="*/ 52998 w 3198488"/>
              <a:gd name="connsiteY4" fmla="*/ 2668547 h 3114458"/>
              <a:gd name="connsiteX5" fmla="*/ 1013219 w 3198488"/>
              <a:gd name="connsiteY5" fmla="*/ 3030012 h 3114458"/>
              <a:gd name="connsiteX6" fmla="*/ 2964641 w 3198488"/>
              <a:gd name="connsiteY6" fmla="*/ 1352120 h 3114458"/>
              <a:gd name="connsiteX7" fmla="*/ 3056492 w 3198488"/>
              <a:gd name="connsiteY7" fmla="*/ 271660 h 3114458"/>
              <a:gd name="connsiteX0" fmla="*/ 2722047 w 3069743"/>
              <a:gd name="connsiteY0" fmla="*/ 74242 h 3438628"/>
              <a:gd name="connsiteX1" fmla="*/ 2001198 w 3069743"/>
              <a:gd name="connsiteY1" fmla="*/ 360897 h 3438628"/>
              <a:gd name="connsiteX2" fmla="*/ 995455 w 3069743"/>
              <a:gd name="connsiteY2" fmla="*/ 1201752 h 3438628"/>
              <a:gd name="connsiteX3" fmla="*/ 118946 w 3069743"/>
              <a:gd name="connsiteY3" fmla="*/ 1967674 h 3438628"/>
              <a:gd name="connsiteX4" fmla="*/ 52998 w 3069743"/>
              <a:gd name="connsiteY4" fmla="*/ 2992717 h 3438628"/>
              <a:gd name="connsiteX5" fmla="*/ 1013219 w 3069743"/>
              <a:gd name="connsiteY5" fmla="*/ 3354182 h 3438628"/>
              <a:gd name="connsiteX6" fmla="*/ 2964641 w 3069743"/>
              <a:gd name="connsiteY6" fmla="*/ 1676290 h 3438628"/>
              <a:gd name="connsiteX7" fmla="*/ 2722047 w 3069743"/>
              <a:gd name="connsiteY7" fmla="*/ 74242 h 3438628"/>
              <a:gd name="connsiteX0" fmla="*/ 2722047 w 3067016"/>
              <a:gd name="connsiteY0" fmla="*/ 56134 h 3420520"/>
              <a:gd name="connsiteX1" fmla="*/ 2109343 w 3067016"/>
              <a:gd name="connsiteY1" fmla="*/ 439971 h 3420520"/>
              <a:gd name="connsiteX2" fmla="*/ 995455 w 3067016"/>
              <a:gd name="connsiteY2" fmla="*/ 1183644 h 3420520"/>
              <a:gd name="connsiteX3" fmla="*/ 118946 w 3067016"/>
              <a:gd name="connsiteY3" fmla="*/ 1949566 h 3420520"/>
              <a:gd name="connsiteX4" fmla="*/ 52998 w 3067016"/>
              <a:gd name="connsiteY4" fmla="*/ 2974609 h 3420520"/>
              <a:gd name="connsiteX5" fmla="*/ 1013219 w 3067016"/>
              <a:gd name="connsiteY5" fmla="*/ 3336074 h 3420520"/>
              <a:gd name="connsiteX6" fmla="*/ 2964641 w 3067016"/>
              <a:gd name="connsiteY6" fmla="*/ 1658182 h 3420520"/>
              <a:gd name="connsiteX7" fmla="*/ 2722047 w 3067016"/>
              <a:gd name="connsiteY7" fmla="*/ 56134 h 3420520"/>
              <a:gd name="connsiteX0" fmla="*/ 2722047 w 3071906"/>
              <a:gd name="connsiteY0" fmla="*/ 88056 h 3452442"/>
              <a:gd name="connsiteX1" fmla="*/ 1918601 w 3071906"/>
              <a:gd name="connsiteY1" fmla="*/ 315738 h 3452442"/>
              <a:gd name="connsiteX2" fmla="*/ 995455 w 3071906"/>
              <a:gd name="connsiteY2" fmla="*/ 1215566 h 3452442"/>
              <a:gd name="connsiteX3" fmla="*/ 118946 w 3071906"/>
              <a:gd name="connsiteY3" fmla="*/ 1981488 h 3452442"/>
              <a:gd name="connsiteX4" fmla="*/ 52998 w 3071906"/>
              <a:gd name="connsiteY4" fmla="*/ 3006531 h 3452442"/>
              <a:gd name="connsiteX5" fmla="*/ 1013219 w 3071906"/>
              <a:gd name="connsiteY5" fmla="*/ 3367996 h 3452442"/>
              <a:gd name="connsiteX6" fmla="*/ 2964641 w 3071906"/>
              <a:gd name="connsiteY6" fmla="*/ 1690104 h 3452442"/>
              <a:gd name="connsiteX7" fmla="*/ 2722047 w 3071906"/>
              <a:gd name="connsiteY7" fmla="*/ 88056 h 3452442"/>
              <a:gd name="connsiteX0" fmla="*/ 2830640 w 3103270"/>
              <a:gd name="connsiteY0" fmla="*/ 122469 h 3324481"/>
              <a:gd name="connsiteX1" fmla="*/ 1918601 w 3103270"/>
              <a:gd name="connsiteY1" fmla="*/ 187777 h 3324481"/>
              <a:gd name="connsiteX2" fmla="*/ 995455 w 3103270"/>
              <a:gd name="connsiteY2" fmla="*/ 1087605 h 3324481"/>
              <a:gd name="connsiteX3" fmla="*/ 118946 w 3103270"/>
              <a:gd name="connsiteY3" fmla="*/ 1853527 h 3324481"/>
              <a:gd name="connsiteX4" fmla="*/ 52998 w 3103270"/>
              <a:gd name="connsiteY4" fmla="*/ 2878570 h 3324481"/>
              <a:gd name="connsiteX5" fmla="*/ 1013219 w 3103270"/>
              <a:gd name="connsiteY5" fmla="*/ 3240035 h 3324481"/>
              <a:gd name="connsiteX6" fmla="*/ 2964641 w 3103270"/>
              <a:gd name="connsiteY6" fmla="*/ 1562143 h 3324481"/>
              <a:gd name="connsiteX7" fmla="*/ 2830640 w 3103270"/>
              <a:gd name="connsiteY7" fmla="*/ 122469 h 332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3270" h="3324481">
                <a:moveTo>
                  <a:pt x="2830640" y="122469"/>
                </a:moveTo>
                <a:cubicBezTo>
                  <a:pt x="2656300" y="-106592"/>
                  <a:pt x="2224465" y="26921"/>
                  <a:pt x="1918601" y="187777"/>
                </a:cubicBezTo>
                <a:cubicBezTo>
                  <a:pt x="1612737" y="348633"/>
                  <a:pt x="1295398" y="809980"/>
                  <a:pt x="995455" y="1087605"/>
                </a:cubicBezTo>
                <a:cubicBezTo>
                  <a:pt x="695513" y="1365230"/>
                  <a:pt x="301127" y="1528045"/>
                  <a:pt x="118946" y="1853527"/>
                </a:cubicBezTo>
                <a:cubicBezTo>
                  <a:pt x="-63235" y="2179009"/>
                  <a:pt x="5934" y="2607182"/>
                  <a:pt x="52998" y="2878570"/>
                </a:cubicBezTo>
                <a:cubicBezTo>
                  <a:pt x="255171" y="3404858"/>
                  <a:pt x="556763" y="3376337"/>
                  <a:pt x="1013219" y="3240035"/>
                </a:cubicBezTo>
                <a:cubicBezTo>
                  <a:pt x="1469675" y="3103733"/>
                  <a:pt x="2661738" y="2081737"/>
                  <a:pt x="2964641" y="1562143"/>
                </a:cubicBezTo>
                <a:cubicBezTo>
                  <a:pt x="3267544" y="1042549"/>
                  <a:pt x="3004980" y="351530"/>
                  <a:pt x="2830640" y="122469"/>
                </a:cubicBezTo>
                <a:close/>
              </a:path>
            </a:pathLst>
          </a:custGeom>
          <a:solidFill>
            <a:srgbClr val="1E2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13244" y="6217305"/>
            <a:ext cx="1895337" cy="59257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19407" y="250247"/>
            <a:ext cx="540620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>
                <a:ln w="12700">
                  <a:solidFill>
                    <a:srgbClr val="00D5B3"/>
                  </a:solidFill>
                </a:ln>
                <a:solidFill>
                  <a:srgbClr val="00D5B3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Noto Sans Cond Blk" panose="020B0A06040504020204" pitchFamily="34"/>
              </a:rPr>
              <a:t>1.</a:t>
            </a:r>
            <a:endParaRPr lang="ko-KR" altLang="en-US" sz="2400">
              <a:ln w="12700">
                <a:solidFill>
                  <a:srgbClr val="00D5B3"/>
                </a:solidFill>
              </a:ln>
              <a:solidFill>
                <a:srgbClr val="00D5B3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Noto Sans Cond Blk" panose="020B0A06040504020204" pitchFamily="34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5485" y="266308"/>
            <a:ext cx="2404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232B3A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Noto Sans Cond Blk" panose="020B0A06040504020204" pitchFamily="34"/>
              </a:rPr>
              <a:t>1. </a:t>
            </a:r>
            <a:r>
              <a:rPr lang="ko-KR" altLang="en-US" sz="2400" dirty="0" smtClean="0">
                <a:solidFill>
                  <a:srgbClr val="232B3A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Noto Sans Cond Blk" panose="020B0A06040504020204" pitchFamily="34"/>
              </a:rPr>
              <a:t>개요</a:t>
            </a:r>
            <a:endParaRPr lang="en-US" altLang="ko-KR" sz="2400" dirty="0">
              <a:solidFill>
                <a:srgbClr val="232B3A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Noto Sans Cond Blk" panose="020B0A06040504020204" pitchFamily="34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1445" y="135904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◆ 개발 환경</a:t>
            </a:r>
            <a:endParaRPr lang="ko-KR" altLang="en-US" dirty="0"/>
          </a:p>
        </p:txBody>
      </p:sp>
      <p:pic>
        <p:nvPicPr>
          <p:cNvPr id="44" name="그림 43" descr="개발환경1-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3020" y="1899404"/>
            <a:ext cx="5156462" cy="4169821"/>
          </a:xfrm>
          <a:prstGeom prst="rect">
            <a:avLst/>
          </a:prstGeom>
        </p:spPr>
      </p:pic>
      <p:pic>
        <p:nvPicPr>
          <p:cNvPr id="46" name="그림 45" descr="개발환경1-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94599" y="1912539"/>
            <a:ext cx="5442677" cy="364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386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 rot="0">
            <a:off x="0" y="-2540"/>
            <a:ext cx="12192635" cy="877570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19405" y="250190"/>
            <a:ext cx="540385" cy="4248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>
                <a:ln w="12700">
                  <a:solidFill>
                    <a:srgbClr val="00D5B3"/>
                  </a:solidFill>
                </a:ln>
                <a:solidFill>
                  <a:srgbClr val="00D5B3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Noto Sans Cond Blk" panose="020B0A06040504020204" pitchFamily="34"/>
              </a:rPr>
              <a:t>1.</a:t>
            </a:r>
            <a:endParaRPr lang="ko-KR" altLang="en-US" sz="2400" dirty="0">
              <a:ln w="12700">
                <a:solidFill>
                  <a:srgbClr val="00D5B3"/>
                </a:solidFill>
              </a:ln>
              <a:solidFill>
                <a:srgbClr val="00D5B3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Noto Sans Cond Blk" panose="020B0A06040504020204" pitchFamily="34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86700" y="-1097915"/>
            <a:ext cx="87693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ㄴㅇㄹ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45770" y="266065"/>
            <a:ext cx="240474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232B3A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Noto Sans Cond Blk" panose="020B0A06040504020204" pitchFamily="34"/>
              </a:rPr>
              <a:t>1. </a:t>
            </a:r>
            <a:r>
              <a:rPr lang="ko-KR" altLang="en-US" sz="2400" dirty="0" smtClean="0">
                <a:solidFill>
                  <a:srgbClr val="232B3A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Noto Sans Cond Blk" panose="020B0A06040504020204" pitchFamily="34"/>
              </a:rPr>
              <a:t>개요</a:t>
            </a:r>
            <a:endParaRPr lang="en-US" altLang="ko-KR" sz="2400" dirty="0">
              <a:solidFill>
                <a:srgbClr val="232B3A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Noto Sans Cond Blk" panose="020B0A06040504020204" pitchFamily="34"/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 rot="0">
            <a:off x="553720" y="388620"/>
            <a:ext cx="1652270" cy="3702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◆ 시스템구조</a:t>
            </a:r>
            <a:endParaRPr lang="ko-KR" altLang="en-US"/>
          </a:p>
        </p:txBody>
      </p:sp>
      <p:pic>
        <p:nvPicPr>
          <p:cNvPr id="63" name="Picture 4" descr="C:/Users/user/AppData/Roaming/PolarisOffice/ETemp/17688_16058384/image1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2868930" y="4520565"/>
            <a:ext cx="6589395" cy="1986280"/>
          </a:xfrm>
          <a:prstGeom prst="rect"/>
          <a:noFill/>
          <a:ln w="0">
            <a:noFill/>
            <a:prstDash/>
          </a:ln>
        </p:spPr>
      </p:pic>
      <p:pic>
        <p:nvPicPr>
          <p:cNvPr id="64" name="Picture 5" descr="C:/Users/user/AppData/Roaming/PolarisOffice/ETemp/17688_16058384/image12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280"/>
          <a:stretch>
            <a:fillRect/>
          </a:stretch>
        </p:blipFill>
        <p:spPr bwMode="auto">
          <a:xfrm rot="0">
            <a:off x="2131695" y="1541145"/>
            <a:ext cx="7707630" cy="2680335"/>
          </a:xfrm>
          <a:prstGeom prst="rect"/>
          <a:noFill/>
          <a:ln w="0">
            <a:noFill/>
            <a:prstDash/>
          </a:ln>
        </p:spPr>
      </p:pic>
      <p:sp>
        <p:nvSpPr>
          <p:cNvPr id="65" name="화살표: 왼쪽/오른쪽 9"/>
          <p:cNvSpPr>
            <a:spLocks/>
          </p:cNvSpPr>
          <p:nvPr/>
        </p:nvSpPr>
        <p:spPr>
          <a:xfrm rot="0">
            <a:off x="9294495" y="3314700"/>
            <a:ext cx="1019175" cy="191770"/>
          </a:xfrm>
          <a:prstGeom prst="leftRightArrow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66" name="순서도: 자기 디스크 65"/>
          <p:cNvSpPr>
            <a:spLocks/>
          </p:cNvSpPr>
          <p:nvPr/>
        </p:nvSpPr>
        <p:spPr>
          <a:xfrm rot="0">
            <a:off x="10384790" y="3055620"/>
            <a:ext cx="1363980" cy="716280"/>
          </a:xfrm>
          <a:prstGeom prst="flowChartMagneticDisk"/>
          <a:solidFill>
            <a:schemeClr val="bg2"/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400">
                <a:solidFill>
                  <a:schemeClr val="tx1"/>
                </a:solidFill>
              </a:rPr>
              <a:t>DataBase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>
            <a:spLocks/>
          </p:cNvSpPr>
          <p:nvPr/>
        </p:nvSpPr>
        <p:spPr>
          <a:xfrm rot="0">
            <a:off x="661035" y="2623185"/>
            <a:ext cx="1318260" cy="560070"/>
          </a:xfrm>
          <a:prstGeom prst="rect"/>
          <a:solidFill>
            <a:schemeClr val="bg1"/>
          </a:solidFill>
          <a:ln w="28575" cap="flat" cmpd="sng">
            <a:solidFill>
              <a:schemeClr val="accent5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200">
                <a:solidFill>
                  <a:schemeClr val="tx1"/>
                </a:solidFill>
              </a:rPr>
              <a:t>시스템 관리자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>
            <a:spLocks/>
          </p:cNvSpPr>
          <p:nvPr/>
        </p:nvSpPr>
        <p:spPr>
          <a:xfrm rot="0">
            <a:off x="661035" y="2190750"/>
            <a:ext cx="1318260" cy="433070"/>
          </a:xfrm>
          <a:prstGeom prst="rect"/>
          <a:solidFill>
            <a:schemeClr val="accent5">
              <a:lumMod val="40000"/>
              <a:lumOff val="60000"/>
            </a:schemeClr>
          </a:solidFill>
          <a:ln w="28575" cap="flat" cmpd="sng">
            <a:solidFill>
              <a:schemeClr val="accent5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600" b="1"/>
              <a:t>관리자</a:t>
            </a:r>
            <a:endParaRPr lang="ko-KR" altLang="en-US" sz="1600" b="1"/>
          </a:p>
        </p:txBody>
      </p:sp>
      <p:sp>
        <p:nvSpPr>
          <p:cNvPr id="69" name="직사각형 68"/>
          <p:cNvSpPr>
            <a:spLocks/>
          </p:cNvSpPr>
          <p:nvPr/>
        </p:nvSpPr>
        <p:spPr>
          <a:xfrm rot="0">
            <a:off x="661035" y="3753485"/>
            <a:ext cx="1318260" cy="981710"/>
          </a:xfrm>
          <a:prstGeom prst="rect"/>
          <a:solidFill>
            <a:schemeClr val="bg1"/>
          </a:solidFill>
          <a:ln w="28575" cap="flat" cmpd="sng">
            <a:solidFill>
              <a:schemeClr val="accent5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200">
                <a:solidFill>
                  <a:schemeClr val="tx1"/>
                </a:solidFill>
              </a:rPr>
              <a:t>웹회원</a:t>
            </a:r>
            <a:endParaRPr lang="ko-KR" altLang="en-US" sz="1200">
              <a:solidFill>
                <a:schemeClr val="tx1"/>
              </a:solidFill>
            </a:endParaRPr>
          </a:p>
          <a:p>
            <a:pPr marL="0" indent="0" algn="ctr" latinLnBrk="0">
              <a:buFontTx/>
              <a:buNone/>
            </a:pPr>
            <a:r>
              <a:rPr lang="ko-KR" altLang="en-US" sz="1200">
                <a:solidFill>
                  <a:schemeClr val="tx1"/>
                </a:solidFill>
              </a:rPr>
              <a:t>교육생</a:t>
            </a:r>
            <a:endParaRPr lang="ko-KR" altLang="en-US" sz="1200">
              <a:solidFill>
                <a:schemeClr val="tx1"/>
              </a:solidFill>
            </a:endParaRPr>
          </a:p>
          <a:p>
            <a:pPr marL="0" indent="0" algn="ctr" latinLnBrk="0">
              <a:buFontTx/>
              <a:buNone/>
            </a:pPr>
            <a:r>
              <a:rPr lang="ko-KR" altLang="en-US" sz="1200">
                <a:solidFill>
                  <a:schemeClr val="tx1"/>
                </a:solidFill>
              </a:rPr>
              <a:t>교강사</a:t>
            </a:r>
            <a:endParaRPr lang="ko-KR" altLang="en-US" sz="1200">
              <a:solidFill>
                <a:schemeClr val="tx1"/>
              </a:solidFill>
            </a:endParaRPr>
          </a:p>
          <a:p>
            <a:pPr marL="0" indent="0" algn="ctr" latinLnBrk="0">
              <a:buFontTx/>
              <a:buNone/>
            </a:pPr>
            <a:r>
              <a:rPr lang="ko-KR" altLang="en-US" sz="1200">
                <a:solidFill>
                  <a:schemeClr val="tx1"/>
                </a:solidFill>
              </a:rPr>
              <a:t>교직원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>
            <a:spLocks/>
          </p:cNvSpPr>
          <p:nvPr/>
        </p:nvSpPr>
        <p:spPr>
          <a:xfrm rot="0">
            <a:off x="661035" y="3321050"/>
            <a:ext cx="1318260" cy="433070"/>
          </a:xfrm>
          <a:prstGeom prst="rect"/>
          <a:solidFill>
            <a:schemeClr val="accent5">
              <a:lumMod val="40000"/>
              <a:lumOff val="60000"/>
            </a:schemeClr>
          </a:solidFill>
          <a:ln w="28575" cap="flat" cmpd="sng">
            <a:solidFill>
              <a:schemeClr val="accent5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600" b="1"/>
              <a:t>사용자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xmlns="" val="2565891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자유형 43"/>
          <p:cNvSpPr/>
          <p:nvPr/>
        </p:nvSpPr>
        <p:spPr>
          <a:xfrm rot="2299827">
            <a:off x="2603" y="-1294132"/>
            <a:ext cx="2748353" cy="3235893"/>
          </a:xfrm>
          <a:custGeom>
            <a:avLst/>
            <a:gdLst>
              <a:gd name="connsiteX0" fmla="*/ 3474949 w 3732053"/>
              <a:gd name="connsiteY0" fmla="*/ 426086 h 3585389"/>
              <a:gd name="connsiteX1" fmla="*/ 2214040 w 3732053"/>
              <a:gd name="connsiteY1" fmla="*/ 108453 h 3585389"/>
              <a:gd name="connsiteX2" fmla="*/ 1424768 w 3732053"/>
              <a:gd name="connsiteY2" fmla="*/ 1494491 h 3585389"/>
              <a:gd name="connsiteX3" fmla="*/ 452617 w 3732053"/>
              <a:gd name="connsiteY3" fmla="*/ 2283762 h 3585389"/>
              <a:gd name="connsiteX4" fmla="*/ 202360 w 3732053"/>
              <a:gd name="connsiteY4" fmla="*/ 3525421 h 3585389"/>
              <a:gd name="connsiteX5" fmla="*/ 3417198 w 3732053"/>
              <a:gd name="connsiteY5" fmla="*/ 3082659 h 3585389"/>
              <a:gd name="connsiteX6" fmla="*/ 3474949 w 3732053"/>
              <a:gd name="connsiteY6" fmla="*/ 426086 h 3585389"/>
              <a:gd name="connsiteX0" fmla="*/ 3142383 w 3366539"/>
              <a:gd name="connsiteY0" fmla="*/ 426086 h 3927525"/>
              <a:gd name="connsiteX1" fmla="*/ 1881474 w 3366539"/>
              <a:gd name="connsiteY1" fmla="*/ 108453 h 3927525"/>
              <a:gd name="connsiteX2" fmla="*/ 1092202 w 3366539"/>
              <a:gd name="connsiteY2" fmla="*/ 1494491 h 3927525"/>
              <a:gd name="connsiteX3" fmla="*/ 120051 w 3366539"/>
              <a:gd name="connsiteY3" fmla="*/ 2283762 h 3927525"/>
              <a:gd name="connsiteX4" fmla="*/ 345898 w 3366539"/>
              <a:gd name="connsiteY4" fmla="*/ 3900473 h 3927525"/>
              <a:gd name="connsiteX5" fmla="*/ 3084632 w 3366539"/>
              <a:gd name="connsiteY5" fmla="*/ 3082659 h 3927525"/>
              <a:gd name="connsiteX6" fmla="*/ 3142383 w 3366539"/>
              <a:gd name="connsiteY6" fmla="*/ 426086 h 3927525"/>
              <a:gd name="connsiteX0" fmla="*/ 3052062 w 3266093"/>
              <a:gd name="connsiteY0" fmla="*/ 426086 h 4197834"/>
              <a:gd name="connsiteX1" fmla="*/ 1791153 w 3266093"/>
              <a:gd name="connsiteY1" fmla="*/ 108453 h 4197834"/>
              <a:gd name="connsiteX2" fmla="*/ 1001881 w 3266093"/>
              <a:gd name="connsiteY2" fmla="*/ 1494491 h 4197834"/>
              <a:gd name="connsiteX3" fmla="*/ 29730 w 3266093"/>
              <a:gd name="connsiteY3" fmla="*/ 2283762 h 4197834"/>
              <a:gd name="connsiteX4" fmla="*/ 255577 w 3266093"/>
              <a:gd name="connsiteY4" fmla="*/ 3900473 h 4197834"/>
              <a:gd name="connsiteX5" fmla="*/ 404314 w 3266093"/>
              <a:gd name="connsiteY5" fmla="*/ 4137666 h 4197834"/>
              <a:gd name="connsiteX6" fmla="*/ 2994311 w 3266093"/>
              <a:gd name="connsiteY6" fmla="*/ 3082659 h 4197834"/>
              <a:gd name="connsiteX7" fmla="*/ 3052062 w 3266093"/>
              <a:gd name="connsiteY7" fmla="*/ 426086 h 4197834"/>
              <a:gd name="connsiteX0" fmla="*/ 3165757 w 3379788"/>
              <a:gd name="connsiteY0" fmla="*/ 426086 h 4182805"/>
              <a:gd name="connsiteX1" fmla="*/ 1904848 w 3379788"/>
              <a:gd name="connsiteY1" fmla="*/ 108453 h 4182805"/>
              <a:gd name="connsiteX2" fmla="*/ 1115576 w 3379788"/>
              <a:gd name="connsiteY2" fmla="*/ 1494491 h 4182805"/>
              <a:gd name="connsiteX3" fmla="*/ 143425 w 3379788"/>
              <a:gd name="connsiteY3" fmla="*/ 2283762 h 4182805"/>
              <a:gd name="connsiteX4" fmla="*/ 33616 w 3379788"/>
              <a:gd name="connsiteY4" fmla="*/ 3811774 h 4182805"/>
              <a:gd name="connsiteX5" fmla="*/ 518009 w 3379788"/>
              <a:gd name="connsiteY5" fmla="*/ 4137666 h 4182805"/>
              <a:gd name="connsiteX6" fmla="*/ 3108006 w 3379788"/>
              <a:gd name="connsiteY6" fmla="*/ 3082659 h 4182805"/>
              <a:gd name="connsiteX7" fmla="*/ 3165757 w 3379788"/>
              <a:gd name="connsiteY7" fmla="*/ 426086 h 4182805"/>
              <a:gd name="connsiteX0" fmla="*/ 3165757 w 3379788"/>
              <a:gd name="connsiteY0" fmla="*/ 426086 h 4233456"/>
              <a:gd name="connsiteX1" fmla="*/ 1904848 w 3379788"/>
              <a:gd name="connsiteY1" fmla="*/ 108453 h 4233456"/>
              <a:gd name="connsiteX2" fmla="*/ 1115576 w 3379788"/>
              <a:gd name="connsiteY2" fmla="*/ 1494491 h 4233456"/>
              <a:gd name="connsiteX3" fmla="*/ 143425 w 3379788"/>
              <a:gd name="connsiteY3" fmla="*/ 2283762 h 4233456"/>
              <a:gd name="connsiteX4" fmla="*/ 33616 w 3379788"/>
              <a:gd name="connsiteY4" fmla="*/ 3811774 h 4233456"/>
              <a:gd name="connsiteX5" fmla="*/ 518009 w 3379788"/>
              <a:gd name="connsiteY5" fmla="*/ 4137666 h 4233456"/>
              <a:gd name="connsiteX6" fmla="*/ 3108006 w 3379788"/>
              <a:gd name="connsiteY6" fmla="*/ 3082659 h 4233456"/>
              <a:gd name="connsiteX7" fmla="*/ 3165757 w 3379788"/>
              <a:gd name="connsiteY7" fmla="*/ 426086 h 4233456"/>
              <a:gd name="connsiteX0" fmla="*/ 3165757 w 3343509"/>
              <a:gd name="connsiteY0" fmla="*/ 426086 h 4432911"/>
              <a:gd name="connsiteX1" fmla="*/ 1904848 w 3343509"/>
              <a:gd name="connsiteY1" fmla="*/ 108453 h 4432911"/>
              <a:gd name="connsiteX2" fmla="*/ 1115576 w 3343509"/>
              <a:gd name="connsiteY2" fmla="*/ 1494491 h 4432911"/>
              <a:gd name="connsiteX3" fmla="*/ 143425 w 3343509"/>
              <a:gd name="connsiteY3" fmla="*/ 2283762 h 4432911"/>
              <a:gd name="connsiteX4" fmla="*/ 33616 w 3343509"/>
              <a:gd name="connsiteY4" fmla="*/ 3811774 h 4432911"/>
              <a:gd name="connsiteX5" fmla="*/ 1065981 w 3343509"/>
              <a:gd name="connsiteY5" fmla="*/ 4390115 h 4432911"/>
              <a:gd name="connsiteX6" fmla="*/ 3108006 w 3343509"/>
              <a:gd name="connsiteY6" fmla="*/ 3082659 h 4432911"/>
              <a:gd name="connsiteX7" fmla="*/ 3165757 w 3343509"/>
              <a:gd name="connsiteY7" fmla="*/ 426086 h 4432911"/>
              <a:gd name="connsiteX0" fmla="*/ 3165757 w 3477777"/>
              <a:gd name="connsiteY0" fmla="*/ 383829 h 4390654"/>
              <a:gd name="connsiteX1" fmla="*/ 1904848 w 3477777"/>
              <a:gd name="connsiteY1" fmla="*/ 66196 h 4390654"/>
              <a:gd name="connsiteX2" fmla="*/ 1115576 w 3477777"/>
              <a:gd name="connsiteY2" fmla="*/ 1452234 h 4390654"/>
              <a:gd name="connsiteX3" fmla="*/ 143425 w 3477777"/>
              <a:gd name="connsiteY3" fmla="*/ 2241505 h 4390654"/>
              <a:gd name="connsiteX4" fmla="*/ 33616 w 3477777"/>
              <a:gd name="connsiteY4" fmla="*/ 3769517 h 4390654"/>
              <a:gd name="connsiteX5" fmla="*/ 1065981 w 3477777"/>
              <a:gd name="connsiteY5" fmla="*/ 4347858 h 4390654"/>
              <a:gd name="connsiteX6" fmla="*/ 3306323 w 3477777"/>
              <a:gd name="connsiteY6" fmla="*/ 1800673 h 4390654"/>
              <a:gd name="connsiteX7" fmla="*/ 3165757 w 3477777"/>
              <a:gd name="connsiteY7" fmla="*/ 383829 h 4390654"/>
              <a:gd name="connsiteX0" fmla="*/ 3165757 w 3456438"/>
              <a:gd name="connsiteY0" fmla="*/ 383829 h 3966276"/>
              <a:gd name="connsiteX1" fmla="*/ 1904848 w 3456438"/>
              <a:gd name="connsiteY1" fmla="*/ 66196 h 3966276"/>
              <a:gd name="connsiteX2" fmla="*/ 1115576 w 3456438"/>
              <a:gd name="connsiteY2" fmla="*/ 1452234 h 3966276"/>
              <a:gd name="connsiteX3" fmla="*/ 143425 w 3456438"/>
              <a:gd name="connsiteY3" fmla="*/ 2241505 h 3966276"/>
              <a:gd name="connsiteX4" fmla="*/ 33616 w 3456438"/>
              <a:gd name="connsiteY4" fmla="*/ 3769517 h 3966276"/>
              <a:gd name="connsiteX5" fmla="*/ 1354901 w 3456438"/>
              <a:gd name="connsiteY5" fmla="*/ 3478565 h 3966276"/>
              <a:gd name="connsiteX6" fmla="*/ 3306323 w 3456438"/>
              <a:gd name="connsiteY6" fmla="*/ 1800673 h 3966276"/>
              <a:gd name="connsiteX7" fmla="*/ 3165757 w 3456438"/>
              <a:gd name="connsiteY7" fmla="*/ 383829 h 3966276"/>
              <a:gd name="connsiteX0" fmla="*/ 3185030 w 3475711"/>
              <a:gd name="connsiteY0" fmla="*/ 383829 h 3707572"/>
              <a:gd name="connsiteX1" fmla="*/ 1924121 w 3475711"/>
              <a:gd name="connsiteY1" fmla="*/ 66196 h 3707572"/>
              <a:gd name="connsiteX2" fmla="*/ 1134849 w 3475711"/>
              <a:gd name="connsiteY2" fmla="*/ 1452234 h 3707572"/>
              <a:gd name="connsiteX3" fmla="*/ 162698 w 3475711"/>
              <a:gd name="connsiteY3" fmla="*/ 2241505 h 3707572"/>
              <a:gd name="connsiteX4" fmla="*/ 26714 w 3475711"/>
              <a:gd name="connsiteY4" fmla="*/ 3420345 h 3707572"/>
              <a:gd name="connsiteX5" fmla="*/ 1374174 w 3475711"/>
              <a:gd name="connsiteY5" fmla="*/ 3478565 h 3707572"/>
              <a:gd name="connsiteX6" fmla="*/ 3325596 w 3475711"/>
              <a:gd name="connsiteY6" fmla="*/ 1800673 h 3707572"/>
              <a:gd name="connsiteX7" fmla="*/ 3185030 w 3475711"/>
              <a:gd name="connsiteY7" fmla="*/ 383829 h 3707572"/>
              <a:gd name="connsiteX0" fmla="*/ 3184519 w 3475200"/>
              <a:gd name="connsiteY0" fmla="*/ 383829 h 3633727"/>
              <a:gd name="connsiteX1" fmla="*/ 1923610 w 3475200"/>
              <a:gd name="connsiteY1" fmla="*/ 66196 h 3633727"/>
              <a:gd name="connsiteX2" fmla="*/ 1134338 w 3475200"/>
              <a:gd name="connsiteY2" fmla="*/ 1452234 h 3633727"/>
              <a:gd name="connsiteX3" fmla="*/ 162187 w 3475200"/>
              <a:gd name="connsiteY3" fmla="*/ 2241505 h 3633727"/>
              <a:gd name="connsiteX4" fmla="*/ 26868 w 3475200"/>
              <a:gd name="connsiteY4" fmla="*/ 3291869 h 3633727"/>
              <a:gd name="connsiteX5" fmla="*/ 1373663 w 3475200"/>
              <a:gd name="connsiteY5" fmla="*/ 3478565 h 3633727"/>
              <a:gd name="connsiteX6" fmla="*/ 3325085 w 3475200"/>
              <a:gd name="connsiteY6" fmla="*/ 1800673 h 3633727"/>
              <a:gd name="connsiteX7" fmla="*/ 3184519 w 3475200"/>
              <a:gd name="connsiteY7" fmla="*/ 383829 h 3633727"/>
              <a:gd name="connsiteX0" fmla="*/ 3200433 w 3491114"/>
              <a:gd name="connsiteY0" fmla="*/ 359894 h 3609792"/>
              <a:gd name="connsiteX1" fmla="*/ 1939524 w 3491114"/>
              <a:gd name="connsiteY1" fmla="*/ 42261 h 3609792"/>
              <a:gd name="connsiteX2" fmla="*/ 1496405 w 3491114"/>
              <a:gd name="connsiteY2" fmla="*/ 1086988 h 3609792"/>
              <a:gd name="connsiteX3" fmla="*/ 178101 w 3491114"/>
              <a:gd name="connsiteY3" fmla="*/ 2217570 h 3609792"/>
              <a:gd name="connsiteX4" fmla="*/ 42782 w 3491114"/>
              <a:gd name="connsiteY4" fmla="*/ 3267934 h 3609792"/>
              <a:gd name="connsiteX5" fmla="*/ 1389577 w 3491114"/>
              <a:gd name="connsiteY5" fmla="*/ 3454630 h 3609792"/>
              <a:gd name="connsiteX6" fmla="*/ 3340999 w 3491114"/>
              <a:gd name="connsiteY6" fmla="*/ 1776738 h 3609792"/>
              <a:gd name="connsiteX7" fmla="*/ 3200433 w 3491114"/>
              <a:gd name="connsiteY7" fmla="*/ 359894 h 3609792"/>
              <a:gd name="connsiteX0" fmla="*/ 3200433 w 3478188"/>
              <a:gd name="connsiteY0" fmla="*/ 254007 h 3503905"/>
              <a:gd name="connsiteX1" fmla="*/ 2275251 w 3478188"/>
              <a:gd name="connsiteY1" fmla="*/ 64270 h 3503905"/>
              <a:gd name="connsiteX2" fmla="*/ 1496405 w 3478188"/>
              <a:gd name="connsiteY2" fmla="*/ 981101 h 3503905"/>
              <a:gd name="connsiteX3" fmla="*/ 178101 w 3478188"/>
              <a:gd name="connsiteY3" fmla="*/ 2111683 h 3503905"/>
              <a:gd name="connsiteX4" fmla="*/ 42782 w 3478188"/>
              <a:gd name="connsiteY4" fmla="*/ 3162047 h 3503905"/>
              <a:gd name="connsiteX5" fmla="*/ 1389577 w 3478188"/>
              <a:gd name="connsiteY5" fmla="*/ 3348743 h 3503905"/>
              <a:gd name="connsiteX6" fmla="*/ 3340999 w 3478188"/>
              <a:gd name="connsiteY6" fmla="*/ 1670851 h 3503905"/>
              <a:gd name="connsiteX7" fmla="*/ 3200433 w 3478188"/>
              <a:gd name="connsiteY7" fmla="*/ 254007 h 3503905"/>
              <a:gd name="connsiteX0" fmla="*/ 3432850 w 3581316"/>
              <a:gd name="connsiteY0" fmla="*/ 534588 h 3448102"/>
              <a:gd name="connsiteX1" fmla="*/ 2275251 w 3581316"/>
              <a:gd name="connsiteY1" fmla="*/ 8467 h 3448102"/>
              <a:gd name="connsiteX2" fmla="*/ 1496405 w 3581316"/>
              <a:gd name="connsiteY2" fmla="*/ 925298 h 3448102"/>
              <a:gd name="connsiteX3" fmla="*/ 178101 w 3581316"/>
              <a:gd name="connsiteY3" fmla="*/ 2055880 h 3448102"/>
              <a:gd name="connsiteX4" fmla="*/ 42782 w 3581316"/>
              <a:gd name="connsiteY4" fmla="*/ 3106244 h 3448102"/>
              <a:gd name="connsiteX5" fmla="*/ 1389577 w 3581316"/>
              <a:gd name="connsiteY5" fmla="*/ 3292940 h 3448102"/>
              <a:gd name="connsiteX6" fmla="*/ 3340999 w 3581316"/>
              <a:gd name="connsiteY6" fmla="*/ 1615048 h 3448102"/>
              <a:gd name="connsiteX7" fmla="*/ 3432850 w 3581316"/>
              <a:gd name="connsiteY7" fmla="*/ 534588 h 3448102"/>
              <a:gd name="connsiteX0" fmla="*/ 3432850 w 3592640"/>
              <a:gd name="connsiteY0" fmla="*/ 508446 h 3421960"/>
              <a:gd name="connsiteX1" fmla="*/ 2099713 w 3592640"/>
              <a:gd name="connsiteY1" fmla="*/ 8988 h 3421960"/>
              <a:gd name="connsiteX2" fmla="*/ 1496405 w 3592640"/>
              <a:gd name="connsiteY2" fmla="*/ 899156 h 3421960"/>
              <a:gd name="connsiteX3" fmla="*/ 178101 w 3592640"/>
              <a:gd name="connsiteY3" fmla="*/ 2029738 h 3421960"/>
              <a:gd name="connsiteX4" fmla="*/ 42782 w 3592640"/>
              <a:gd name="connsiteY4" fmla="*/ 3080102 h 3421960"/>
              <a:gd name="connsiteX5" fmla="*/ 1389577 w 3592640"/>
              <a:gd name="connsiteY5" fmla="*/ 3266798 h 3421960"/>
              <a:gd name="connsiteX6" fmla="*/ 3340999 w 3592640"/>
              <a:gd name="connsiteY6" fmla="*/ 1588906 h 3421960"/>
              <a:gd name="connsiteX7" fmla="*/ 3432850 w 3592640"/>
              <a:gd name="connsiteY7" fmla="*/ 508446 h 3421960"/>
              <a:gd name="connsiteX0" fmla="*/ 3432850 w 3587605"/>
              <a:gd name="connsiteY0" fmla="*/ 563890 h 3477404"/>
              <a:gd name="connsiteX1" fmla="*/ 2177256 w 3587605"/>
              <a:gd name="connsiteY1" fmla="*/ 7949 h 3477404"/>
              <a:gd name="connsiteX2" fmla="*/ 1496405 w 3587605"/>
              <a:gd name="connsiteY2" fmla="*/ 954600 h 3477404"/>
              <a:gd name="connsiteX3" fmla="*/ 178101 w 3587605"/>
              <a:gd name="connsiteY3" fmla="*/ 2085182 h 3477404"/>
              <a:gd name="connsiteX4" fmla="*/ 42782 w 3587605"/>
              <a:gd name="connsiteY4" fmla="*/ 3135546 h 3477404"/>
              <a:gd name="connsiteX5" fmla="*/ 1389577 w 3587605"/>
              <a:gd name="connsiteY5" fmla="*/ 3322242 h 3477404"/>
              <a:gd name="connsiteX6" fmla="*/ 3340999 w 3587605"/>
              <a:gd name="connsiteY6" fmla="*/ 1644350 h 3477404"/>
              <a:gd name="connsiteX7" fmla="*/ 3432850 w 3587605"/>
              <a:gd name="connsiteY7" fmla="*/ 563890 h 3477404"/>
              <a:gd name="connsiteX0" fmla="*/ 3432850 w 3587605"/>
              <a:gd name="connsiteY0" fmla="*/ 608555 h 3522069"/>
              <a:gd name="connsiteX1" fmla="*/ 2177256 w 3587605"/>
              <a:gd name="connsiteY1" fmla="*/ 52614 h 3522069"/>
              <a:gd name="connsiteX2" fmla="*/ 1496405 w 3587605"/>
              <a:gd name="connsiteY2" fmla="*/ 999265 h 3522069"/>
              <a:gd name="connsiteX3" fmla="*/ 178101 w 3587605"/>
              <a:gd name="connsiteY3" fmla="*/ 2129847 h 3522069"/>
              <a:gd name="connsiteX4" fmla="*/ 42782 w 3587605"/>
              <a:gd name="connsiteY4" fmla="*/ 3180211 h 3522069"/>
              <a:gd name="connsiteX5" fmla="*/ 1389577 w 3587605"/>
              <a:gd name="connsiteY5" fmla="*/ 3366907 h 3522069"/>
              <a:gd name="connsiteX6" fmla="*/ 3340999 w 3587605"/>
              <a:gd name="connsiteY6" fmla="*/ 1689015 h 3522069"/>
              <a:gd name="connsiteX7" fmla="*/ 3432850 w 3587605"/>
              <a:gd name="connsiteY7" fmla="*/ 608555 h 3522069"/>
              <a:gd name="connsiteX0" fmla="*/ 3426562 w 3581317"/>
              <a:gd name="connsiteY0" fmla="*/ 572453 h 3485967"/>
              <a:gd name="connsiteX1" fmla="*/ 2170968 w 3581317"/>
              <a:gd name="connsiteY1" fmla="*/ 16512 h 3485967"/>
              <a:gd name="connsiteX2" fmla="*/ 1365525 w 3581317"/>
              <a:gd name="connsiteY2" fmla="*/ 1178375 h 3485967"/>
              <a:gd name="connsiteX3" fmla="*/ 171813 w 3581317"/>
              <a:gd name="connsiteY3" fmla="*/ 2093745 h 3485967"/>
              <a:gd name="connsiteX4" fmla="*/ 36494 w 3581317"/>
              <a:gd name="connsiteY4" fmla="*/ 3144109 h 3485967"/>
              <a:gd name="connsiteX5" fmla="*/ 1383289 w 3581317"/>
              <a:gd name="connsiteY5" fmla="*/ 3330805 h 3485967"/>
              <a:gd name="connsiteX6" fmla="*/ 3334711 w 3581317"/>
              <a:gd name="connsiteY6" fmla="*/ 1652913 h 3485967"/>
              <a:gd name="connsiteX7" fmla="*/ 3426562 w 3581317"/>
              <a:gd name="connsiteY7" fmla="*/ 572453 h 3485967"/>
              <a:gd name="connsiteX0" fmla="*/ 3426562 w 3573657"/>
              <a:gd name="connsiteY0" fmla="*/ 361068 h 3274582"/>
              <a:gd name="connsiteX1" fmla="*/ 2290505 w 3573657"/>
              <a:gd name="connsiteY1" fmla="*/ 26882 h 3274582"/>
              <a:gd name="connsiteX2" fmla="*/ 1365525 w 3573657"/>
              <a:gd name="connsiteY2" fmla="*/ 966990 h 3274582"/>
              <a:gd name="connsiteX3" fmla="*/ 171813 w 3573657"/>
              <a:gd name="connsiteY3" fmla="*/ 1882360 h 3274582"/>
              <a:gd name="connsiteX4" fmla="*/ 36494 w 3573657"/>
              <a:gd name="connsiteY4" fmla="*/ 2932724 h 3274582"/>
              <a:gd name="connsiteX5" fmla="*/ 1383289 w 3573657"/>
              <a:gd name="connsiteY5" fmla="*/ 3119420 h 3274582"/>
              <a:gd name="connsiteX6" fmla="*/ 3334711 w 3573657"/>
              <a:gd name="connsiteY6" fmla="*/ 1441528 h 3274582"/>
              <a:gd name="connsiteX7" fmla="*/ 3426562 w 3573657"/>
              <a:gd name="connsiteY7" fmla="*/ 361068 h 3274582"/>
              <a:gd name="connsiteX0" fmla="*/ 3294056 w 3441151"/>
              <a:gd name="connsiteY0" fmla="*/ 361068 h 3203866"/>
              <a:gd name="connsiteX1" fmla="*/ 2157999 w 3441151"/>
              <a:gd name="connsiteY1" fmla="*/ 26882 h 3203866"/>
              <a:gd name="connsiteX2" fmla="*/ 1233019 w 3441151"/>
              <a:gd name="connsiteY2" fmla="*/ 966990 h 3203866"/>
              <a:gd name="connsiteX3" fmla="*/ 39307 w 3441151"/>
              <a:gd name="connsiteY3" fmla="*/ 1882360 h 3203866"/>
              <a:gd name="connsiteX4" fmla="*/ 290562 w 3441151"/>
              <a:gd name="connsiteY4" fmla="*/ 2757955 h 3203866"/>
              <a:gd name="connsiteX5" fmla="*/ 1250783 w 3441151"/>
              <a:gd name="connsiteY5" fmla="*/ 3119420 h 3203866"/>
              <a:gd name="connsiteX6" fmla="*/ 3202205 w 3441151"/>
              <a:gd name="connsiteY6" fmla="*/ 1441528 h 3203866"/>
              <a:gd name="connsiteX7" fmla="*/ 3294056 w 3441151"/>
              <a:gd name="connsiteY7" fmla="*/ 361068 h 3203866"/>
              <a:gd name="connsiteX0" fmla="*/ 3047297 w 3194392"/>
              <a:gd name="connsiteY0" fmla="*/ 361068 h 3203866"/>
              <a:gd name="connsiteX1" fmla="*/ 1911240 w 3194392"/>
              <a:gd name="connsiteY1" fmla="*/ 26882 h 3203866"/>
              <a:gd name="connsiteX2" fmla="*/ 986260 w 3194392"/>
              <a:gd name="connsiteY2" fmla="*/ 966990 h 3203866"/>
              <a:gd name="connsiteX3" fmla="*/ 109751 w 3194392"/>
              <a:gd name="connsiteY3" fmla="*/ 1732912 h 3203866"/>
              <a:gd name="connsiteX4" fmla="*/ 43803 w 3194392"/>
              <a:gd name="connsiteY4" fmla="*/ 2757955 h 3203866"/>
              <a:gd name="connsiteX5" fmla="*/ 1004024 w 3194392"/>
              <a:gd name="connsiteY5" fmla="*/ 3119420 h 3203866"/>
              <a:gd name="connsiteX6" fmla="*/ 2955446 w 3194392"/>
              <a:gd name="connsiteY6" fmla="*/ 1441528 h 3203866"/>
              <a:gd name="connsiteX7" fmla="*/ 3047297 w 3194392"/>
              <a:gd name="connsiteY7" fmla="*/ 361068 h 3203866"/>
              <a:gd name="connsiteX0" fmla="*/ 3056492 w 3203587"/>
              <a:gd name="connsiteY0" fmla="*/ 361068 h 3203866"/>
              <a:gd name="connsiteX1" fmla="*/ 1920435 w 3203587"/>
              <a:gd name="connsiteY1" fmla="*/ 26882 h 3203866"/>
              <a:gd name="connsiteX2" fmla="*/ 995455 w 3203587"/>
              <a:gd name="connsiteY2" fmla="*/ 966990 h 3203866"/>
              <a:gd name="connsiteX3" fmla="*/ 118946 w 3203587"/>
              <a:gd name="connsiteY3" fmla="*/ 1732912 h 3203866"/>
              <a:gd name="connsiteX4" fmla="*/ 52998 w 3203587"/>
              <a:gd name="connsiteY4" fmla="*/ 2757955 h 3203866"/>
              <a:gd name="connsiteX5" fmla="*/ 1013219 w 3203587"/>
              <a:gd name="connsiteY5" fmla="*/ 3119420 h 3203866"/>
              <a:gd name="connsiteX6" fmla="*/ 2964641 w 3203587"/>
              <a:gd name="connsiteY6" fmla="*/ 1441528 h 3203866"/>
              <a:gd name="connsiteX7" fmla="*/ 3056492 w 3203587"/>
              <a:gd name="connsiteY7" fmla="*/ 361068 h 3203866"/>
              <a:gd name="connsiteX0" fmla="*/ 3056492 w 3198488"/>
              <a:gd name="connsiteY0" fmla="*/ 271660 h 3114458"/>
              <a:gd name="connsiteX1" fmla="*/ 2001198 w 3198488"/>
              <a:gd name="connsiteY1" fmla="*/ 36727 h 3114458"/>
              <a:gd name="connsiteX2" fmla="*/ 995455 w 3198488"/>
              <a:gd name="connsiteY2" fmla="*/ 877582 h 3114458"/>
              <a:gd name="connsiteX3" fmla="*/ 118946 w 3198488"/>
              <a:gd name="connsiteY3" fmla="*/ 1643504 h 3114458"/>
              <a:gd name="connsiteX4" fmla="*/ 52998 w 3198488"/>
              <a:gd name="connsiteY4" fmla="*/ 2668547 h 3114458"/>
              <a:gd name="connsiteX5" fmla="*/ 1013219 w 3198488"/>
              <a:gd name="connsiteY5" fmla="*/ 3030012 h 3114458"/>
              <a:gd name="connsiteX6" fmla="*/ 2964641 w 3198488"/>
              <a:gd name="connsiteY6" fmla="*/ 1352120 h 3114458"/>
              <a:gd name="connsiteX7" fmla="*/ 3056492 w 3198488"/>
              <a:gd name="connsiteY7" fmla="*/ 271660 h 3114458"/>
              <a:gd name="connsiteX0" fmla="*/ 2722047 w 3069743"/>
              <a:gd name="connsiteY0" fmla="*/ 74242 h 3438628"/>
              <a:gd name="connsiteX1" fmla="*/ 2001198 w 3069743"/>
              <a:gd name="connsiteY1" fmla="*/ 360897 h 3438628"/>
              <a:gd name="connsiteX2" fmla="*/ 995455 w 3069743"/>
              <a:gd name="connsiteY2" fmla="*/ 1201752 h 3438628"/>
              <a:gd name="connsiteX3" fmla="*/ 118946 w 3069743"/>
              <a:gd name="connsiteY3" fmla="*/ 1967674 h 3438628"/>
              <a:gd name="connsiteX4" fmla="*/ 52998 w 3069743"/>
              <a:gd name="connsiteY4" fmla="*/ 2992717 h 3438628"/>
              <a:gd name="connsiteX5" fmla="*/ 1013219 w 3069743"/>
              <a:gd name="connsiteY5" fmla="*/ 3354182 h 3438628"/>
              <a:gd name="connsiteX6" fmla="*/ 2964641 w 3069743"/>
              <a:gd name="connsiteY6" fmla="*/ 1676290 h 3438628"/>
              <a:gd name="connsiteX7" fmla="*/ 2722047 w 3069743"/>
              <a:gd name="connsiteY7" fmla="*/ 74242 h 3438628"/>
              <a:gd name="connsiteX0" fmla="*/ 2722047 w 3067016"/>
              <a:gd name="connsiteY0" fmla="*/ 56134 h 3420520"/>
              <a:gd name="connsiteX1" fmla="*/ 2109343 w 3067016"/>
              <a:gd name="connsiteY1" fmla="*/ 439971 h 3420520"/>
              <a:gd name="connsiteX2" fmla="*/ 995455 w 3067016"/>
              <a:gd name="connsiteY2" fmla="*/ 1183644 h 3420520"/>
              <a:gd name="connsiteX3" fmla="*/ 118946 w 3067016"/>
              <a:gd name="connsiteY3" fmla="*/ 1949566 h 3420520"/>
              <a:gd name="connsiteX4" fmla="*/ 52998 w 3067016"/>
              <a:gd name="connsiteY4" fmla="*/ 2974609 h 3420520"/>
              <a:gd name="connsiteX5" fmla="*/ 1013219 w 3067016"/>
              <a:gd name="connsiteY5" fmla="*/ 3336074 h 3420520"/>
              <a:gd name="connsiteX6" fmla="*/ 2964641 w 3067016"/>
              <a:gd name="connsiteY6" fmla="*/ 1658182 h 3420520"/>
              <a:gd name="connsiteX7" fmla="*/ 2722047 w 3067016"/>
              <a:gd name="connsiteY7" fmla="*/ 56134 h 3420520"/>
              <a:gd name="connsiteX0" fmla="*/ 2722047 w 3071906"/>
              <a:gd name="connsiteY0" fmla="*/ 88056 h 3452442"/>
              <a:gd name="connsiteX1" fmla="*/ 1918601 w 3071906"/>
              <a:gd name="connsiteY1" fmla="*/ 315738 h 3452442"/>
              <a:gd name="connsiteX2" fmla="*/ 995455 w 3071906"/>
              <a:gd name="connsiteY2" fmla="*/ 1215566 h 3452442"/>
              <a:gd name="connsiteX3" fmla="*/ 118946 w 3071906"/>
              <a:gd name="connsiteY3" fmla="*/ 1981488 h 3452442"/>
              <a:gd name="connsiteX4" fmla="*/ 52998 w 3071906"/>
              <a:gd name="connsiteY4" fmla="*/ 3006531 h 3452442"/>
              <a:gd name="connsiteX5" fmla="*/ 1013219 w 3071906"/>
              <a:gd name="connsiteY5" fmla="*/ 3367996 h 3452442"/>
              <a:gd name="connsiteX6" fmla="*/ 2964641 w 3071906"/>
              <a:gd name="connsiteY6" fmla="*/ 1690104 h 3452442"/>
              <a:gd name="connsiteX7" fmla="*/ 2722047 w 3071906"/>
              <a:gd name="connsiteY7" fmla="*/ 88056 h 3452442"/>
              <a:gd name="connsiteX0" fmla="*/ 2830640 w 3103270"/>
              <a:gd name="connsiteY0" fmla="*/ 122469 h 3324481"/>
              <a:gd name="connsiteX1" fmla="*/ 1918601 w 3103270"/>
              <a:gd name="connsiteY1" fmla="*/ 187777 h 3324481"/>
              <a:gd name="connsiteX2" fmla="*/ 995455 w 3103270"/>
              <a:gd name="connsiteY2" fmla="*/ 1087605 h 3324481"/>
              <a:gd name="connsiteX3" fmla="*/ 118946 w 3103270"/>
              <a:gd name="connsiteY3" fmla="*/ 1853527 h 3324481"/>
              <a:gd name="connsiteX4" fmla="*/ 52998 w 3103270"/>
              <a:gd name="connsiteY4" fmla="*/ 2878570 h 3324481"/>
              <a:gd name="connsiteX5" fmla="*/ 1013219 w 3103270"/>
              <a:gd name="connsiteY5" fmla="*/ 3240035 h 3324481"/>
              <a:gd name="connsiteX6" fmla="*/ 2964641 w 3103270"/>
              <a:gd name="connsiteY6" fmla="*/ 1562143 h 3324481"/>
              <a:gd name="connsiteX7" fmla="*/ 2830640 w 3103270"/>
              <a:gd name="connsiteY7" fmla="*/ 122469 h 332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3270" h="3324481">
                <a:moveTo>
                  <a:pt x="2830640" y="122469"/>
                </a:moveTo>
                <a:cubicBezTo>
                  <a:pt x="2656300" y="-106592"/>
                  <a:pt x="2224465" y="26921"/>
                  <a:pt x="1918601" y="187777"/>
                </a:cubicBezTo>
                <a:cubicBezTo>
                  <a:pt x="1612737" y="348633"/>
                  <a:pt x="1295398" y="809980"/>
                  <a:pt x="995455" y="1087605"/>
                </a:cubicBezTo>
                <a:cubicBezTo>
                  <a:pt x="695513" y="1365230"/>
                  <a:pt x="301127" y="1528045"/>
                  <a:pt x="118946" y="1853527"/>
                </a:cubicBezTo>
                <a:cubicBezTo>
                  <a:pt x="-63235" y="2179009"/>
                  <a:pt x="5934" y="2607182"/>
                  <a:pt x="52998" y="2878570"/>
                </a:cubicBezTo>
                <a:cubicBezTo>
                  <a:pt x="255171" y="3404858"/>
                  <a:pt x="556763" y="3376337"/>
                  <a:pt x="1013219" y="3240035"/>
                </a:cubicBezTo>
                <a:cubicBezTo>
                  <a:pt x="1469675" y="3103733"/>
                  <a:pt x="2661738" y="2081737"/>
                  <a:pt x="2964641" y="1562143"/>
                </a:cubicBezTo>
                <a:cubicBezTo>
                  <a:pt x="3267544" y="1042549"/>
                  <a:pt x="3004980" y="351530"/>
                  <a:pt x="2830640" y="122469"/>
                </a:cubicBezTo>
                <a:close/>
              </a:path>
            </a:pathLst>
          </a:custGeom>
          <a:solidFill>
            <a:srgbClr val="00D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-29376"/>
            <a:ext cx="12192000" cy="876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 rot="1879260">
            <a:off x="9768217" y="5265620"/>
            <a:ext cx="2430761" cy="2861962"/>
          </a:xfrm>
          <a:custGeom>
            <a:avLst/>
            <a:gdLst>
              <a:gd name="connsiteX0" fmla="*/ 3474949 w 3732053"/>
              <a:gd name="connsiteY0" fmla="*/ 426086 h 3585389"/>
              <a:gd name="connsiteX1" fmla="*/ 2214040 w 3732053"/>
              <a:gd name="connsiteY1" fmla="*/ 108453 h 3585389"/>
              <a:gd name="connsiteX2" fmla="*/ 1424768 w 3732053"/>
              <a:gd name="connsiteY2" fmla="*/ 1494491 h 3585389"/>
              <a:gd name="connsiteX3" fmla="*/ 452617 w 3732053"/>
              <a:gd name="connsiteY3" fmla="*/ 2283762 h 3585389"/>
              <a:gd name="connsiteX4" fmla="*/ 202360 w 3732053"/>
              <a:gd name="connsiteY4" fmla="*/ 3525421 h 3585389"/>
              <a:gd name="connsiteX5" fmla="*/ 3417198 w 3732053"/>
              <a:gd name="connsiteY5" fmla="*/ 3082659 h 3585389"/>
              <a:gd name="connsiteX6" fmla="*/ 3474949 w 3732053"/>
              <a:gd name="connsiteY6" fmla="*/ 426086 h 3585389"/>
              <a:gd name="connsiteX0" fmla="*/ 3142383 w 3366539"/>
              <a:gd name="connsiteY0" fmla="*/ 426086 h 3927525"/>
              <a:gd name="connsiteX1" fmla="*/ 1881474 w 3366539"/>
              <a:gd name="connsiteY1" fmla="*/ 108453 h 3927525"/>
              <a:gd name="connsiteX2" fmla="*/ 1092202 w 3366539"/>
              <a:gd name="connsiteY2" fmla="*/ 1494491 h 3927525"/>
              <a:gd name="connsiteX3" fmla="*/ 120051 w 3366539"/>
              <a:gd name="connsiteY3" fmla="*/ 2283762 h 3927525"/>
              <a:gd name="connsiteX4" fmla="*/ 345898 w 3366539"/>
              <a:gd name="connsiteY4" fmla="*/ 3900473 h 3927525"/>
              <a:gd name="connsiteX5" fmla="*/ 3084632 w 3366539"/>
              <a:gd name="connsiteY5" fmla="*/ 3082659 h 3927525"/>
              <a:gd name="connsiteX6" fmla="*/ 3142383 w 3366539"/>
              <a:gd name="connsiteY6" fmla="*/ 426086 h 3927525"/>
              <a:gd name="connsiteX0" fmla="*/ 3052062 w 3266093"/>
              <a:gd name="connsiteY0" fmla="*/ 426086 h 4197834"/>
              <a:gd name="connsiteX1" fmla="*/ 1791153 w 3266093"/>
              <a:gd name="connsiteY1" fmla="*/ 108453 h 4197834"/>
              <a:gd name="connsiteX2" fmla="*/ 1001881 w 3266093"/>
              <a:gd name="connsiteY2" fmla="*/ 1494491 h 4197834"/>
              <a:gd name="connsiteX3" fmla="*/ 29730 w 3266093"/>
              <a:gd name="connsiteY3" fmla="*/ 2283762 h 4197834"/>
              <a:gd name="connsiteX4" fmla="*/ 255577 w 3266093"/>
              <a:gd name="connsiteY4" fmla="*/ 3900473 h 4197834"/>
              <a:gd name="connsiteX5" fmla="*/ 404314 w 3266093"/>
              <a:gd name="connsiteY5" fmla="*/ 4137666 h 4197834"/>
              <a:gd name="connsiteX6" fmla="*/ 2994311 w 3266093"/>
              <a:gd name="connsiteY6" fmla="*/ 3082659 h 4197834"/>
              <a:gd name="connsiteX7" fmla="*/ 3052062 w 3266093"/>
              <a:gd name="connsiteY7" fmla="*/ 426086 h 4197834"/>
              <a:gd name="connsiteX0" fmla="*/ 3165757 w 3379788"/>
              <a:gd name="connsiteY0" fmla="*/ 426086 h 4182805"/>
              <a:gd name="connsiteX1" fmla="*/ 1904848 w 3379788"/>
              <a:gd name="connsiteY1" fmla="*/ 108453 h 4182805"/>
              <a:gd name="connsiteX2" fmla="*/ 1115576 w 3379788"/>
              <a:gd name="connsiteY2" fmla="*/ 1494491 h 4182805"/>
              <a:gd name="connsiteX3" fmla="*/ 143425 w 3379788"/>
              <a:gd name="connsiteY3" fmla="*/ 2283762 h 4182805"/>
              <a:gd name="connsiteX4" fmla="*/ 33616 w 3379788"/>
              <a:gd name="connsiteY4" fmla="*/ 3811774 h 4182805"/>
              <a:gd name="connsiteX5" fmla="*/ 518009 w 3379788"/>
              <a:gd name="connsiteY5" fmla="*/ 4137666 h 4182805"/>
              <a:gd name="connsiteX6" fmla="*/ 3108006 w 3379788"/>
              <a:gd name="connsiteY6" fmla="*/ 3082659 h 4182805"/>
              <a:gd name="connsiteX7" fmla="*/ 3165757 w 3379788"/>
              <a:gd name="connsiteY7" fmla="*/ 426086 h 4182805"/>
              <a:gd name="connsiteX0" fmla="*/ 3165757 w 3379788"/>
              <a:gd name="connsiteY0" fmla="*/ 426086 h 4233456"/>
              <a:gd name="connsiteX1" fmla="*/ 1904848 w 3379788"/>
              <a:gd name="connsiteY1" fmla="*/ 108453 h 4233456"/>
              <a:gd name="connsiteX2" fmla="*/ 1115576 w 3379788"/>
              <a:gd name="connsiteY2" fmla="*/ 1494491 h 4233456"/>
              <a:gd name="connsiteX3" fmla="*/ 143425 w 3379788"/>
              <a:gd name="connsiteY3" fmla="*/ 2283762 h 4233456"/>
              <a:gd name="connsiteX4" fmla="*/ 33616 w 3379788"/>
              <a:gd name="connsiteY4" fmla="*/ 3811774 h 4233456"/>
              <a:gd name="connsiteX5" fmla="*/ 518009 w 3379788"/>
              <a:gd name="connsiteY5" fmla="*/ 4137666 h 4233456"/>
              <a:gd name="connsiteX6" fmla="*/ 3108006 w 3379788"/>
              <a:gd name="connsiteY6" fmla="*/ 3082659 h 4233456"/>
              <a:gd name="connsiteX7" fmla="*/ 3165757 w 3379788"/>
              <a:gd name="connsiteY7" fmla="*/ 426086 h 4233456"/>
              <a:gd name="connsiteX0" fmla="*/ 3165757 w 3343509"/>
              <a:gd name="connsiteY0" fmla="*/ 426086 h 4432911"/>
              <a:gd name="connsiteX1" fmla="*/ 1904848 w 3343509"/>
              <a:gd name="connsiteY1" fmla="*/ 108453 h 4432911"/>
              <a:gd name="connsiteX2" fmla="*/ 1115576 w 3343509"/>
              <a:gd name="connsiteY2" fmla="*/ 1494491 h 4432911"/>
              <a:gd name="connsiteX3" fmla="*/ 143425 w 3343509"/>
              <a:gd name="connsiteY3" fmla="*/ 2283762 h 4432911"/>
              <a:gd name="connsiteX4" fmla="*/ 33616 w 3343509"/>
              <a:gd name="connsiteY4" fmla="*/ 3811774 h 4432911"/>
              <a:gd name="connsiteX5" fmla="*/ 1065981 w 3343509"/>
              <a:gd name="connsiteY5" fmla="*/ 4390115 h 4432911"/>
              <a:gd name="connsiteX6" fmla="*/ 3108006 w 3343509"/>
              <a:gd name="connsiteY6" fmla="*/ 3082659 h 4432911"/>
              <a:gd name="connsiteX7" fmla="*/ 3165757 w 3343509"/>
              <a:gd name="connsiteY7" fmla="*/ 426086 h 4432911"/>
              <a:gd name="connsiteX0" fmla="*/ 3165757 w 3477777"/>
              <a:gd name="connsiteY0" fmla="*/ 383829 h 4390654"/>
              <a:gd name="connsiteX1" fmla="*/ 1904848 w 3477777"/>
              <a:gd name="connsiteY1" fmla="*/ 66196 h 4390654"/>
              <a:gd name="connsiteX2" fmla="*/ 1115576 w 3477777"/>
              <a:gd name="connsiteY2" fmla="*/ 1452234 h 4390654"/>
              <a:gd name="connsiteX3" fmla="*/ 143425 w 3477777"/>
              <a:gd name="connsiteY3" fmla="*/ 2241505 h 4390654"/>
              <a:gd name="connsiteX4" fmla="*/ 33616 w 3477777"/>
              <a:gd name="connsiteY4" fmla="*/ 3769517 h 4390654"/>
              <a:gd name="connsiteX5" fmla="*/ 1065981 w 3477777"/>
              <a:gd name="connsiteY5" fmla="*/ 4347858 h 4390654"/>
              <a:gd name="connsiteX6" fmla="*/ 3306323 w 3477777"/>
              <a:gd name="connsiteY6" fmla="*/ 1800673 h 4390654"/>
              <a:gd name="connsiteX7" fmla="*/ 3165757 w 3477777"/>
              <a:gd name="connsiteY7" fmla="*/ 383829 h 4390654"/>
              <a:gd name="connsiteX0" fmla="*/ 3165757 w 3456438"/>
              <a:gd name="connsiteY0" fmla="*/ 383829 h 3966276"/>
              <a:gd name="connsiteX1" fmla="*/ 1904848 w 3456438"/>
              <a:gd name="connsiteY1" fmla="*/ 66196 h 3966276"/>
              <a:gd name="connsiteX2" fmla="*/ 1115576 w 3456438"/>
              <a:gd name="connsiteY2" fmla="*/ 1452234 h 3966276"/>
              <a:gd name="connsiteX3" fmla="*/ 143425 w 3456438"/>
              <a:gd name="connsiteY3" fmla="*/ 2241505 h 3966276"/>
              <a:gd name="connsiteX4" fmla="*/ 33616 w 3456438"/>
              <a:gd name="connsiteY4" fmla="*/ 3769517 h 3966276"/>
              <a:gd name="connsiteX5" fmla="*/ 1354901 w 3456438"/>
              <a:gd name="connsiteY5" fmla="*/ 3478565 h 3966276"/>
              <a:gd name="connsiteX6" fmla="*/ 3306323 w 3456438"/>
              <a:gd name="connsiteY6" fmla="*/ 1800673 h 3966276"/>
              <a:gd name="connsiteX7" fmla="*/ 3165757 w 3456438"/>
              <a:gd name="connsiteY7" fmla="*/ 383829 h 3966276"/>
              <a:gd name="connsiteX0" fmla="*/ 3185030 w 3475711"/>
              <a:gd name="connsiteY0" fmla="*/ 383829 h 3707572"/>
              <a:gd name="connsiteX1" fmla="*/ 1924121 w 3475711"/>
              <a:gd name="connsiteY1" fmla="*/ 66196 h 3707572"/>
              <a:gd name="connsiteX2" fmla="*/ 1134849 w 3475711"/>
              <a:gd name="connsiteY2" fmla="*/ 1452234 h 3707572"/>
              <a:gd name="connsiteX3" fmla="*/ 162698 w 3475711"/>
              <a:gd name="connsiteY3" fmla="*/ 2241505 h 3707572"/>
              <a:gd name="connsiteX4" fmla="*/ 26714 w 3475711"/>
              <a:gd name="connsiteY4" fmla="*/ 3420345 h 3707572"/>
              <a:gd name="connsiteX5" fmla="*/ 1374174 w 3475711"/>
              <a:gd name="connsiteY5" fmla="*/ 3478565 h 3707572"/>
              <a:gd name="connsiteX6" fmla="*/ 3325596 w 3475711"/>
              <a:gd name="connsiteY6" fmla="*/ 1800673 h 3707572"/>
              <a:gd name="connsiteX7" fmla="*/ 3185030 w 3475711"/>
              <a:gd name="connsiteY7" fmla="*/ 383829 h 3707572"/>
              <a:gd name="connsiteX0" fmla="*/ 3184519 w 3475200"/>
              <a:gd name="connsiteY0" fmla="*/ 383829 h 3633727"/>
              <a:gd name="connsiteX1" fmla="*/ 1923610 w 3475200"/>
              <a:gd name="connsiteY1" fmla="*/ 66196 h 3633727"/>
              <a:gd name="connsiteX2" fmla="*/ 1134338 w 3475200"/>
              <a:gd name="connsiteY2" fmla="*/ 1452234 h 3633727"/>
              <a:gd name="connsiteX3" fmla="*/ 162187 w 3475200"/>
              <a:gd name="connsiteY3" fmla="*/ 2241505 h 3633727"/>
              <a:gd name="connsiteX4" fmla="*/ 26868 w 3475200"/>
              <a:gd name="connsiteY4" fmla="*/ 3291869 h 3633727"/>
              <a:gd name="connsiteX5" fmla="*/ 1373663 w 3475200"/>
              <a:gd name="connsiteY5" fmla="*/ 3478565 h 3633727"/>
              <a:gd name="connsiteX6" fmla="*/ 3325085 w 3475200"/>
              <a:gd name="connsiteY6" fmla="*/ 1800673 h 3633727"/>
              <a:gd name="connsiteX7" fmla="*/ 3184519 w 3475200"/>
              <a:gd name="connsiteY7" fmla="*/ 383829 h 3633727"/>
              <a:gd name="connsiteX0" fmla="*/ 3200433 w 3491114"/>
              <a:gd name="connsiteY0" fmla="*/ 359894 h 3609792"/>
              <a:gd name="connsiteX1" fmla="*/ 1939524 w 3491114"/>
              <a:gd name="connsiteY1" fmla="*/ 42261 h 3609792"/>
              <a:gd name="connsiteX2" fmla="*/ 1496405 w 3491114"/>
              <a:gd name="connsiteY2" fmla="*/ 1086988 h 3609792"/>
              <a:gd name="connsiteX3" fmla="*/ 178101 w 3491114"/>
              <a:gd name="connsiteY3" fmla="*/ 2217570 h 3609792"/>
              <a:gd name="connsiteX4" fmla="*/ 42782 w 3491114"/>
              <a:gd name="connsiteY4" fmla="*/ 3267934 h 3609792"/>
              <a:gd name="connsiteX5" fmla="*/ 1389577 w 3491114"/>
              <a:gd name="connsiteY5" fmla="*/ 3454630 h 3609792"/>
              <a:gd name="connsiteX6" fmla="*/ 3340999 w 3491114"/>
              <a:gd name="connsiteY6" fmla="*/ 1776738 h 3609792"/>
              <a:gd name="connsiteX7" fmla="*/ 3200433 w 3491114"/>
              <a:gd name="connsiteY7" fmla="*/ 359894 h 3609792"/>
              <a:gd name="connsiteX0" fmla="*/ 3200433 w 3478188"/>
              <a:gd name="connsiteY0" fmla="*/ 254007 h 3503905"/>
              <a:gd name="connsiteX1" fmla="*/ 2275251 w 3478188"/>
              <a:gd name="connsiteY1" fmla="*/ 64270 h 3503905"/>
              <a:gd name="connsiteX2" fmla="*/ 1496405 w 3478188"/>
              <a:gd name="connsiteY2" fmla="*/ 981101 h 3503905"/>
              <a:gd name="connsiteX3" fmla="*/ 178101 w 3478188"/>
              <a:gd name="connsiteY3" fmla="*/ 2111683 h 3503905"/>
              <a:gd name="connsiteX4" fmla="*/ 42782 w 3478188"/>
              <a:gd name="connsiteY4" fmla="*/ 3162047 h 3503905"/>
              <a:gd name="connsiteX5" fmla="*/ 1389577 w 3478188"/>
              <a:gd name="connsiteY5" fmla="*/ 3348743 h 3503905"/>
              <a:gd name="connsiteX6" fmla="*/ 3340999 w 3478188"/>
              <a:gd name="connsiteY6" fmla="*/ 1670851 h 3503905"/>
              <a:gd name="connsiteX7" fmla="*/ 3200433 w 3478188"/>
              <a:gd name="connsiteY7" fmla="*/ 254007 h 3503905"/>
              <a:gd name="connsiteX0" fmla="*/ 3432850 w 3581316"/>
              <a:gd name="connsiteY0" fmla="*/ 534588 h 3448102"/>
              <a:gd name="connsiteX1" fmla="*/ 2275251 w 3581316"/>
              <a:gd name="connsiteY1" fmla="*/ 8467 h 3448102"/>
              <a:gd name="connsiteX2" fmla="*/ 1496405 w 3581316"/>
              <a:gd name="connsiteY2" fmla="*/ 925298 h 3448102"/>
              <a:gd name="connsiteX3" fmla="*/ 178101 w 3581316"/>
              <a:gd name="connsiteY3" fmla="*/ 2055880 h 3448102"/>
              <a:gd name="connsiteX4" fmla="*/ 42782 w 3581316"/>
              <a:gd name="connsiteY4" fmla="*/ 3106244 h 3448102"/>
              <a:gd name="connsiteX5" fmla="*/ 1389577 w 3581316"/>
              <a:gd name="connsiteY5" fmla="*/ 3292940 h 3448102"/>
              <a:gd name="connsiteX6" fmla="*/ 3340999 w 3581316"/>
              <a:gd name="connsiteY6" fmla="*/ 1615048 h 3448102"/>
              <a:gd name="connsiteX7" fmla="*/ 3432850 w 3581316"/>
              <a:gd name="connsiteY7" fmla="*/ 534588 h 3448102"/>
              <a:gd name="connsiteX0" fmla="*/ 3432850 w 3592640"/>
              <a:gd name="connsiteY0" fmla="*/ 508446 h 3421960"/>
              <a:gd name="connsiteX1" fmla="*/ 2099713 w 3592640"/>
              <a:gd name="connsiteY1" fmla="*/ 8988 h 3421960"/>
              <a:gd name="connsiteX2" fmla="*/ 1496405 w 3592640"/>
              <a:gd name="connsiteY2" fmla="*/ 899156 h 3421960"/>
              <a:gd name="connsiteX3" fmla="*/ 178101 w 3592640"/>
              <a:gd name="connsiteY3" fmla="*/ 2029738 h 3421960"/>
              <a:gd name="connsiteX4" fmla="*/ 42782 w 3592640"/>
              <a:gd name="connsiteY4" fmla="*/ 3080102 h 3421960"/>
              <a:gd name="connsiteX5" fmla="*/ 1389577 w 3592640"/>
              <a:gd name="connsiteY5" fmla="*/ 3266798 h 3421960"/>
              <a:gd name="connsiteX6" fmla="*/ 3340999 w 3592640"/>
              <a:gd name="connsiteY6" fmla="*/ 1588906 h 3421960"/>
              <a:gd name="connsiteX7" fmla="*/ 3432850 w 3592640"/>
              <a:gd name="connsiteY7" fmla="*/ 508446 h 3421960"/>
              <a:gd name="connsiteX0" fmla="*/ 3432850 w 3587605"/>
              <a:gd name="connsiteY0" fmla="*/ 563890 h 3477404"/>
              <a:gd name="connsiteX1" fmla="*/ 2177256 w 3587605"/>
              <a:gd name="connsiteY1" fmla="*/ 7949 h 3477404"/>
              <a:gd name="connsiteX2" fmla="*/ 1496405 w 3587605"/>
              <a:gd name="connsiteY2" fmla="*/ 954600 h 3477404"/>
              <a:gd name="connsiteX3" fmla="*/ 178101 w 3587605"/>
              <a:gd name="connsiteY3" fmla="*/ 2085182 h 3477404"/>
              <a:gd name="connsiteX4" fmla="*/ 42782 w 3587605"/>
              <a:gd name="connsiteY4" fmla="*/ 3135546 h 3477404"/>
              <a:gd name="connsiteX5" fmla="*/ 1389577 w 3587605"/>
              <a:gd name="connsiteY5" fmla="*/ 3322242 h 3477404"/>
              <a:gd name="connsiteX6" fmla="*/ 3340999 w 3587605"/>
              <a:gd name="connsiteY6" fmla="*/ 1644350 h 3477404"/>
              <a:gd name="connsiteX7" fmla="*/ 3432850 w 3587605"/>
              <a:gd name="connsiteY7" fmla="*/ 563890 h 3477404"/>
              <a:gd name="connsiteX0" fmla="*/ 3432850 w 3587605"/>
              <a:gd name="connsiteY0" fmla="*/ 608555 h 3522069"/>
              <a:gd name="connsiteX1" fmla="*/ 2177256 w 3587605"/>
              <a:gd name="connsiteY1" fmla="*/ 52614 h 3522069"/>
              <a:gd name="connsiteX2" fmla="*/ 1496405 w 3587605"/>
              <a:gd name="connsiteY2" fmla="*/ 999265 h 3522069"/>
              <a:gd name="connsiteX3" fmla="*/ 178101 w 3587605"/>
              <a:gd name="connsiteY3" fmla="*/ 2129847 h 3522069"/>
              <a:gd name="connsiteX4" fmla="*/ 42782 w 3587605"/>
              <a:gd name="connsiteY4" fmla="*/ 3180211 h 3522069"/>
              <a:gd name="connsiteX5" fmla="*/ 1389577 w 3587605"/>
              <a:gd name="connsiteY5" fmla="*/ 3366907 h 3522069"/>
              <a:gd name="connsiteX6" fmla="*/ 3340999 w 3587605"/>
              <a:gd name="connsiteY6" fmla="*/ 1689015 h 3522069"/>
              <a:gd name="connsiteX7" fmla="*/ 3432850 w 3587605"/>
              <a:gd name="connsiteY7" fmla="*/ 608555 h 3522069"/>
              <a:gd name="connsiteX0" fmla="*/ 3426562 w 3581317"/>
              <a:gd name="connsiteY0" fmla="*/ 572453 h 3485967"/>
              <a:gd name="connsiteX1" fmla="*/ 2170968 w 3581317"/>
              <a:gd name="connsiteY1" fmla="*/ 16512 h 3485967"/>
              <a:gd name="connsiteX2" fmla="*/ 1365525 w 3581317"/>
              <a:gd name="connsiteY2" fmla="*/ 1178375 h 3485967"/>
              <a:gd name="connsiteX3" fmla="*/ 171813 w 3581317"/>
              <a:gd name="connsiteY3" fmla="*/ 2093745 h 3485967"/>
              <a:gd name="connsiteX4" fmla="*/ 36494 w 3581317"/>
              <a:gd name="connsiteY4" fmla="*/ 3144109 h 3485967"/>
              <a:gd name="connsiteX5" fmla="*/ 1383289 w 3581317"/>
              <a:gd name="connsiteY5" fmla="*/ 3330805 h 3485967"/>
              <a:gd name="connsiteX6" fmla="*/ 3334711 w 3581317"/>
              <a:gd name="connsiteY6" fmla="*/ 1652913 h 3485967"/>
              <a:gd name="connsiteX7" fmla="*/ 3426562 w 3581317"/>
              <a:gd name="connsiteY7" fmla="*/ 572453 h 3485967"/>
              <a:gd name="connsiteX0" fmla="*/ 3426562 w 3573657"/>
              <a:gd name="connsiteY0" fmla="*/ 361068 h 3274582"/>
              <a:gd name="connsiteX1" fmla="*/ 2290505 w 3573657"/>
              <a:gd name="connsiteY1" fmla="*/ 26882 h 3274582"/>
              <a:gd name="connsiteX2" fmla="*/ 1365525 w 3573657"/>
              <a:gd name="connsiteY2" fmla="*/ 966990 h 3274582"/>
              <a:gd name="connsiteX3" fmla="*/ 171813 w 3573657"/>
              <a:gd name="connsiteY3" fmla="*/ 1882360 h 3274582"/>
              <a:gd name="connsiteX4" fmla="*/ 36494 w 3573657"/>
              <a:gd name="connsiteY4" fmla="*/ 2932724 h 3274582"/>
              <a:gd name="connsiteX5" fmla="*/ 1383289 w 3573657"/>
              <a:gd name="connsiteY5" fmla="*/ 3119420 h 3274582"/>
              <a:gd name="connsiteX6" fmla="*/ 3334711 w 3573657"/>
              <a:gd name="connsiteY6" fmla="*/ 1441528 h 3274582"/>
              <a:gd name="connsiteX7" fmla="*/ 3426562 w 3573657"/>
              <a:gd name="connsiteY7" fmla="*/ 361068 h 3274582"/>
              <a:gd name="connsiteX0" fmla="*/ 3294056 w 3441151"/>
              <a:gd name="connsiteY0" fmla="*/ 361068 h 3203866"/>
              <a:gd name="connsiteX1" fmla="*/ 2157999 w 3441151"/>
              <a:gd name="connsiteY1" fmla="*/ 26882 h 3203866"/>
              <a:gd name="connsiteX2" fmla="*/ 1233019 w 3441151"/>
              <a:gd name="connsiteY2" fmla="*/ 966990 h 3203866"/>
              <a:gd name="connsiteX3" fmla="*/ 39307 w 3441151"/>
              <a:gd name="connsiteY3" fmla="*/ 1882360 h 3203866"/>
              <a:gd name="connsiteX4" fmla="*/ 290562 w 3441151"/>
              <a:gd name="connsiteY4" fmla="*/ 2757955 h 3203866"/>
              <a:gd name="connsiteX5" fmla="*/ 1250783 w 3441151"/>
              <a:gd name="connsiteY5" fmla="*/ 3119420 h 3203866"/>
              <a:gd name="connsiteX6" fmla="*/ 3202205 w 3441151"/>
              <a:gd name="connsiteY6" fmla="*/ 1441528 h 3203866"/>
              <a:gd name="connsiteX7" fmla="*/ 3294056 w 3441151"/>
              <a:gd name="connsiteY7" fmla="*/ 361068 h 3203866"/>
              <a:gd name="connsiteX0" fmla="*/ 3047297 w 3194392"/>
              <a:gd name="connsiteY0" fmla="*/ 361068 h 3203866"/>
              <a:gd name="connsiteX1" fmla="*/ 1911240 w 3194392"/>
              <a:gd name="connsiteY1" fmla="*/ 26882 h 3203866"/>
              <a:gd name="connsiteX2" fmla="*/ 986260 w 3194392"/>
              <a:gd name="connsiteY2" fmla="*/ 966990 h 3203866"/>
              <a:gd name="connsiteX3" fmla="*/ 109751 w 3194392"/>
              <a:gd name="connsiteY3" fmla="*/ 1732912 h 3203866"/>
              <a:gd name="connsiteX4" fmla="*/ 43803 w 3194392"/>
              <a:gd name="connsiteY4" fmla="*/ 2757955 h 3203866"/>
              <a:gd name="connsiteX5" fmla="*/ 1004024 w 3194392"/>
              <a:gd name="connsiteY5" fmla="*/ 3119420 h 3203866"/>
              <a:gd name="connsiteX6" fmla="*/ 2955446 w 3194392"/>
              <a:gd name="connsiteY6" fmla="*/ 1441528 h 3203866"/>
              <a:gd name="connsiteX7" fmla="*/ 3047297 w 3194392"/>
              <a:gd name="connsiteY7" fmla="*/ 361068 h 3203866"/>
              <a:gd name="connsiteX0" fmla="*/ 3056492 w 3203587"/>
              <a:gd name="connsiteY0" fmla="*/ 361068 h 3203866"/>
              <a:gd name="connsiteX1" fmla="*/ 1920435 w 3203587"/>
              <a:gd name="connsiteY1" fmla="*/ 26882 h 3203866"/>
              <a:gd name="connsiteX2" fmla="*/ 995455 w 3203587"/>
              <a:gd name="connsiteY2" fmla="*/ 966990 h 3203866"/>
              <a:gd name="connsiteX3" fmla="*/ 118946 w 3203587"/>
              <a:gd name="connsiteY3" fmla="*/ 1732912 h 3203866"/>
              <a:gd name="connsiteX4" fmla="*/ 52998 w 3203587"/>
              <a:gd name="connsiteY4" fmla="*/ 2757955 h 3203866"/>
              <a:gd name="connsiteX5" fmla="*/ 1013219 w 3203587"/>
              <a:gd name="connsiteY5" fmla="*/ 3119420 h 3203866"/>
              <a:gd name="connsiteX6" fmla="*/ 2964641 w 3203587"/>
              <a:gd name="connsiteY6" fmla="*/ 1441528 h 3203866"/>
              <a:gd name="connsiteX7" fmla="*/ 3056492 w 3203587"/>
              <a:gd name="connsiteY7" fmla="*/ 361068 h 3203866"/>
              <a:gd name="connsiteX0" fmla="*/ 3056492 w 3198488"/>
              <a:gd name="connsiteY0" fmla="*/ 271660 h 3114458"/>
              <a:gd name="connsiteX1" fmla="*/ 2001198 w 3198488"/>
              <a:gd name="connsiteY1" fmla="*/ 36727 h 3114458"/>
              <a:gd name="connsiteX2" fmla="*/ 995455 w 3198488"/>
              <a:gd name="connsiteY2" fmla="*/ 877582 h 3114458"/>
              <a:gd name="connsiteX3" fmla="*/ 118946 w 3198488"/>
              <a:gd name="connsiteY3" fmla="*/ 1643504 h 3114458"/>
              <a:gd name="connsiteX4" fmla="*/ 52998 w 3198488"/>
              <a:gd name="connsiteY4" fmla="*/ 2668547 h 3114458"/>
              <a:gd name="connsiteX5" fmla="*/ 1013219 w 3198488"/>
              <a:gd name="connsiteY5" fmla="*/ 3030012 h 3114458"/>
              <a:gd name="connsiteX6" fmla="*/ 2964641 w 3198488"/>
              <a:gd name="connsiteY6" fmla="*/ 1352120 h 3114458"/>
              <a:gd name="connsiteX7" fmla="*/ 3056492 w 3198488"/>
              <a:gd name="connsiteY7" fmla="*/ 271660 h 3114458"/>
              <a:gd name="connsiteX0" fmla="*/ 2722047 w 3069743"/>
              <a:gd name="connsiteY0" fmla="*/ 74242 h 3438628"/>
              <a:gd name="connsiteX1" fmla="*/ 2001198 w 3069743"/>
              <a:gd name="connsiteY1" fmla="*/ 360897 h 3438628"/>
              <a:gd name="connsiteX2" fmla="*/ 995455 w 3069743"/>
              <a:gd name="connsiteY2" fmla="*/ 1201752 h 3438628"/>
              <a:gd name="connsiteX3" fmla="*/ 118946 w 3069743"/>
              <a:gd name="connsiteY3" fmla="*/ 1967674 h 3438628"/>
              <a:gd name="connsiteX4" fmla="*/ 52998 w 3069743"/>
              <a:gd name="connsiteY4" fmla="*/ 2992717 h 3438628"/>
              <a:gd name="connsiteX5" fmla="*/ 1013219 w 3069743"/>
              <a:gd name="connsiteY5" fmla="*/ 3354182 h 3438628"/>
              <a:gd name="connsiteX6" fmla="*/ 2964641 w 3069743"/>
              <a:gd name="connsiteY6" fmla="*/ 1676290 h 3438628"/>
              <a:gd name="connsiteX7" fmla="*/ 2722047 w 3069743"/>
              <a:gd name="connsiteY7" fmla="*/ 74242 h 3438628"/>
              <a:gd name="connsiteX0" fmla="*/ 2722047 w 3067016"/>
              <a:gd name="connsiteY0" fmla="*/ 56134 h 3420520"/>
              <a:gd name="connsiteX1" fmla="*/ 2109343 w 3067016"/>
              <a:gd name="connsiteY1" fmla="*/ 439971 h 3420520"/>
              <a:gd name="connsiteX2" fmla="*/ 995455 w 3067016"/>
              <a:gd name="connsiteY2" fmla="*/ 1183644 h 3420520"/>
              <a:gd name="connsiteX3" fmla="*/ 118946 w 3067016"/>
              <a:gd name="connsiteY3" fmla="*/ 1949566 h 3420520"/>
              <a:gd name="connsiteX4" fmla="*/ 52998 w 3067016"/>
              <a:gd name="connsiteY4" fmla="*/ 2974609 h 3420520"/>
              <a:gd name="connsiteX5" fmla="*/ 1013219 w 3067016"/>
              <a:gd name="connsiteY5" fmla="*/ 3336074 h 3420520"/>
              <a:gd name="connsiteX6" fmla="*/ 2964641 w 3067016"/>
              <a:gd name="connsiteY6" fmla="*/ 1658182 h 3420520"/>
              <a:gd name="connsiteX7" fmla="*/ 2722047 w 3067016"/>
              <a:gd name="connsiteY7" fmla="*/ 56134 h 3420520"/>
              <a:gd name="connsiteX0" fmla="*/ 2722047 w 3071906"/>
              <a:gd name="connsiteY0" fmla="*/ 88056 h 3452442"/>
              <a:gd name="connsiteX1" fmla="*/ 1918601 w 3071906"/>
              <a:gd name="connsiteY1" fmla="*/ 315738 h 3452442"/>
              <a:gd name="connsiteX2" fmla="*/ 995455 w 3071906"/>
              <a:gd name="connsiteY2" fmla="*/ 1215566 h 3452442"/>
              <a:gd name="connsiteX3" fmla="*/ 118946 w 3071906"/>
              <a:gd name="connsiteY3" fmla="*/ 1981488 h 3452442"/>
              <a:gd name="connsiteX4" fmla="*/ 52998 w 3071906"/>
              <a:gd name="connsiteY4" fmla="*/ 3006531 h 3452442"/>
              <a:gd name="connsiteX5" fmla="*/ 1013219 w 3071906"/>
              <a:gd name="connsiteY5" fmla="*/ 3367996 h 3452442"/>
              <a:gd name="connsiteX6" fmla="*/ 2964641 w 3071906"/>
              <a:gd name="connsiteY6" fmla="*/ 1690104 h 3452442"/>
              <a:gd name="connsiteX7" fmla="*/ 2722047 w 3071906"/>
              <a:gd name="connsiteY7" fmla="*/ 88056 h 3452442"/>
              <a:gd name="connsiteX0" fmla="*/ 2830640 w 3103270"/>
              <a:gd name="connsiteY0" fmla="*/ 122469 h 3324481"/>
              <a:gd name="connsiteX1" fmla="*/ 1918601 w 3103270"/>
              <a:gd name="connsiteY1" fmla="*/ 187777 h 3324481"/>
              <a:gd name="connsiteX2" fmla="*/ 995455 w 3103270"/>
              <a:gd name="connsiteY2" fmla="*/ 1087605 h 3324481"/>
              <a:gd name="connsiteX3" fmla="*/ 118946 w 3103270"/>
              <a:gd name="connsiteY3" fmla="*/ 1853527 h 3324481"/>
              <a:gd name="connsiteX4" fmla="*/ 52998 w 3103270"/>
              <a:gd name="connsiteY4" fmla="*/ 2878570 h 3324481"/>
              <a:gd name="connsiteX5" fmla="*/ 1013219 w 3103270"/>
              <a:gd name="connsiteY5" fmla="*/ 3240035 h 3324481"/>
              <a:gd name="connsiteX6" fmla="*/ 2964641 w 3103270"/>
              <a:gd name="connsiteY6" fmla="*/ 1562143 h 3324481"/>
              <a:gd name="connsiteX7" fmla="*/ 2830640 w 3103270"/>
              <a:gd name="connsiteY7" fmla="*/ 122469 h 332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3270" h="3324481">
                <a:moveTo>
                  <a:pt x="2830640" y="122469"/>
                </a:moveTo>
                <a:cubicBezTo>
                  <a:pt x="2656300" y="-106592"/>
                  <a:pt x="2224465" y="26921"/>
                  <a:pt x="1918601" y="187777"/>
                </a:cubicBezTo>
                <a:cubicBezTo>
                  <a:pt x="1612737" y="348633"/>
                  <a:pt x="1295398" y="809980"/>
                  <a:pt x="995455" y="1087605"/>
                </a:cubicBezTo>
                <a:cubicBezTo>
                  <a:pt x="695513" y="1365230"/>
                  <a:pt x="301127" y="1528045"/>
                  <a:pt x="118946" y="1853527"/>
                </a:cubicBezTo>
                <a:cubicBezTo>
                  <a:pt x="-63235" y="2179009"/>
                  <a:pt x="5934" y="2607182"/>
                  <a:pt x="52998" y="2878570"/>
                </a:cubicBezTo>
                <a:cubicBezTo>
                  <a:pt x="255171" y="3404858"/>
                  <a:pt x="556763" y="3376337"/>
                  <a:pt x="1013219" y="3240035"/>
                </a:cubicBezTo>
                <a:cubicBezTo>
                  <a:pt x="1469675" y="3103733"/>
                  <a:pt x="2661738" y="2081737"/>
                  <a:pt x="2964641" y="1562143"/>
                </a:cubicBezTo>
                <a:cubicBezTo>
                  <a:pt x="3267544" y="1042549"/>
                  <a:pt x="3004980" y="351530"/>
                  <a:pt x="2830640" y="122469"/>
                </a:cubicBezTo>
                <a:close/>
              </a:path>
            </a:pathLst>
          </a:custGeom>
          <a:solidFill>
            <a:srgbClr val="1E2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13244" y="6217305"/>
            <a:ext cx="1895337" cy="5925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9407" y="250247"/>
            <a:ext cx="540620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>
                <a:ln w="12700">
                  <a:solidFill>
                    <a:srgbClr val="00D5B3"/>
                  </a:solidFill>
                </a:ln>
                <a:solidFill>
                  <a:srgbClr val="00D5B3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Noto Sans Cond Blk" panose="020B0A06040504020204" pitchFamily="34"/>
              </a:rPr>
              <a:t>1.</a:t>
            </a:r>
            <a:endParaRPr lang="ko-KR" altLang="en-US" sz="2400" dirty="0">
              <a:ln w="12700">
                <a:solidFill>
                  <a:srgbClr val="00D5B3"/>
                </a:solidFill>
              </a:ln>
              <a:solidFill>
                <a:srgbClr val="00D5B3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Noto Sans Cond Blk" panose="020B0A06040504020204" pitchFamily="34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86699" y="-10981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ㄴㅇㄹ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45485" y="266308"/>
            <a:ext cx="2404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232B3A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Noto Sans Cond Blk" panose="020B0A06040504020204" pitchFamily="34"/>
              </a:rPr>
              <a:t>1. </a:t>
            </a:r>
            <a:r>
              <a:rPr lang="ko-KR" altLang="en-US" sz="2400" dirty="0" smtClean="0">
                <a:solidFill>
                  <a:srgbClr val="232B3A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Noto Sans Cond Blk" panose="020B0A06040504020204" pitchFamily="34"/>
              </a:rPr>
              <a:t>개요</a:t>
            </a:r>
            <a:endParaRPr lang="en-US" altLang="ko-KR" sz="2400" dirty="0">
              <a:solidFill>
                <a:srgbClr val="232B3A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Noto Sans Cond Blk" panose="020B0A06040504020204" pitchFamily="34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61445" y="135904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◆ 기대효과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27522" y="1772228"/>
            <a:ext cx="10599376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/>
              <a:t>효율적인 병원운영을 위해 업무 과정을 통합하고 표준화하여 의료진의 업무 효율성을 크게 향상시킨다</a:t>
            </a:r>
            <a:r>
              <a:rPr lang="en-US" altLang="ko-KR" sz="1500" b="1" dirty="0" smtClean="0"/>
              <a:t>. </a:t>
            </a:r>
            <a:r>
              <a:rPr lang="ko-KR" altLang="en-US" sz="1500" b="1" dirty="0" smtClean="0"/>
              <a:t>또한 원격 의료시스템을도입하여 환자에게 언택트시대에 맞는 새로운 해답을 제시합니다</a:t>
            </a:r>
            <a:r>
              <a:rPr lang="en-US" altLang="ko-KR" sz="1500" b="1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500" b="1" dirty="0" smtClean="0"/>
              <a:t>의료기관의 업무 단순화</a:t>
            </a:r>
            <a:r>
              <a:rPr lang="en-US" altLang="ko-KR" sz="1500" b="1" dirty="0" smtClean="0"/>
              <a:t>, </a:t>
            </a:r>
            <a:r>
              <a:rPr lang="ko-KR" altLang="en-US" sz="1500" b="1" dirty="0" smtClean="0"/>
              <a:t>생산성 향상</a:t>
            </a:r>
            <a:endParaRPr lang="en-US" altLang="ko-KR" sz="1500" b="1" dirty="0" smtClean="0"/>
          </a:p>
          <a:p>
            <a:endParaRPr lang="en-US" altLang="ko-KR" sz="1500" b="1" dirty="0" smtClean="0"/>
          </a:p>
          <a:p>
            <a:r>
              <a:rPr lang="ko-KR" altLang="en-US" sz="1500" b="1" dirty="0" smtClean="0"/>
              <a:t>병원의 모든 행정을 효율적으로 관리할 수 있도록 자동화 및 통합구축을 통하여 진료 생산성을 극대화하여 환자 서비스를 향상시키기 위해 개발된 통합 의료정보시스템입니다</a:t>
            </a:r>
            <a:r>
              <a:rPr lang="en-US" altLang="ko-KR" sz="1500" b="1" dirty="0" smtClean="0"/>
              <a:t>.</a:t>
            </a:r>
          </a:p>
          <a:p>
            <a:endParaRPr lang="en-US" altLang="ko-KR" sz="1500" b="1" dirty="0" smtClean="0"/>
          </a:p>
          <a:p>
            <a:pPr>
              <a:defRPr/>
            </a:pPr>
            <a:r>
              <a:rPr lang="ko-KR" altLang="en-US" sz="1500" b="1" dirty="0" smtClean="0"/>
              <a:t>진료 접수 및 수납 자동화로 수기 관리에 따른 개인정보 유출 부담감 해소</a:t>
            </a:r>
            <a:r>
              <a:rPr lang="en-US" altLang="ko-KR" sz="1500" b="1" dirty="0" smtClean="0"/>
              <a:t>.</a:t>
            </a:r>
          </a:p>
          <a:p>
            <a:pPr>
              <a:defRPr/>
            </a:pPr>
            <a:endParaRPr lang="en-US" altLang="ko-KR" sz="1500" b="1" dirty="0" smtClean="0"/>
          </a:p>
          <a:p>
            <a:pPr>
              <a:defRPr/>
            </a:pPr>
            <a:r>
              <a:rPr lang="ko-KR" altLang="en-US" sz="1500" b="1" dirty="0" smtClean="0"/>
              <a:t>원내 </a:t>
            </a:r>
            <a:r>
              <a:rPr lang="en-US" altLang="ko-KR" sz="1500" b="1" dirty="0" smtClean="0"/>
              <a:t>DATABASE </a:t>
            </a:r>
            <a:r>
              <a:rPr lang="ko-KR" altLang="en-US" sz="1500" b="1" dirty="0" smtClean="0"/>
              <a:t>백업을 통한 진료정보의 활용성 증대</a:t>
            </a:r>
          </a:p>
          <a:p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xmlns="" val="256589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자유형 43"/>
          <p:cNvSpPr/>
          <p:nvPr/>
        </p:nvSpPr>
        <p:spPr>
          <a:xfrm rot="2299827">
            <a:off x="2540" y="-1294130"/>
            <a:ext cx="2748280" cy="3235960"/>
          </a:xfrm>
          <a:custGeom>
            <a:avLst/>
            <a:gdLst>
              <a:gd name="connsiteX0" fmla="*/ 3474949 w 3732053"/>
              <a:gd name="connsiteY0" fmla="*/ 426086 h 3585389"/>
              <a:gd name="connsiteX1" fmla="*/ 2214040 w 3732053"/>
              <a:gd name="connsiteY1" fmla="*/ 108453 h 3585389"/>
              <a:gd name="connsiteX2" fmla="*/ 1424768 w 3732053"/>
              <a:gd name="connsiteY2" fmla="*/ 1494491 h 3585389"/>
              <a:gd name="connsiteX3" fmla="*/ 452617 w 3732053"/>
              <a:gd name="connsiteY3" fmla="*/ 2283762 h 3585389"/>
              <a:gd name="connsiteX4" fmla="*/ 202360 w 3732053"/>
              <a:gd name="connsiteY4" fmla="*/ 3525421 h 3585389"/>
              <a:gd name="connsiteX5" fmla="*/ 3417198 w 3732053"/>
              <a:gd name="connsiteY5" fmla="*/ 3082659 h 3585389"/>
              <a:gd name="connsiteX6" fmla="*/ 3474949 w 3732053"/>
              <a:gd name="connsiteY6" fmla="*/ 426086 h 3585389"/>
              <a:gd name="connsiteX0" fmla="*/ 3142383 w 3366539"/>
              <a:gd name="connsiteY0" fmla="*/ 426086 h 3927525"/>
              <a:gd name="connsiteX1" fmla="*/ 1881474 w 3366539"/>
              <a:gd name="connsiteY1" fmla="*/ 108453 h 3927525"/>
              <a:gd name="connsiteX2" fmla="*/ 1092202 w 3366539"/>
              <a:gd name="connsiteY2" fmla="*/ 1494491 h 3927525"/>
              <a:gd name="connsiteX3" fmla="*/ 120051 w 3366539"/>
              <a:gd name="connsiteY3" fmla="*/ 2283762 h 3927525"/>
              <a:gd name="connsiteX4" fmla="*/ 345898 w 3366539"/>
              <a:gd name="connsiteY4" fmla="*/ 3900473 h 3927525"/>
              <a:gd name="connsiteX5" fmla="*/ 3084632 w 3366539"/>
              <a:gd name="connsiteY5" fmla="*/ 3082659 h 3927525"/>
              <a:gd name="connsiteX6" fmla="*/ 3142383 w 3366539"/>
              <a:gd name="connsiteY6" fmla="*/ 426086 h 3927525"/>
              <a:gd name="connsiteX0" fmla="*/ 3052062 w 3266093"/>
              <a:gd name="connsiteY0" fmla="*/ 426086 h 4197834"/>
              <a:gd name="connsiteX1" fmla="*/ 1791153 w 3266093"/>
              <a:gd name="connsiteY1" fmla="*/ 108453 h 4197834"/>
              <a:gd name="connsiteX2" fmla="*/ 1001881 w 3266093"/>
              <a:gd name="connsiteY2" fmla="*/ 1494491 h 4197834"/>
              <a:gd name="connsiteX3" fmla="*/ 29730 w 3266093"/>
              <a:gd name="connsiteY3" fmla="*/ 2283762 h 4197834"/>
              <a:gd name="connsiteX4" fmla="*/ 255577 w 3266093"/>
              <a:gd name="connsiteY4" fmla="*/ 3900473 h 4197834"/>
              <a:gd name="connsiteX5" fmla="*/ 404314 w 3266093"/>
              <a:gd name="connsiteY5" fmla="*/ 4137666 h 4197834"/>
              <a:gd name="connsiteX6" fmla="*/ 2994311 w 3266093"/>
              <a:gd name="connsiteY6" fmla="*/ 3082659 h 4197834"/>
              <a:gd name="connsiteX7" fmla="*/ 3052062 w 3266093"/>
              <a:gd name="connsiteY7" fmla="*/ 426086 h 4197834"/>
              <a:gd name="connsiteX0" fmla="*/ 3165757 w 3379788"/>
              <a:gd name="connsiteY0" fmla="*/ 426086 h 4182805"/>
              <a:gd name="connsiteX1" fmla="*/ 1904848 w 3379788"/>
              <a:gd name="connsiteY1" fmla="*/ 108453 h 4182805"/>
              <a:gd name="connsiteX2" fmla="*/ 1115576 w 3379788"/>
              <a:gd name="connsiteY2" fmla="*/ 1494491 h 4182805"/>
              <a:gd name="connsiteX3" fmla="*/ 143425 w 3379788"/>
              <a:gd name="connsiteY3" fmla="*/ 2283762 h 4182805"/>
              <a:gd name="connsiteX4" fmla="*/ 33616 w 3379788"/>
              <a:gd name="connsiteY4" fmla="*/ 3811774 h 4182805"/>
              <a:gd name="connsiteX5" fmla="*/ 518009 w 3379788"/>
              <a:gd name="connsiteY5" fmla="*/ 4137666 h 4182805"/>
              <a:gd name="connsiteX6" fmla="*/ 3108006 w 3379788"/>
              <a:gd name="connsiteY6" fmla="*/ 3082659 h 4182805"/>
              <a:gd name="connsiteX7" fmla="*/ 3165757 w 3379788"/>
              <a:gd name="connsiteY7" fmla="*/ 426086 h 4182805"/>
              <a:gd name="connsiteX0" fmla="*/ 3165757 w 3379788"/>
              <a:gd name="connsiteY0" fmla="*/ 426086 h 4233456"/>
              <a:gd name="connsiteX1" fmla="*/ 1904848 w 3379788"/>
              <a:gd name="connsiteY1" fmla="*/ 108453 h 4233456"/>
              <a:gd name="connsiteX2" fmla="*/ 1115576 w 3379788"/>
              <a:gd name="connsiteY2" fmla="*/ 1494491 h 4233456"/>
              <a:gd name="connsiteX3" fmla="*/ 143425 w 3379788"/>
              <a:gd name="connsiteY3" fmla="*/ 2283762 h 4233456"/>
              <a:gd name="connsiteX4" fmla="*/ 33616 w 3379788"/>
              <a:gd name="connsiteY4" fmla="*/ 3811774 h 4233456"/>
              <a:gd name="connsiteX5" fmla="*/ 518009 w 3379788"/>
              <a:gd name="connsiteY5" fmla="*/ 4137666 h 4233456"/>
              <a:gd name="connsiteX6" fmla="*/ 3108006 w 3379788"/>
              <a:gd name="connsiteY6" fmla="*/ 3082659 h 4233456"/>
              <a:gd name="connsiteX7" fmla="*/ 3165757 w 3379788"/>
              <a:gd name="connsiteY7" fmla="*/ 426086 h 4233456"/>
              <a:gd name="connsiteX0" fmla="*/ 3165757 w 3343509"/>
              <a:gd name="connsiteY0" fmla="*/ 426086 h 4432911"/>
              <a:gd name="connsiteX1" fmla="*/ 1904848 w 3343509"/>
              <a:gd name="connsiteY1" fmla="*/ 108453 h 4432911"/>
              <a:gd name="connsiteX2" fmla="*/ 1115576 w 3343509"/>
              <a:gd name="connsiteY2" fmla="*/ 1494491 h 4432911"/>
              <a:gd name="connsiteX3" fmla="*/ 143425 w 3343509"/>
              <a:gd name="connsiteY3" fmla="*/ 2283762 h 4432911"/>
              <a:gd name="connsiteX4" fmla="*/ 33616 w 3343509"/>
              <a:gd name="connsiteY4" fmla="*/ 3811774 h 4432911"/>
              <a:gd name="connsiteX5" fmla="*/ 1065981 w 3343509"/>
              <a:gd name="connsiteY5" fmla="*/ 4390115 h 4432911"/>
              <a:gd name="connsiteX6" fmla="*/ 3108006 w 3343509"/>
              <a:gd name="connsiteY6" fmla="*/ 3082659 h 4432911"/>
              <a:gd name="connsiteX7" fmla="*/ 3165757 w 3343509"/>
              <a:gd name="connsiteY7" fmla="*/ 426086 h 4432911"/>
              <a:gd name="connsiteX0" fmla="*/ 3165757 w 3477777"/>
              <a:gd name="connsiteY0" fmla="*/ 383829 h 4390654"/>
              <a:gd name="connsiteX1" fmla="*/ 1904848 w 3477777"/>
              <a:gd name="connsiteY1" fmla="*/ 66196 h 4390654"/>
              <a:gd name="connsiteX2" fmla="*/ 1115576 w 3477777"/>
              <a:gd name="connsiteY2" fmla="*/ 1452234 h 4390654"/>
              <a:gd name="connsiteX3" fmla="*/ 143425 w 3477777"/>
              <a:gd name="connsiteY3" fmla="*/ 2241505 h 4390654"/>
              <a:gd name="connsiteX4" fmla="*/ 33616 w 3477777"/>
              <a:gd name="connsiteY4" fmla="*/ 3769517 h 4390654"/>
              <a:gd name="connsiteX5" fmla="*/ 1065981 w 3477777"/>
              <a:gd name="connsiteY5" fmla="*/ 4347858 h 4390654"/>
              <a:gd name="connsiteX6" fmla="*/ 3306323 w 3477777"/>
              <a:gd name="connsiteY6" fmla="*/ 1800673 h 4390654"/>
              <a:gd name="connsiteX7" fmla="*/ 3165757 w 3477777"/>
              <a:gd name="connsiteY7" fmla="*/ 383829 h 4390654"/>
              <a:gd name="connsiteX0" fmla="*/ 3165757 w 3456438"/>
              <a:gd name="connsiteY0" fmla="*/ 383829 h 3966276"/>
              <a:gd name="connsiteX1" fmla="*/ 1904848 w 3456438"/>
              <a:gd name="connsiteY1" fmla="*/ 66196 h 3966276"/>
              <a:gd name="connsiteX2" fmla="*/ 1115576 w 3456438"/>
              <a:gd name="connsiteY2" fmla="*/ 1452234 h 3966276"/>
              <a:gd name="connsiteX3" fmla="*/ 143425 w 3456438"/>
              <a:gd name="connsiteY3" fmla="*/ 2241505 h 3966276"/>
              <a:gd name="connsiteX4" fmla="*/ 33616 w 3456438"/>
              <a:gd name="connsiteY4" fmla="*/ 3769517 h 3966276"/>
              <a:gd name="connsiteX5" fmla="*/ 1354901 w 3456438"/>
              <a:gd name="connsiteY5" fmla="*/ 3478565 h 3966276"/>
              <a:gd name="connsiteX6" fmla="*/ 3306323 w 3456438"/>
              <a:gd name="connsiteY6" fmla="*/ 1800673 h 3966276"/>
              <a:gd name="connsiteX7" fmla="*/ 3165757 w 3456438"/>
              <a:gd name="connsiteY7" fmla="*/ 383829 h 3966276"/>
              <a:gd name="connsiteX0" fmla="*/ 3185030 w 3475711"/>
              <a:gd name="connsiteY0" fmla="*/ 383829 h 3707572"/>
              <a:gd name="connsiteX1" fmla="*/ 1924121 w 3475711"/>
              <a:gd name="connsiteY1" fmla="*/ 66196 h 3707572"/>
              <a:gd name="connsiteX2" fmla="*/ 1134849 w 3475711"/>
              <a:gd name="connsiteY2" fmla="*/ 1452234 h 3707572"/>
              <a:gd name="connsiteX3" fmla="*/ 162698 w 3475711"/>
              <a:gd name="connsiteY3" fmla="*/ 2241505 h 3707572"/>
              <a:gd name="connsiteX4" fmla="*/ 26714 w 3475711"/>
              <a:gd name="connsiteY4" fmla="*/ 3420345 h 3707572"/>
              <a:gd name="connsiteX5" fmla="*/ 1374174 w 3475711"/>
              <a:gd name="connsiteY5" fmla="*/ 3478565 h 3707572"/>
              <a:gd name="connsiteX6" fmla="*/ 3325596 w 3475711"/>
              <a:gd name="connsiteY6" fmla="*/ 1800673 h 3707572"/>
              <a:gd name="connsiteX7" fmla="*/ 3185030 w 3475711"/>
              <a:gd name="connsiteY7" fmla="*/ 383829 h 3707572"/>
              <a:gd name="connsiteX0" fmla="*/ 3184519 w 3475200"/>
              <a:gd name="connsiteY0" fmla="*/ 383829 h 3633727"/>
              <a:gd name="connsiteX1" fmla="*/ 1923610 w 3475200"/>
              <a:gd name="connsiteY1" fmla="*/ 66196 h 3633727"/>
              <a:gd name="connsiteX2" fmla="*/ 1134338 w 3475200"/>
              <a:gd name="connsiteY2" fmla="*/ 1452234 h 3633727"/>
              <a:gd name="connsiteX3" fmla="*/ 162187 w 3475200"/>
              <a:gd name="connsiteY3" fmla="*/ 2241505 h 3633727"/>
              <a:gd name="connsiteX4" fmla="*/ 26868 w 3475200"/>
              <a:gd name="connsiteY4" fmla="*/ 3291869 h 3633727"/>
              <a:gd name="connsiteX5" fmla="*/ 1373663 w 3475200"/>
              <a:gd name="connsiteY5" fmla="*/ 3478565 h 3633727"/>
              <a:gd name="connsiteX6" fmla="*/ 3325085 w 3475200"/>
              <a:gd name="connsiteY6" fmla="*/ 1800673 h 3633727"/>
              <a:gd name="connsiteX7" fmla="*/ 3184519 w 3475200"/>
              <a:gd name="connsiteY7" fmla="*/ 383829 h 3633727"/>
              <a:gd name="connsiteX0" fmla="*/ 3200433 w 3491114"/>
              <a:gd name="connsiteY0" fmla="*/ 359894 h 3609792"/>
              <a:gd name="connsiteX1" fmla="*/ 1939524 w 3491114"/>
              <a:gd name="connsiteY1" fmla="*/ 42261 h 3609792"/>
              <a:gd name="connsiteX2" fmla="*/ 1496405 w 3491114"/>
              <a:gd name="connsiteY2" fmla="*/ 1086988 h 3609792"/>
              <a:gd name="connsiteX3" fmla="*/ 178101 w 3491114"/>
              <a:gd name="connsiteY3" fmla="*/ 2217570 h 3609792"/>
              <a:gd name="connsiteX4" fmla="*/ 42782 w 3491114"/>
              <a:gd name="connsiteY4" fmla="*/ 3267934 h 3609792"/>
              <a:gd name="connsiteX5" fmla="*/ 1389577 w 3491114"/>
              <a:gd name="connsiteY5" fmla="*/ 3454630 h 3609792"/>
              <a:gd name="connsiteX6" fmla="*/ 3340999 w 3491114"/>
              <a:gd name="connsiteY6" fmla="*/ 1776738 h 3609792"/>
              <a:gd name="connsiteX7" fmla="*/ 3200433 w 3491114"/>
              <a:gd name="connsiteY7" fmla="*/ 359894 h 3609792"/>
              <a:gd name="connsiteX0" fmla="*/ 3200433 w 3478188"/>
              <a:gd name="connsiteY0" fmla="*/ 254007 h 3503905"/>
              <a:gd name="connsiteX1" fmla="*/ 2275251 w 3478188"/>
              <a:gd name="connsiteY1" fmla="*/ 64270 h 3503905"/>
              <a:gd name="connsiteX2" fmla="*/ 1496405 w 3478188"/>
              <a:gd name="connsiteY2" fmla="*/ 981101 h 3503905"/>
              <a:gd name="connsiteX3" fmla="*/ 178101 w 3478188"/>
              <a:gd name="connsiteY3" fmla="*/ 2111683 h 3503905"/>
              <a:gd name="connsiteX4" fmla="*/ 42782 w 3478188"/>
              <a:gd name="connsiteY4" fmla="*/ 3162047 h 3503905"/>
              <a:gd name="connsiteX5" fmla="*/ 1389577 w 3478188"/>
              <a:gd name="connsiteY5" fmla="*/ 3348743 h 3503905"/>
              <a:gd name="connsiteX6" fmla="*/ 3340999 w 3478188"/>
              <a:gd name="connsiteY6" fmla="*/ 1670851 h 3503905"/>
              <a:gd name="connsiteX7" fmla="*/ 3200433 w 3478188"/>
              <a:gd name="connsiteY7" fmla="*/ 254007 h 3503905"/>
              <a:gd name="connsiteX0" fmla="*/ 3432850 w 3581316"/>
              <a:gd name="connsiteY0" fmla="*/ 534588 h 3448102"/>
              <a:gd name="connsiteX1" fmla="*/ 2275251 w 3581316"/>
              <a:gd name="connsiteY1" fmla="*/ 8467 h 3448102"/>
              <a:gd name="connsiteX2" fmla="*/ 1496405 w 3581316"/>
              <a:gd name="connsiteY2" fmla="*/ 925298 h 3448102"/>
              <a:gd name="connsiteX3" fmla="*/ 178101 w 3581316"/>
              <a:gd name="connsiteY3" fmla="*/ 2055880 h 3448102"/>
              <a:gd name="connsiteX4" fmla="*/ 42782 w 3581316"/>
              <a:gd name="connsiteY4" fmla="*/ 3106244 h 3448102"/>
              <a:gd name="connsiteX5" fmla="*/ 1389577 w 3581316"/>
              <a:gd name="connsiteY5" fmla="*/ 3292940 h 3448102"/>
              <a:gd name="connsiteX6" fmla="*/ 3340999 w 3581316"/>
              <a:gd name="connsiteY6" fmla="*/ 1615048 h 3448102"/>
              <a:gd name="connsiteX7" fmla="*/ 3432850 w 3581316"/>
              <a:gd name="connsiteY7" fmla="*/ 534588 h 3448102"/>
              <a:gd name="connsiteX0" fmla="*/ 3432850 w 3592640"/>
              <a:gd name="connsiteY0" fmla="*/ 508446 h 3421960"/>
              <a:gd name="connsiteX1" fmla="*/ 2099713 w 3592640"/>
              <a:gd name="connsiteY1" fmla="*/ 8988 h 3421960"/>
              <a:gd name="connsiteX2" fmla="*/ 1496405 w 3592640"/>
              <a:gd name="connsiteY2" fmla="*/ 899156 h 3421960"/>
              <a:gd name="connsiteX3" fmla="*/ 178101 w 3592640"/>
              <a:gd name="connsiteY3" fmla="*/ 2029738 h 3421960"/>
              <a:gd name="connsiteX4" fmla="*/ 42782 w 3592640"/>
              <a:gd name="connsiteY4" fmla="*/ 3080102 h 3421960"/>
              <a:gd name="connsiteX5" fmla="*/ 1389577 w 3592640"/>
              <a:gd name="connsiteY5" fmla="*/ 3266798 h 3421960"/>
              <a:gd name="connsiteX6" fmla="*/ 3340999 w 3592640"/>
              <a:gd name="connsiteY6" fmla="*/ 1588906 h 3421960"/>
              <a:gd name="connsiteX7" fmla="*/ 3432850 w 3592640"/>
              <a:gd name="connsiteY7" fmla="*/ 508446 h 3421960"/>
              <a:gd name="connsiteX0" fmla="*/ 3432850 w 3587605"/>
              <a:gd name="connsiteY0" fmla="*/ 563890 h 3477404"/>
              <a:gd name="connsiteX1" fmla="*/ 2177256 w 3587605"/>
              <a:gd name="connsiteY1" fmla="*/ 7949 h 3477404"/>
              <a:gd name="connsiteX2" fmla="*/ 1496405 w 3587605"/>
              <a:gd name="connsiteY2" fmla="*/ 954600 h 3477404"/>
              <a:gd name="connsiteX3" fmla="*/ 178101 w 3587605"/>
              <a:gd name="connsiteY3" fmla="*/ 2085182 h 3477404"/>
              <a:gd name="connsiteX4" fmla="*/ 42782 w 3587605"/>
              <a:gd name="connsiteY4" fmla="*/ 3135546 h 3477404"/>
              <a:gd name="connsiteX5" fmla="*/ 1389577 w 3587605"/>
              <a:gd name="connsiteY5" fmla="*/ 3322242 h 3477404"/>
              <a:gd name="connsiteX6" fmla="*/ 3340999 w 3587605"/>
              <a:gd name="connsiteY6" fmla="*/ 1644350 h 3477404"/>
              <a:gd name="connsiteX7" fmla="*/ 3432850 w 3587605"/>
              <a:gd name="connsiteY7" fmla="*/ 563890 h 3477404"/>
              <a:gd name="connsiteX0" fmla="*/ 3432850 w 3587605"/>
              <a:gd name="connsiteY0" fmla="*/ 608555 h 3522069"/>
              <a:gd name="connsiteX1" fmla="*/ 2177256 w 3587605"/>
              <a:gd name="connsiteY1" fmla="*/ 52614 h 3522069"/>
              <a:gd name="connsiteX2" fmla="*/ 1496405 w 3587605"/>
              <a:gd name="connsiteY2" fmla="*/ 999265 h 3522069"/>
              <a:gd name="connsiteX3" fmla="*/ 178101 w 3587605"/>
              <a:gd name="connsiteY3" fmla="*/ 2129847 h 3522069"/>
              <a:gd name="connsiteX4" fmla="*/ 42782 w 3587605"/>
              <a:gd name="connsiteY4" fmla="*/ 3180211 h 3522069"/>
              <a:gd name="connsiteX5" fmla="*/ 1389577 w 3587605"/>
              <a:gd name="connsiteY5" fmla="*/ 3366907 h 3522069"/>
              <a:gd name="connsiteX6" fmla="*/ 3340999 w 3587605"/>
              <a:gd name="connsiteY6" fmla="*/ 1689015 h 3522069"/>
              <a:gd name="connsiteX7" fmla="*/ 3432850 w 3587605"/>
              <a:gd name="connsiteY7" fmla="*/ 608555 h 3522069"/>
              <a:gd name="connsiteX0" fmla="*/ 3426562 w 3581317"/>
              <a:gd name="connsiteY0" fmla="*/ 572453 h 3485967"/>
              <a:gd name="connsiteX1" fmla="*/ 2170968 w 3581317"/>
              <a:gd name="connsiteY1" fmla="*/ 16512 h 3485967"/>
              <a:gd name="connsiteX2" fmla="*/ 1365525 w 3581317"/>
              <a:gd name="connsiteY2" fmla="*/ 1178375 h 3485967"/>
              <a:gd name="connsiteX3" fmla="*/ 171813 w 3581317"/>
              <a:gd name="connsiteY3" fmla="*/ 2093745 h 3485967"/>
              <a:gd name="connsiteX4" fmla="*/ 36494 w 3581317"/>
              <a:gd name="connsiteY4" fmla="*/ 3144109 h 3485967"/>
              <a:gd name="connsiteX5" fmla="*/ 1383289 w 3581317"/>
              <a:gd name="connsiteY5" fmla="*/ 3330805 h 3485967"/>
              <a:gd name="connsiteX6" fmla="*/ 3334711 w 3581317"/>
              <a:gd name="connsiteY6" fmla="*/ 1652913 h 3485967"/>
              <a:gd name="connsiteX7" fmla="*/ 3426562 w 3581317"/>
              <a:gd name="connsiteY7" fmla="*/ 572453 h 3485967"/>
              <a:gd name="connsiteX0" fmla="*/ 3426562 w 3573657"/>
              <a:gd name="connsiteY0" fmla="*/ 361068 h 3274582"/>
              <a:gd name="connsiteX1" fmla="*/ 2290505 w 3573657"/>
              <a:gd name="connsiteY1" fmla="*/ 26882 h 3274582"/>
              <a:gd name="connsiteX2" fmla="*/ 1365525 w 3573657"/>
              <a:gd name="connsiteY2" fmla="*/ 966990 h 3274582"/>
              <a:gd name="connsiteX3" fmla="*/ 171813 w 3573657"/>
              <a:gd name="connsiteY3" fmla="*/ 1882360 h 3274582"/>
              <a:gd name="connsiteX4" fmla="*/ 36494 w 3573657"/>
              <a:gd name="connsiteY4" fmla="*/ 2932724 h 3274582"/>
              <a:gd name="connsiteX5" fmla="*/ 1383289 w 3573657"/>
              <a:gd name="connsiteY5" fmla="*/ 3119420 h 3274582"/>
              <a:gd name="connsiteX6" fmla="*/ 3334711 w 3573657"/>
              <a:gd name="connsiteY6" fmla="*/ 1441528 h 3274582"/>
              <a:gd name="connsiteX7" fmla="*/ 3426562 w 3573657"/>
              <a:gd name="connsiteY7" fmla="*/ 361068 h 3274582"/>
              <a:gd name="connsiteX0" fmla="*/ 3294056 w 3441151"/>
              <a:gd name="connsiteY0" fmla="*/ 361068 h 3203866"/>
              <a:gd name="connsiteX1" fmla="*/ 2157999 w 3441151"/>
              <a:gd name="connsiteY1" fmla="*/ 26882 h 3203866"/>
              <a:gd name="connsiteX2" fmla="*/ 1233019 w 3441151"/>
              <a:gd name="connsiteY2" fmla="*/ 966990 h 3203866"/>
              <a:gd name="connsiteX3" fmla="*/ 39307 w 3441151"/>
              <a:gd name="connsiteY3" fmla="*/ 1882360 h 3203866"/>
              <a:gd name="connsiteX4" fmla="*/ 290562 w 3441151"/>
              <a:gd name="connsiteY4" fmla="*/ 2757955 h 3203866"/>
              <a:gd name="connsiteX5" fmla="*/ 1250783 w 3441151"/>
              <a:gd name="connsiteY5" fmla="*/ 3119420 h 3203866"/>
              <a:gd name="connsiteX6" fmla="*/ 3202205 w 3441151"/>
              <a:gd name="connsiteY6" fmla="*/ 1441528 h 3203866"/>
              <a:gd name="connsiteX7" fmla="*/ 3294056 w 3441151"/>
              <a:gd name="connsiteY7" fmla="*/ 361068 h 3203866"/>
              <a:gd name="connsiteX0" fmla="*/ 3047297 w 3194392"/>
              <a:gd name="connsiteY0" fmla="*/ 361068 h 3203866"/>
              <a:gd name="connsiteX1" fmla="*/ 1911240 w 3194392"/>
              <a:gd name="connsiteY1" fmla="*/ 26882 h 3203866"/>
              <a:gd name="connsiteX2" fmla="*/ 986260 w 3194392"/>
              <a:gd name="connsiteY2" fmla="*/ 966990 h 3203866"/>
              <a:gd name="connsiteX3" fmla="*/ 109751 w 3194392"/>
              <a:gd name="connsiteY3" fmla="*/ 1732912 h 3203866"/>
              <a:gd name="connsiteX4" fmla="*/ 43803 w 3194392"/>
              <a:gd name="connsiteY4" fmla="*/ 2757955 h 3203866"/>
              <a:gd name="connsiteX5" fmla="*/ 1004024 w 3194392"/>
              <a:gd name="connsiteY5" fmla="*/ 3119420 h 3203866"/>
              <a:gd name="connsiteX6" fmla="*/ 2955446 w 3194392"/>
              <a:gd name="connsiteY6" fmla="*/ 1441528 h 3203866"/>
              <a:gd name="connsiteX7" fmla="*/ 3047297 w 3194392"/>
              <a:gd name="connsiteY7" fmla="*/ 361068 h 3203866"/>
              <a:gd name="connsiteX0" fmla="*/ 3056492 w 3203587"/>
              <a:gd name="connsiteY0" fmla="*/ 361068 h 3203866"/>
              <a:gd name="connsiteX1" fmla="*/ 1920435 w 3203587"/>
              <a:gd name="connsiteY1" fmla="*/ 26882 h 3203866"/>
              <a:gd name="connsiteX2" fmla="*/ 995455 w 3203587"/>
              <a:gd name="connsiteY2" fmla="*/ 966990 h 3203866"/>
              <a:gd name="connsiteX3" fmla="*/ 118946 w 3203587"/>
              <a:gd name="connsiteY3" fmla="*/ 1732912 h 3203866"/>
              <a:gd name="connsiteX4" fmla="*/ 52998 w 3203587"/>
              <a:gd name="connsiteY4" fmla="*/ 2757955 h 3203866"/>
              <a:gd name="connsiteX5" fmla="*/ 1013219 w 3203587"/>
              <a:gd name="connsiteY5" fmla="*/ 3119420 h 3203866"/>
              <a:gd name="connsiteX6" fmla="*/ 2964641 w 3203587"/>
              <a:gd name="connsiteY6" fmla="*/ 1441528 h 3203866"/>
              <a:gd name="connsiteX7" fmla="*/ 3056492 w 3203587"/>
              <a:gd name="connsiteY7" fmla="*/ 361068 h 3203866"/>
              <a:gd name="connsiteX0" fmla="*/ 3056492 w 3198488"/>
              <a:gd name="connsiteY0" fmla="*/ 271660 h 3114458"/>
              <a:gd name="connsiteX1" fmla="*/ 2001198 w 3198488"/>
              <a:gd name="connsiteY1" fmla="*/ 36727 h 3114458"/>
              <a:gd name="connsiteX2" fmla="*/ 995455 w 3198488"/>
              <a:gd name="connsiteY2" fmla="*/ 877582 h 3114458"/>
              <a:gd name="connsiteX3" fmla="*/ 118946 w 3198488"/>
              <a:gd name="connsiteY3" fmla="*/ 1643504 h 3114458"/>
              <a:gd name="connsiteX4" fmla="*/ 52998 w 3198488"/>
              <a:gd name="connsiteY4" fmla="*/ 2668547 h 3114458"/>
              <a:gd name="connsiteX5" fmla="*/ 1013219 w 3198488"/>
              <a:gd name="connsiteY5" fmla="*/ 3030012 h 3114458"/>
              <a:gd name="connsiteX6" fmla="*/ 2964641 w 3198488"/>
              <a:gd name="connsiteY6" fmla="*/ 1352120 h 3114458"/>
              <a:gd name="connsiteX7" fmla="*/ 3056492 w 3198488"/>
              <a:gd name="connsiteY7" fmla="*/ 271660 h 3114458"/>
              <a:gd name="connsiteX0" fmla="*/ 2722047 w 3069743"/>
              <a:gd name="connsiteY0" fmla="*/ 74242 h 3438628"/>
              <a:gd name="connsiteX1" fmla="*/ 2001198 w 3069743"/>
              <a:gd name="connsiteY1" fmla="*/ 360897 h 3438628"/>
              <a:gd name="connsiteX2" fmla="*/ 995455 w 3069743"/>
              <a:gd name="connsiteY2" fmla="*/ 1201752 h 3438628"/>
              <a:gd name="connsiteX3" fmla="*/ 118946 w 3069743"/>
              <a:gd name="connsiteY3" fmla="*/ 1967674 h 3438628"/>
              <a:gd name="connsiteX4" fmla="*/ 52998 w 3069743"/>
              <a:gd name="connsiteY4" fmla="*/ 2992717 h 3438628"/>
              <a:gd name="connsiteX5" fmla="*/ 1013219 w 3069743"/>
              <a:gd name="connsiteY5" fmla="*/ 3354182 h 3438628"/>
              <a:gd name="connsiteX6" fmla="*/ 2964641 w 3069743"/>
              <a:gd name="connsiteY6" fmla="*/ 1676290 h 3438628"/>
              <a:gd name="connsiteX7" fmla="*/ 2722047 w 3069743"/>
              <a:gd name="connsiteY7" fmla="*/ 74242 h 3438628"/>
              <a:gd name="connsiteX0" fmla="*/ 2722047 w 3067016"/>
              <a:gd name="connsiteY0" fmla="*/ 56134 h 3420520"/>
              <a:gd name="connsiteX1" fmla="*/ 2109343 w 3067016"/>
              <a:gd name="connsiteY1" fmla="*/ 439971 h 3420520"/>
              <a:gd name="connsiteX2" fmla="*/ 995455 w 3067016"/>
              <a:gd name="connsiteY2" fmla="*/ 1183644 h 3420520"/>
              <a:gd name="connsiteX3" fmla="*/ 118946 w 3067016"/>
              <a:gd name="connsiteY3" fmla="*/ 1949566 h 3420520"/>
              <a:gd name="connsiteX4" fmla="*/ 52998 w 3067016"/>
              <a:gd name="connsiteY4" fmla="*/ 2974609 h 3420520"/>
              <a:gd name="connsiteX5" fmla="*/ 1013219 w 3067016"/>
              <a:gd name="connsiteY5" fmla="*/ 3336074 h 3420520"/>
              <a:gd name="connsiteX6" fmla="*/ 2964641 w 3067016"/>
              <a:gd name="connsiteY6" fmla="*/ 1658182 h 3420520"/>
              <a:gd name="connsiteX7" fmla="*/ 2722047 w 3067016"/>
              <a:gd name="connsiteY7" fmla="*/ 56134 h 3420520"/>
              <a:gd name="connsiteX0" fmla="*/ 2722047 w 3071906"/>
              <a:gd name="connsiteY0" fmla="*/ 88056 h 3452442"/>
              <a:gd name="connsiteX1" fmla="*/ 1918601 w 3071906"/>
              <a:gd name="connsiteY1" fmla="*/ 315738 h 3452442"/>
              <a:gd name="connsiteX2" fmla="*/ 995455 w 3071906"/>
              <a:gd name="connsiteY2" fmla="*/ 1215566 h 3452442"/>
              <a:gd name="connsiteX3" fmla="*/ 118946 w 3071906"/>
              <a:gd name="connsiteY3" fmla="*/ 1981488 h 3452442"/>
              <a:gd name="connsiteX4" fmla="*/ 52998 w 3071906"/>
              <a:gd name="connsiteY4" fmla="*/ 3006531 h 3452442"/>
              <a:gd name="connsiteX5" fmla="*/ 1013219 w 3071906"/>
              <a:gd name="connsiteY5" fmla="*/ 3367996 h 3452442"/>
              <a:gd name="connsiteX6" fmla="*/ 2964641 w 3071906"/>
              <a:gd name="connsiteY6" fmla="*/ 1690104 h 3452442"/>
              <a:gd name="connsiteX7" fmla="*/ 2722047 w 3071906"/>
              <a:gd name="connsiteY7" fmla="*/ 88056 h 3452442"/>
              <a:gd name="connsiteX0" fmla="*/ 2830640 w 3103270"/>
              <a:gd name="connsiteY0" fmla="*/ 122469 h 3324481"/>
              <a:gd name="connsiteX1" fmla="*/ 1918601 w 3103270"/>
              <a:gd name="connsiteY1" fmla="*/ 187777 h 3324481"/>
              <a:gd name="connsiteX2" fmla="*/ 995455 w 3103270"/>
              <a:gd name="connsiteY2" fmla="*/ 1087605 h 3324481"/>
              <a:gd name="connsiteX3" fmla="*/ 118946 w 3103270"/>
              <a:gd name="connsiteY3" fmla="*/ 1853527 h 3324481"/>
              <a:gd name="connsiteX4" fmla="*/ 52998 w 3103270"/>
              <a:gd name="connsiteY4" fmla="*/ 2878570 h 3324481"/>
              <a:gd name="connsiteX5" fmla="*/ 1013219 w 3103270"/>
              <a:gd name="connsiteY5" fmla="*/ 3240035 h 3324481"/>
              <a:gd name="connsiteX6" fmla="*/ 2964641 w 3103270"/>
              <a:gd name="connsiteY6" fmla="*/ 1562143 h 3324481"/>
              <a:gd name="connsiteX7" fmla="*/ 2830640 w 3103270"/>
              <a:gd name="connsiteY7" fmla="*/ 122469 h 332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3270" h="3324481">
                <a:moveTo>
                  <a:pt x="2830640" y="122469"/>
                </a:moveTo>
                <a:cubicBezTo>
                  <a:pt x="2656300" y="-106592"/>
                  <a:pt x="2224465" y="26921"/>
                  <a:pt x="1918601" y="187777"/>
                </a:cubicBezTo>
                <a:cubicBezTo>
                  <a:pt x="1612737" y="348633"/>
                  <a:pt x="1295398" y="809980"/>
                  <a:pt x="995455" y="1087605"/>
                </a:cubicBezTo>
                <a:cubicBezTo>
                  <a:pt x="695513" y="1365230"/>
                  <a:pt x="301127" y="1528045"/>
                  <a:pt x="118946" y="1853527"/>
                </a:cubicBezTo>
                <a:cubicBezTo>
                  <a:pt x="-63235" y="2179009"/>
                  <a:pt x="5934" y="2607182"/>
                  <a:pt x="52998" y="2878570"/>
                </a:cubicBezTo>
                <a:cubicBezTo>
                  <a:pt x="255171" y="3404858"/>
                  <a:pt x="556763" y="3376337"/>
                  <a:pt x="1013219" y="3240035"/>
                </a:cubicBezTo>
                <a:cubicBezTo>
                  <a:pt x="1469675" y="3103733"/>
                  <a:pt x="2661738" y="2081737"/>
                  <a:pt x="2964641" y="1562143"/>
                </a:cubicBezTo>
                <a:cubicBezTo>
                  <a:pt x="3267544" y="1042549"/>
                  <a:pt x="3004980" y="351530"/>
                  <a:pt x="2830640" y="122469"/>
                </a:cubicBezTo>
                <a:close/>
              </a:path>
            </a:pathLst>
          </a:custGeom>
          <a:solidFill>
            <a:srgbClr val="00D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-29210"/>
            <a:ext cx="12192000" cy="8769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/>
              <a:t>ㄷ</a:t>
            </a:r>
          </a:p>
        </p:txBody>
      </p:sp>
      <p:sp>
        <p:nvSpPr>
          <p:cNvPr id="7" name="자유형 6"/>
          <p:cNvSpPr/>
          <p:nvPr/>
        </p:nvSpPr>
        <p:spPr>
          <a:xfrm rot="1879260">
            <a:off x="9768205" y="5265420"/>
            <a:ext cx="2430780" cy="2861945"/>
          </a:xfrm>
          <a:custGeom>
            <a:avLst/>
            <a:gdLst>
              <a:gd name="connsiteX0" fmla="*/ 3474949 w 3732053"/>
              <a:gd name="connsiteY0" fmla="*/ 426086 h 3585389"/>
              <a:gd name="connsiteX1" fmla="*/ 2214040 w 3732053"/>
              <a:gd name="connsiteY1" fmla="*/ 108453 h 3585389"/>
              <a:gd name="connsiteX2" fmla="*/ 1424768 w 3732053"/>
              <a:gd name="connsiteY2" fmla="*/ 1494491 h 3585389"/>
              <a:gd name="connsiteX3" fmla="*/ 452617 w 3732053"/>
              <a:gd name="connsiteY3" fmla="*/ 2283762 h 3585389"/>
              <a:gd name="connsiteX4" fmla="*/ 202360 w 3732053"/>
              <a:gd name="connsiteY4" fmla="*/ 3525421 h 3585389"/>
              <a:gd name="connsiteX5" fmla="*/ 3417198 w 3732053"/>
              <a:gd name="connsiteY5" fmla="*/ 3082659 h 3585389"/>
              <a:gd name="connsiteX6" fmla="*/ 3474949 w 3732053"/>
              <a:gd name="connsiteY6" fmla="*/ 426086 h 3585389"/>
              <a:gd name="connsiteX0" fmla="*/ 3142383 w 3366539"/>
              <a:gd name="connsiteY0" fmla="*/ 426086 h 3927525"/>
              <a:gd name="connsiteX1" fmla="*/ 1881474 w 3366539"/>
              <a:gd name="connsiteY1" fmla="*/ 108453 h 3927525"/>
              <a:gd name="connsiteX2" fmla="*/ 1092202 w 3366539"/>
              <a:gd name="connsiteY2" fmla="*/ 1494491 h 3927525"/>
              <a:gd name="connsiteX3" fmla="*/ 120051 w 3366539"/>
              <a:gd name="connsiteY3" fmla="*/ 2283762 h 3927525"/>
              <a:gd name="connsiteX4" fmla="*/ 345898 w 3366539"/>
              <a:gd name="connsiteY4" fmla="*/ 3900473 h 3927525"/>
              <a:gd name="connsiteX5" fmla="*/ 3084632 w 3366539"/>
              <a:gd name="connsiteY5" fmla="*/ 3082659 h 3927525"/>
              <a:gd name="connsiteX6" fmla="*/ 3142383 w 3366539"/>
              <a:gd name="connsiteY6" fmla="*/ 426086 h 3927525"/>
              <a:gd name="connsiteX0" fmla="*/ 3052062 w 3266093"/>
              <a:gd name="connsiteY0" fmla="*/ 426086 h 4197834"/>
              <a:gd name="connsiteX1" fmla="*/ 1791153 w 3266093"/>
              <a:gd name="connsiteY1" fmla="*/ 108453 h 4197834"/>
              <a:gd name="connsiteX2" fmla="*/ 1001881 w 3266093"/>
              <a:gd name="connsiteY2" fmla="*/ 1494491 h 4197834"/>
              <a:gd name="connsiteX3" fmla="*/ 29730 w 3266093"/>
              <a:gd name="connsiteY3" fmla="*/ 2283762 h 4197834"/>
              <a:gd name="connsiteX4" fmla="*/ 255577 w 3266093"/>
              <a:gd name="connsiteY4" fmla="*/ 3900473 h 4197834"/>
              <a:gd name="connsiteX5" fmla="*/ 404314 w 3266093"/>
              <a:gd name="connsiteY5" fmla="*/ 4137666 h 4197834"/>
              <a:gd name="connsiteX6" fmla="*/ 2994311 w 3266093"/>
              <a:gd name="connsiteY6" fmla="*/ 3082659 h 4197834"/>
              <a:gd name="connsiteX7" fmla="*/ 3052062 w 3266093"/>
              <a:gd name="connsiteY7" fmla="*/ 426086 h 4197834"/>
              <a:gd name="connsiteX0" fmla="*/ 3165757 w 3379788"/>
              <a:gd name="connsiteY0" fmla="*/ 426086 h 4182805"/>
              <a:gd name="connsiteX1" fmla="*/ 1904848 w 3379788"/>
              <a:gd name="connsiteY1" fmla="*/ 108453 h 4182805"/>
              <a:gd name="connsiteX2" fmla="*/ 1115576 w 3379788"/>
              <a:gd name="connsiteY2" fmla="*/ 1494491 h 4182805"/>
              <a:gd name="connsiteX3" fmla="*/ 143425 w 3379788"/>
              <a:gd name="connsiteY3" fmla="*/ 2283762 h 4182805"/>
              <a:gd name="connsiteX4" fmla="*/ 33616 w 3379788"/>
              <a:gd name="connsiteY4" fmla="*/ 3811774 h 4182805"/>
              <a:gd name="connsiteX5" fmla="*/ 518009 w 3379788"/>
              <a:gd name="connsiteY5" fmla="*/ 4137666 h 4182805"/>
              <a:gd name="connsiteX6" fmla="*/ 3108006 w 3379788"/>
              <a:gd name="connsiteY6" fmla="*/ 3082659 h 4182805"/>
              <a:gd name="connsiteX7" fmla="*/ 3165757 w 3379788"/>
              <a:gd name="connsiteY7" fmla="*/ 426086 h 4182805"/>
              <a:gd name="connsiteX0" fmla="*/ 3165757 w 3379788"/>
              <a:gd name="connsiteY0" fmla="*/ 426086 h 4233456"/>
              <a:gd name="connsiteX1" fmla="*/ 1904848 w 3379788"/>
              <a:gd name="connsiteY1" fmla="*/ 108453 h 4233456"/>
              <a:gd name="connsiteX2" fmla="*/ 1115576 w 3379788"/>
              <a:gd name="connsiteY2" fmla="*/ 1494491 h 4233456"/>
              <a:gd name="connsiteX3" fmla="*/ 143425 w 3379788"/>
              <a:gd name="connsiteY3" fmla="*/ 2283762 h 4233456"/>
              <a:gd name="connsiteX4" fmla="*/ 33616 w 3379788"/>
              <a:gd name="connsiteY4" fmla="*/ 3811774 h 4233456"/>
              <a:gd name="connsiteX5" fmla="*/ 518009 w 3379788"/>
              <a:gd name="connsiteY5" fmla="*/ 4137666 h 4233456"/>
              <a:gd name="connsiteX6" fmla="*/ 3108006 w 3379788"/>
              <a:gd name="connsiteY6" fmla="*/ 3082659 h 4233456"/>
              <a:gd name="connsiteX7" fmla="*/ 3165757 w 3379788"/>
              <a:gd name="connsiteY7" fmla="*/ 426086 h 4233456"/>
              <a:gd name="connsiteX0" fmla="*/ 3165757 w 3343509"/>
              <a:gd name="connsiteY0" fmla="*/ 426086 h 4432911"/>
              <a:gd name="connsiteX1" fmla="*/ 1904848 w 3343509"/>
              <a:gd name="connsiteY1" fmla="*/ 108453 h 4432911"/>
              <a:gd name="connsiteX2" fmla="*/ 1115576 w 3343509"/>
              <a:gd name="connsiteY2" fmla="*/ 1494491 h 4432911"/>
              <a:gd name="connsiteX3" fmla="*/ 143425 w 3343509"/>
              <a:gd name="connsiteY3" fmla="*/ 2283762 h 4432911"/>
              <a:gd name="connsiteX4" fmla="*/ 33616 w 3343509"/>
              <a:gd name="connsiteY4" fmla="*/ 3811774 h 4432911"/>
              <a:gd name="connsiteX5" fmla="*/ 1065981 w 3343509"/>
              <a:gd name="connsiteY5" fmla="*/ 4390115 h 4432911"/>
              <a:gd name="connsiteX6" fmla="*/ 3108006 w 3343509"/>
              <a:gd name="connsiteY6" fmla="*/ 3082659 h 4432911"/>
              <a:gd name="connsiteX7" fmla="*/ 3165757 w 3343509"/>
              <a:gd name="connsiteY7" fmla="*/ 426086 h 4432911"/>
              <a:gd name="connsiteX0" fmla="*/ 3165757 w 3477777"/>
              <a:gd name="connsiteY0" fmla="*/ 383829 h 4390654"/>
              <a:gd name="connsiteX1" fmla="*/ 1904848 w 3477777"/>
              <a:gd name="connsiteY1" fmla="*/ 66196 h 4390654"/>
              <a:gd name="connsiteX2" fmla="*/ 1115576 w 3477777"/>
              <a:gd name="connsiteY2" fmla="*/ 1452234 h 4390654"/>
              <a:gd name="connsiteX3" fmla="*/ 143425 w 3477777"/>
              <a:gd name="connsiteY3" fmla="*/ 2241505 h 4390654"/>
              <a:gd name="connsiteX4" fmla="*/ 33616 w 3477777"/>
              <a:gd name="connsiteY4" fmla="*/ 3769517 h 4390654"/>
              <a:gd name="connsiteX5" fmla="*/ 1065981 w 3477777"/>
              <a:gd name="connsiteY5" fmla="*/ 4347858 h 4390654"/>
              <a:gd name="connsiteX6" fmla="*/ 3306323 w 3477777"/>
              <a:gd name="connsiteY6" fmla="*/ 1800673 h 4390654"/>
              <a:gd name="connsiteX7" fmla="*/ 3165757 w 3477777"/>
              <a:gd name="connsiteY7" fmla="*/ 383829 h 4390654"/>
              <a:gd name="connsiteX0" fmla="*/ 3165757 w 3456438"/>
              <a:gd name="connsiteY0" fmla="*/ 383829 h 3966276"/>
              <a:gd name="connsiteX1" fmla="*/ 1904848 w 3456438"/>
              <a:gd name="connsiteY1" fmla="*/ 66196 h 3966276"/>
              <a:gd name="connsiteX2" fmla="*/ 1115576 w 3456438"/>
              <a:gd name="connsiteY2" fmla="*/ 1452234 h 3966276"/>
              <a:gd name="connsiteX3" fmla="*/ 143425 w 3456438"/>
              <a:gd name="connsiteY3" fmla="*/ 2241505 h 3966276"/>
              <a:gd name="connsiteX4" fmla="*/ 33616 w 3456438"/>
              <a:gd name="connsiteY4" fmla="*/ 3769517 h 3966276"/>
              <a:gd name="connsiteX5" fmla="*/ 1354901 w 3456438"/>
              <a:gd name="connsiteY5" fmla="*/ 3478565 h 3966276"/>
              <a:gd name="connsiteX6" fmla="*/ 3306323 w 3456438"/>
              <a:gd name="connsiteY6" fmla="*/ 1800673 h 3966276"/>
              <a:gd name="connsiteX7" fmla="*/ 3165757 w 3456438"/>
              <a:gd name="connsiteY7" fmla="*/ 383829 h 3966276"/>
              <a:gd name="connsiteX0" fmla="*/ 3185030 w 3475711"/>
              <a:gd name="connsiteY0" fmla="*/ 383829 h 3707572"/>
              <a:gd name="connsiteX1" fmla="*/ 1924121 w 3475711"/>
              <a:gd name="connsiteY1" fmla="*/ 66196 h 3707572"/>
              <a:gd name="connsiteX2" fmla="*/ 1134849 w 3475711"/>
              <a:gd name="connsiteY2" fmla="*/ 1452234 h 3707572"/>
              <a:gd name="connsiteX3" fmla="*/ 162698 w 3475711"/>
              <a:gd name="connsiteY3" fmla="*/ 2241505 h 3707572"/>
              <a:gd name="connsiteX4" fmla="*/ 26714 w 3475711"/>
              <a:gd name="connsiteY4" fmla="*/ 3420345 h 3707572"/>
              <a:gd name="connsiteX5" fmla="*/ 1374174 w 3475711"/>
              <a:gd name="connsiteY5" fmla="*/ 3478565 h 3707572"/>
              <a:gd name="connsiteX6" fmla="*/ 3325596 w 3475711"/>
              <a:gd name="connsiteY6" fmla="*/ 1800673 h 3707572"/>
              <a:gd name="connsiteX7" fmla="*/ 3185030 w 3475711"/>
              <a:gd name="connsiteY7" fmla="*/ 383829 h 3707572"/>
              <a:gd name="connsiteX0" fmla="*/ 3184519 w 3475200"/>
              <a:gd name="connsiteY0" fmla="*/ 383829 h 3633727"/>
              <a:gd name="connsiteX1" fmla="*/ 1923610 w 3475200"/>
              <a:gd name="connsiteY1" fmla="*/ 66196 h 3633727"/>
              <a:gd name="connsiteX2" fmla="*/ 1134338 w 3475200"/>
              <a:gd name="connsiteY2" fmla="*/ 1452234 h 3633727"/>
              <a:gd name="connsiteX3" fmla="*/ 162187 w 3475200"/>
              <a:gd name="connsiteY3" fmla="*/ 2241505 h 3633727"/>
              <a:gd name="connsiteX4" fmla="*/ 26868 w 3475200"/>
              <a:gd name="connsiteY4" fmla="*/ 3291869 h 3633727"/>
              <a:gd name="connsiteX5" fmla="*/ 1373663 w 3475200"/>
              <a:gd name="connsiteY5" fmla="*/ 3478565 h 3633727"/>
              <a:gd name="connsiteX6" fmla="*/ 3325085 w 3475200"/>
              <a:gd name="connsiteY6" fmla="*/ 1800673 h 3633727"/>
              <a:gd name="connsiteX7" fmla="*/ 3184519 w 3475200"/>
              <a:gd name="connsiteY7" fmla="*/ 383829 h 3633727"/>
              <a:gd name="connsiteX0" fmla="*/ 3200433 w 3491114"/>
              <a:gd name="connsiteY0" fmla="*/ 359894 h 3609792"/>
              <a:gd name="connsiteX1" fmla="*/ 1939524 w 3491114"/>
              <a:gd name="connsiteY1" fmla="*/ 42261 h 3609792"/>
              <a:gd name="connsiteX2" fmla="*/ 1496405 w 3491114"/>
              <a:gd name="connsiteY2" fmla="*/ 1086988 h 3609792"/>
              <a:gd name="connsiteX3" fmla="*/ 178101 w 3491114"/>
              <a:gd name="connsiteY3" fmla="*/ 2217570 h 3609792"/>
              <a:gd name="connsiteX4" fmla="*/ 42782 w 3491114"/>
              <a:gd name="connsiteY4" fmla="*/ 3267934 h 3609792"/>
              <a:gd name="connsiteX5" fmla="*/ 1389577 w 3491114"/>
              <a:gd name="connsiteY5" fmla="*/ 3454630 h 3609792"/>
              <a:gd name="connsiteX6" fmla="*/ 3340999 w 3491114"/>
              <a:gd name="connsiteY6" fmla="*/ 1776738 h 3609792"/>
              <a:gd name="connsiteX7" fmla="*/ 3200433 w 3491114"/>
              <a:gd name="connsiteY7" fmla="*/ 359894 h 3609792"/>
              <a:gd name="connsiteX0" fmla="*/ 3200433 w 3478188"/>
              <a:gd name="connsiteY0" fmla="*/ 254007 h 3503905"/>
              <a:gd name="connsiteX1" fmla="*/ 2275251 w 3478188"/>
              <a:gd name="connsiteY1" fmla="*/ 64270 h 3503905"/>
              <a:gd name="connsiteX2" fmla="*/ 1496405 w 3478188"/>
              <a:gd name="connsiteY2" fmla="*/ 981101 h 3503905"/>
              <a:gd name="connsiteX3" fmla="*/ 178101 w 3478188"/>
              <a:gd name="connsiteY3" fmla="*/ 2111683 h 3503905"/>
              <a:gd name="connsiteX4" fmla="*/ 42782 w 3478188"/>
              <a:gd name="connsiteY4" fmla="*/ 3162047 h 3503905"/>
              <a:gd name="connsiteX5" fmla="*/ 1389577 w 3478188"/>
              <a:gd name="connsiteY5" fmla="*/ 3348743 h 3503905"/>
              <a:gd name="connsiteX6" fmla="*/ 3340999 w 3478188"/>
              <a:gd name="connsiteY6" fmla="*/ 1670851 h 3503905"/>
              <a:gd name="connsiteX7" fmla="*/ 3200433 w 3478188"/>
              <a:gd name="connsiteY7" fmla="*/ 254007 h 3503905"/>
              <a:gd name="connsiteX0" fmla="*/ 3432850 w 3581316"/>
              <a:gd name="connsiteY0" fmla="*/ 534588 h 3448102"/>
              <a:gd name="connsiteX1" fmla="*/ 2275251 w 3581316"/>
              <a:gd name="connsiteY1" fmla="*/ 8467 h 3448102"/>
              <a:gd name="connsiteX2" fmla="*/ 1496405 w 3581316"/>
              <a:gd name="connsiteY2" fmla="*/ 925298 h 3448102"/>
              <a:gd name="connsiteX3" fmla="*/ 178101 w 3581316"/>
              <a:gd name="connsiteY3" fmla="*/ 2055880 h 3448102"/>
              <a:gd name="connsiteX4" fmla="*/ 42782 w 3581316"/>
              <a:gd name="connsiteY4" fmla="*/ 3106244 h 3448102"/>
              <a:gd name="connsiteX5" fmla="*/ 1389577 w 3581316"/>
              <a:gd name="connsiteY5" fmla="*/ 3292940 h 3448102"/>
              <a:gd name="connsiteX6" fmla="*/ 3340999 w 3581316"/>
              <a:gd name="connsiteY6" fmla="*/ 1615048 h 3448102"/>
              <a:gd name="connsiteX7" fmla="*/ 3432850 w 3581316"/>
              <a:gd name="connsiteY7" fmla="*/ 534588 h 3448102"/>
              <a:gd name="connsiteX0" fmla="*/ 3432850 w 3592640"/>
              <a:gd name="connsiteY0" fmla="*/ 508446 h 3421960"/>
              <a:gd name="connsiteX1" fmla="*/ 2099713 w 3592640"/>
              <a:gd name="connsiteY1" fmla="*/ 8988 h 3421960"/>
              <a:gd name="connsiteX2" fmla="*/ 1496405 w 3592640"/>
              <a:gd name="connsiteY2" fmla="*/ 899156 h 3421960"/>
              <a:gd name="connsiteX3" fmla="*/ 178101 w 3592640"/>
              <a:gd name="connsiteY3" fmla="*/ 2029738 h 3421960"/>
              <a:gd name="connsiteX4" fmla="*/ 42782 w 3592640"/>
              <a:gd name="connsiteY4" fmla="*/ 3080102 h 3421960"/>
              <a:gd name="connsiteX5" fmla="*/ 1389577 w 3592640"/>
              <a:gd name="connsiteY5" fmla="*/ 3266798 h 3421960"/>
              <a:gd name="connsiteX6" fmla="*/ 3340999 w 3592640"/>
              <a:gd name="connsiteY6" fmla="*/ 1588906 h 3421960"/>
              <a:gd name="connsiteX7" fmla="*/ 3432850 w 3592640"/>
              <a:gd name="connsiteY7" fmla="*/ 508446 h 3421960"/>
              <a:gd name="connsiteX0" fmla="*/ 3432850 w 3587605"/>
              <a:gd name="connsiteY0" fmla="*/ 563890 h 3477404"/>
              <a:gd name="connsiteX1" fmla="*/ 2177256 w 3587605"/>
              <a:gd name="connsiteY1" fmla="*/ 7949 h 3477404"/>
              <a:gd name="connsiteX2" fmla="*/ 1496405 w 3587605"/>
              <a:gd name="connsiteY2" fmla="*/ 954600 h 3477404"/>
              <a:gd name="connsiteX3" fmla="*/ 178101 w 3587605"/>
              <a:gd name="connsiteY3" fmla="*/ 2085182 h 3477404"/>
              <a:gd name="connsiteX4" fmla="*/ 42782 w 3587605"/>
              <a:gd name="connsiteY4" fmla="*/ 3135546 h 3477404"/>
              <a:gd name="connsiteX5" fmla="*/ 1389577 w 3587605"/>
              <a:gd name="connsiteY5" fmla="*/ 3322242 h 3477404"/>
              <a:gd name="connsiteX6" fmla="*/ 3340999 w 3587605"/>
              <a:gd name="connsiteY6" fmla="*/ 1644350 h 3477404"/>
              <a:gd name="connsiteX7" fmla="*/ 3432850 w 3587605"/>
              <a:gd name="connsiteY7" fmla="*/ 563890 h 3477404"/>
              <a:gd name="connsiteX0" fmla="*/ 3432850 w 3587605"/>
              <a:gd name="connsiteY0" fmla="*/ 608555 h 3522069"/>
              <a:gd name="connsiteX1" fmla="*/ 2177256 w 3587605"/>
              <a:gd name="connsiteY1" fmla="*/ 52614 h 3522069"/>
              <a:gd name="connsiteX2" fmla="*/ 1496405 w 3587605"/>
              <a:gd name="connsiteY2" fmla="*/ 999265 h 3522069"/>
              <a:gd name="connsiteX3" fmla="*/ 178101 w 3587605"/>
              <a:gd name="connsiteY3" fmla="*/ 2129847 h 3522069"/>
              <a:gd name="connsiteX4" fmla="*/ 42782 w 3587605"/>
              <a:gd name="connsiteY4" fmla="*/ 3180211 h 3522069"/>
              <a:gd name="connsiteX5" fmla="*/ 1389577 w 3587605"/>
              <a:gd name="connsiteY5" fmla="*/ 3366907 h 3522069"/>
              <a:gd name="connsiteX6" fmla="*/ 3340999 w 3587605"/>
              <a:gd name="connsiteY6" fmla="*/ 1689015 h 3522069"/>
              <a:gd name="connsiteX7" fmla="*/ 3432850 w 3587605"/>
              <a:gd name="connsiteY7" fmla="*/ 608555 h 3522069"/>
              <a:gd name="connsiteX0" fmla="*/ 3426562 w 3581317"/>
              <a:gd name="connsiteY0" fmla="*/ 572453 h 3485967"/>
              <a:gd name="connsiteX1" fmla="*/ 2170968 w 3581317"/>
              <a:gd name="connsiteY1" fmla="*/ 16512 h 3485967"/>
              <a:gd name="connsiteX2" fmla="*/ 1365525 w 3581317"/>
              <a:gd name="connsiteY2" fmla="*/ 1178375 h 3485967"/>
              <a:gd name="connsiteX3" fmla="*/ 171813 w 3581317"/>
              <a:gd name="connsiteY3" fmla="*/ 2093745 h 3485967"/>
              <a:gd name="connsiteX4" fmla="*/ 36494 w 3581317"/>
              <a:gd name="connsiteY4" fmla="*/ 3144109 h 3485967"/>
              <a:gd name="connsiteX5" fmla="*/ 1383289 w 3581317"/>
              <a:gd name="connsiteY5" fmla="*/ 3330805 h 3485967"/>
              <a:gd name="connsiteX6" fmla="*/ 3334711 w 3581317"/>
              <a:gd name="connsiteY6" fmla="*/ 1652913 h 3485967"/>
              <a:gd name="connsiteX7" fmla="*/ 3426562 w 3581317"/>
              <a:gd name="connsiteY7" fmla="*/ 572453 h 3485967"/>
              <a:gd name="connsiteX0" fmla="*/ 3426562 w 3573657"/>
              <a:gd name="connsiteY0" fmla="*/ 361068 h 3274582"/>
              <a:gd name="connsiteX1" fmla="*/ 2290505 w 3573657"/>
              <a:gd name="connsiteY1" fmla="*/ 26882 h 3274582"/>
              <a:gd name="connsiteX2" fmla="*/ 1365525 w 3573657"/>
              <a:gd name="connsiteY2" fmla="*/ 966990 h 3274582"/>
              <a:gd name="connsiteX3" fmla="*/ 171813 w 3573657"/>
              <a:gd name="connsiteY3" fmla="*/ 1882360 h 3274582"/>
              <a:gd name="connsiteX4" fmla="*/ 36494 w 3573657"/>
              <a:gd name="connsiteY4" fmla="*/ 2932724 h 3274582"/>
              <a:gd name="connsiteX5" fmla="*/ 1383289 w 3573657"/>
              <a:gd name="connsiteY5" fmla="*/ 3119420 h 3274582"/>
              <a:gd name="connsiteX6" fmla="*/ 3334711 w 3573657"/>
              <a:gd name="connsiteY6" fmla="*/ 1441528 h 3274582"/>
              <a:gd name="connsiteX7" fmla="*/ 3426562 w 3573657"/>
              <a:gd name="connsiteY7" fmla="*/ 361068 h 3274582"/>
              <a:gd name="connsiteX0" fmla="*/ 3294056 w 3441151"/>
              <a:gd name="connsiteY0" fmla="*/ 361068 h 3203866"/>
              <a:gd name="connsiteX1" fmla="*/ 2157999 w 3441151"/>
              <a:gd name="connsiteY1" fmla="*/ 26882 h 3203866"/>
              <a:gd name="connsiteX2" fmla="*/ 1233019 w 3441151"/>
              <a:gd name="connsiteY2" fmla="*/ 966990 h 3203866"/>
              <a:gd name="connsiteX3" fmla="*/ 39307 w 3441151"/>
              <a:gd name="connsiteY3" fmla="*/ 1882360 h 3203866"/>
              <a:gd name="connsiteX4" fmla="*/ 290562 w 3441151"/>
              <a:gd name="connsiteY4" fmla="*/ 2757955 h 3203866"/>
              <a:gd name="connsiteX5" fmla="*/ 1250783 w 3441151"/>
              <a:gd name="connsiteY5" fmla="*/ 3119420 h 3203866"/>
              <a:gd name="connsiteX6" fmla="*/ 3202205 w 3441151"/>
              <a:gd name="connsiteY6" fmla="*/ 1441528 h 3203866"/>
              <a:gd name="connsiteX7" fmla="*/ 3294056 w 3441151"/>
              <a:gd name="connsiteY7" fmla="*/ 361068 h 3203866"/>
              <a:gd name="connsiteX0" fmla="*/ 3047297 w 3194392"/>
              <a:gd name="connsiteY0" fmla="*/ 361068 h 3203866"/>
              <a:gd name="connsiteX1" fmla="*/ 1911240 w 3194392"/>
              <a:gd name="connsiteY1" fmla="*/ 26882 h 3203866"/>
              <a:gd name="connsiteX2" fmla="*/ 986260 w 3194392"/>
              <a:gd name="connsiteY2" fmla="*/ 966990 h 3203866"/>
              <a:gd name="connsiteX3" fmla="*/ 109751 w 3194392"/>
              <a:gd name="connsiteY3" fmla="*/ 1732912 h 3203866"/>
              <a:gd name="connsiteX4" fmla="*/ 43803 w 3194392"/>
              <a:gd name="connsiteY4" fmla="*/ 2757955 h 3203866"/>
              <a:gd name="connsiteX5" fmla="*/ 1004024 w 3194392"/>
              <a:gd name="connsiteY5" fmla="*/ 3119420 h 3203866"/>
              <a:gd name="connsiteX6" fmla="*/ 2955446 w 3194392"/>
              <a:gd name="connsiteY6" fmla="*/ 1441528 h 3203866"/>
              <a:gd name="connsiteX7" fmla="*/ 3047297 w 3194392"/>
              <a:gd name="connsiteY7" fmla="*/ 361068 h 3203866"/>
              <a:gd name="connsiteX0" fmla="*/ 3056492 w 3203587"/>
              <a:gd name="connsiteY0" fmla="*/ 361068 h 3203866"/>
              <a:gd name="connsiteX1" fmla="*/ 1920435 w 3203587"/>
              <a:gd name="connsiteY1" fmla="*/ 26882 h 3203866"/>
              <a:gd name="connsiteX2" fmla="*/ 995455 w 3203587"/>
              <a:gd name="connsiteY2" fmla="*/ 966990 h 3203866"/>
              <a:gd name="connsiteX3" fmla="*/ 118946 w 3203587"/>
              <a:gd name="connsiteY3" fmla="*/ 1732912 h 3203866"/>
              <a:gd name="connsiteX4" fmla="*/ 52998 w 3203587"/>
              <a:gd name="connsiteY4" fmla="*/ 2757955 h 3203866"/>
              <a:gd name="connsiteX5" fmla="*/ 1013219 w 3203587"/>
              <a:gd name="connsiteY5" fmla="*/ 3119420 h 3203866"/>
              <a:gd name="connsiteX6" fmla="*/ 2964641 w 3203587"/>
              <a:gd name="connsiteY6" fmla="*/ 1441528 h 3203866"/>
              <a:gd name="connsiteX7" fmla="*/ 3056492 w 3203587"/>
              <a:gd name="connsiteY7" fmla="*/ 361068 h 3203866"/>
              <a:gd name="connsiteX0" fmla="*/ 3056492 w 3198488"/>
              <a:gd name="connsiteY0" fmla="*/ 271660 h 3114458"/>
              <a:gd name="connsiteX1" fmla="*/ 2001198 w 3198488"/>
              <a:gd name="connsiteY1" fmla="*/ 36727 h 3114458"/>
              <a:gd name="connsiteX2" fmla="*/ 995455 w 3198488"/>
              <a:gd name="connsiteY2" fmla="*/ 877582 h 3114458"/>
              <a:gd name="connsiteX3" fmla="*/ 118946 w 3198488"/>
              <a:gd name="connsiteY3" fmla="*/ 1643504 h 3114458"/>
              <a:gd name="connsiteX4" fmla="*/ 52998 w 3198488"/>
              <a:gd name="connsiteY4" fmla="*/ 2668547 h 3114458"/>
              <a:gd name="connsiteX5" fmla="*/ 1013219 w 3198488"/>
              <a:gd name="connsiteY5" fmla="*/ 3030012 h 3114458"/>
              <a:gd name="connsiteX6" fmla="*/ 2964641 w 3198488"/>
              <a:gd name="connsiteY6" fmla="*/ 1352120 h 3114458"/>
              <a:gd name="connsiteX7" fmla="*/ 3056492 w 3198488"/>
              <a:gd name="connsiteY7" fmla="*/ 271660 h 3114458"/>
              <a:gd name="connsiteX0" fmla="*/ 2722047 w 3069743"/>
              <a:gd name="connsiteY0" fmla="*/ 74242 h 3438628"/>
              <a:gd name="connsiteX1" fmla="*/ 2001198 w 3069743"/>
              <a:gd name="connsiteY1" fmla="*/ 360897 h 3438628"/>
              <a:gd name="connsiteX2" fmla="*/ 995455 w 3069743"/>
              <a:gd name="connsiteY2" fmla="*/ 1201752 h 3438628"/>
              <a:gd name="connsiteX3" fmla="*/ 118946 w 3069743"/>
              <a:gd name="connsiteY3" fmla="*/ 1967674 h 3438628"/>
              <a:gd name="connsiteX4" fmla="*/ 52998 w 3069743"/>
              <a:gd name="connsiteY4" fmla="*/ 2992717 h 3438628"/>
              <a:gd name="connsiteX5" fmla="*/ 1013219 w 3069743"/>
              <a:gd name="connsiteY5" fmla="*/ 3354182 h 3438628"/>
              <a:gd name="connsiteX6" fmla="*/ 2964641 w 3069743"/>
              <a:gd name="connsiteY6" fmla="*/ 1676290 h 3438628"/>
              <a:gd name="connsiteX7" fmla="*/ 2722047 w 3069743"/>
              <a:gd name="connsiteY7" fmla="*/ 74242 h 3438628"/>
              <a:gd name="connsiteX0" fmla="*/ 2722047 w 3067016"/>
              <a:gd name="connsiteY0" fmla="*/ 56134 h 3420520"/>
              <a:gd name="connsiteX1" fmla="*/ 2109343 w 3067016"/>
              <a:gd name="connsiteY1" fmla="*/ 439971 h 3420520"/>
              <a:gd name="connsiteX2" fmla="*/ 995455 w 3067016"/>
              <a:gd name="connsiteY2" fmla="*/ 1183644 h 3420520"/>
              <a:gd name="connsiteX3" fmla="*/ 118946 w 3067016"/>
              <a:gd name="connsiteY3" fmla="*/ 1949566 h 3420520"/>
              <a:gd name="connsiteX4" fmla="*/ 52998 w 3067016"/>
              <a:gd name="connsiteY4" fmla="*/ 2974609 h 3420520"/>
              <a:gd name="connsiteX5" fmla="*/ 1013219 w 3067016"/>
              <a:gd name="connsiteY5" fmla="*/ 3336074 h 3420520"/>
              <a:gd name="connsiteX6" fmla="*/ 2964641 w 3067016"/>
              <a:gd name="connsiteY6" fmla="*/ 1658182 h 3420520"/>
              <a:gd name="connsiteX7" fmla="*/ 2722047 w 3067016"/>
              <a:gd name="connsiteY7" fmla="*/ 56134 h 3420520"/>
              <a:gd name="connsiteX0" fmla="*/ 2722047 w 3071906"/>
              <a:gd name="connsiteY0" fmla="*/ 88056 h 3452442"/>
              <a:gd name="connsiteX1" fmla="*/ 1918601 w 3071906"/>
              <a:gd name="connsiteY1" fmla="*/ 315738 h 3452442"/>
              <a:gd name="connsiteX2" fmla="*/ 995455 w 3071906"/>
              <a:gd name="connsiteY2" fmla="*/ 1215566 h 3452442"/>
              <a:gd name="connsiteX3" fmla="*/ 118946 w 3071906"/>
              <a:gd name="connsiteY3" fmla="*/ 1981488 h 3452442"/>
              <a:gd name="connsiteX4" fmla="*/ 52998 w 3071906"/>
              <a:gd name="connsiteY4" fmla="*/ 3006531 h 3452442"/>
              <a:gd name="connsiteX5" fmla="*/ 1013219 w 3071906"/>
              <a:gd name="connsiteY5" fmla="*/ 3367996 h 3452442"/>
              <a:gd name="connsiteX6" fmla="*/ 2964641 w 3071906"/>
              <a:gd name="connsiteY6" fmla="*/ 1690104 h 3452442"/>
              <a:gd name="connsiteX7" fmla="*/ 2722047 w 3071906"/>
              <a:gd name="connsiteY7" fmla="*/ 88056 h 3452442"/>
              <a:gd name="connsiteX0" fmla="*/ 2830640 w 3103270"/>
              <a:gd name="connsiteY0" fmla="*/ 122469 h 3324481"/>
              <a:gd name="connsiteX1" fmla="*/ 1918601 w 3103270"/>
              <a:gd name="connsiteY1" fmla="*/ 187777 h 3324481"/>
              <a:gd name="connsiteX2" fmla="*/ 995455 w 3103270"/>
              <a:gd name="connsiteY2" fmla="*/ 1087605 h 3324481"/>
              <a:gd name="connsiteX3" fmla="*/ 118946 w 3103270"/>
              <a:gd name="connsiteY3" fmla="*/ 1853527 h 3324481"/>
              <a:gd name="connsiteX4" fmla="*/ 52998 w 3103270"/>
              <a:gd name="connsiteY4" fmla="*/ 2878570 h 3324481"/>
              <a:gd name="connsiteX5" fmla="*/ 1013219 w 3103270"/>
              <a:gd name="connsiteY5" fmla="*/ 3240035 h 3324481"/>
              <a:gd name="connsiteX6" fmla="*/ 2964641 w 3103270"/>
              <a:gd name="connsiteY6" fmla="*/ 1562143 h 3324481"/>
              <a:gd name="connsiteX7" fmla="*/ 2830640 w 3103270"/>
              <a:gd name="connsiteY7" fmla="*/ 122469 h 332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3270" h="3324481">
                <a:moveTo>
                  <a:pt x="2830640" y="122469"/>
                </a:moveTo>
                <a:cubicBezTo>
                  <a:pt x="2656300" y="-106592"/>
                  <a:pt x="2224465" y="26921"/>
                  <a:pt x="1918601" y="187777"/>
                </a:cubicBezTo>
                <a:cubicBezTo>
                  <a:pt x="1612737" y="348633"/>
                  <a:pt x="1295398" y="809980"/>
                  <a:pt x="995455" y="1087605"/>
                </a:cubicBezTo>
                <a:cubicBezTo>
                  <a:pt x="695513" y="1365230"/>
                  <a:pt x="301127" y="1528045"/>
                  <a:pt x="118946" y="1853527"/>
                </a:cubicBezTo>
                <a:cubicBezTo>
                  <a:pt x="-63235" y="2179009"/>
                  <a:pt x="5934" y="2607182"/>
                  <a:pt x="52998" y="2878570"/>
                </a:cubicBezTo>
                <a:cubicBezTo>
                  <a:pt x="255171" y="3404858"/>
                  <a:pt x="556763" y="3376337"/>
                  <a:pt x="1013219" y="3240035"/>
                </a:cubicBezTo>
                <a:cubicBezTo>
                  <a:pt x="1469675" y="3103733"/>
                  <a:pt x="2661738" y="2081737"/>
                  <a:pt x="2964641" y="1562143"/>
                </a:cubicBezTo>
                <a:cubicBezTo>
                  <a:pt x="3267544" y="1042549"/>
                  <a:pt x="3004980" y="351530"/>
                  <a:pt x="2830640" y="122469"/>
                </a:cubicBezTo>
                <a:close/>
              </a:path>
            </a:pathLst>
          </a:custGeom>
          <a:solidFill>
            <a:srgbClr val="1E2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13340" y="6217285"/>
            <a:ext cx="1895475" cy="5924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32910" y="7171055"/>
            <a:ext cx="4422775" cy="353822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476885" y="7344410"/>
            <a:ext cx="1400175" cy="949325"/>
          </a:xfrm>
          <a:prstGeom prst="rect">
            <a:avLst/>
          </a:prstGeom>
          <a:solidFill>
            <a:srgbClr val="00D5B3">
              <a:alpha val="50000"/>
            </a:srgbClr>
          </a:solidFill>
          <a:ln>
            <a:solidFill>
              <a:srgbClr val="01C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의사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76885" y="8536305"/>
            <a:ext cx="1631950" cy="708660"/>
          </a:xfrm>
          <a:prstGeom prst="rect">
            <a:avLst/>
          </a:prstGeom>
          <a:solidFill>
            <a:srgbClr val="00D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진료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440305" y="7344410"/>
            <a:ext cx="1400175" cy="949325"/>
          </a:xfrm>
          <a:prstGeom prst="rect">
            <a:avLst/>
          </a:prstGeom>
          <a:solidFill>
            <a:srgbClr val="00D5B3">
              <a:alpha val="50000"/>
            </a:srgbClr>
          </a:solidFill>
          <a:ln>
            <a:solidFill>
              <a:srgbClr val="01C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간호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440305" y="8536305"/>
            <a:ext cx="1631950" cy="708660"/>
          </a:xfrm>
          <a:prstGeom prst="rect">
            <a:avLst/>
          </a:prstGeom>
          <a:solidFill>
            <a:srgbClr val="00D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예약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280535" y="8536305"/>
            <a:ext cx="1631950" cy="708660"/>
          </a:xfrm>
          <a:prstGeom prst="rect">
            <a:avLst/>
          </a:prstGeom>
          <a:solidFill>
            <a:srgbClr val="00D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예약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9405" y="250190"/>
            <a:ext cx="540385" cy="4248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>
                <a:ln w="12700">
                  <a:solidFill>
                    <a:srgbClr val="00D5B3"/>
                  </a:solidFill>
                </a:ln>
                <a:solidFill>
                  <a:srgbClr val="00D5B3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Noto Sans Cond Blk" panose="020B0A06040504020204" pitchFamily="34"/>
              </a:rPr>
              <a:t>1.</a:t>
            </a:r>
            <a:endParaRPr lang="ko-KR" altLang="en-US" sz="2400">
              <a:ln w="12700">
                <a:solidFill>
                  <a:srgbClr val="00D5B3"/>
                </a:solidFill>
              </a:ln>
              <a:solidFill>
                <a:srgbClr val="00D5B3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Noto Sans Cond Blk" panose="020B0A06040504020204" pitchFamily="3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1145" y="250190"/>
            <a:ext cx="291719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232B3A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Noto Sans Cond Blk" panose="020B0A06040504020204" pitchFamily="34"/>
              </a:rPr>
              <a:t>2. </a:t>
            </a:r>
            <a:r>
              <a:rPr lang="ko-KR" altLang="en-US" sz="2400" dirty="0" smtClean="0">
                <a:solidFill>
                  <a:srgbClr val="232B3A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Noto Sans Cond Blk" panose="020B0A06040504020204" pitchFamily="34"/>
              </a:rPr>
              <a:t>팀 구성 및 역할</a:t>
            </a:r>
            <a:endParaRPr lang="en-US" altLang="ko-KR" sz="2400" dirty="0">
              <a:solidFill>
                <a:srgbClr val="232B3A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Noto Sans Cond Blk" panose="020B0A06040504020204" pitchFamily="34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749935" y="1725295"/>
          <a:ext cx="9874250" cy="46018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31315"/>
                <a:gridCol w="1339850"/>
                <a:gridCol w="6903085"/>
              </a:tblGrid>
              <a:tr h="60134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rgbClr val="FFFFFF"/>
                          </a:solidFill>
                        </a:rPr>
                        <a:t>Team 2</a:t>
                      </a:r>
                      <a:endParaRPr lang="ko-KR" altLang="en-US" kern="1200" b="1">
                        <a:solidFill>
                          <a:srgbClr val="FFFFFF"/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rgbClr val="FFFFFF"/>
                          </a:solidFill>
                        </a:rPr>
                        <a:t>역할</a:t>
                      </a:r>
                      <a:endParaRPr lang="ko-KR" altLang="en-US" kern="1200" b="1">
                        <a:solidFill>
                          <a:srgbClr val="FFFFFF"/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rgbClr val="FFFFFF"/>
                          </a:solidFill>
                        </a:rPr>
                        <a:t>단위업무</a:t>
                      </a:r>
                      <a:endParaRPr lang="ko-KR" altLang="en-US" kern="1200" b="1">
                        <a:solidFill>
                          <a:srgbClr val="FFFFFF"/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57848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서주형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PL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 직무 교육 자료화면(자료 검색/ 정보 다운로드) , 맞춤 자격증 자료 화면(자료 검색/ 정보 다운로드) , 화상채팅 기능 및 화면 구현 ,알람 기능, 화면 전환 기능 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6153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최영준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kern="120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전체 로그 관리 및 통계 설정 , 배너관리 , 교강사 및 교육생 관리 화면 구현 ,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전체 회원 권환 변경 , 설문조사 페이지 구현, sms api 구현 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56642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강건우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kern="120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데이터베이스 관리</a:t>
                      </a:r>
                      <a:r>
                        <a:rPr lang="en-US" altLang="ko-KR" sz="15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인터셉터 및 세션관리</a:t>
                      </a:r>
                      <a:r>
                        <a:rPr lang="en-US" altLang="ko-KR" sz="15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공공데이터</a:t>
                      </a:r>
                      <a:r>
                        <a:rPr lang="en-US" altLang="ko-KR" sz="1500" kern="120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약국정보</a:t>
                      </a:r>
                      <a:r>
                        <a:rPr lang="en-US" altLang="ko-KR" sz="1500" kern="1200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주소검색</a:t>
                      </a:r>
                      <a:r>
                        <a:rPr lang="en-US" altLang="ko-KR" sz="1500" kern="1200">
                          <a:solidFill>
                            <a:srgbClr val="000000"/>
                          </a:solidFill>
                        </a:rPr>
                        <a:t>), </a:t>
                      </a: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카카오</a:t>
                      </a:r>
                      <a:r>
                        <a:rPr lang="en-US" altLang="ko-KR" sz="1500" kern="1200">
                          <a:solidFill>
                            <a:srgbClr val="000000"/>
                          </a:solidFill>
                        </a:rPr>
                        <a:t>MAP</a:t>
                      </a:r>
                      <a:r>
                        <a:rPr lang="en-US" altLang="ko-KR" sz="1500" kern="12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위치찾기</a:t>
                      </a:r>
                      <a:r>
                        <a:rPr lang="en-US" altLang="ko-KR" sz="15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네이버  </a:t>
                      </a:r>
                      <a:r>
                        <a:rPr lang="en-US" altLang="ko-KR" sz="1500" kern="1200">
                          <a:solidFill>
                            <a:srgbClr val="000000"/>
                          </a:solidFill>
                        </a:rPr>
                        <a:t>SENS API, </a:t>
                      </a: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환자조회</a:t>
                      </a:r>
                      <a:r>
                        <a:rPr lang="en-US" altLang="ko-KR" sz="15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입퇴원조회</a:t>
                      </a:r>
                      <a:r>
                        <a:rPr lang="en-US" altLang="ko-KR" sz="15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시설관리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48196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김이현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kern="1200">
                          <a:solidFill>
                            <a:srgbClr val="000000"/>
                          </a:solidFill>
                        </a:rPr>
                        <a:t>TA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59880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이휘로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kern="1200">
                          <a:solidFill>
                            <a:srgbClr val="000000"/>
                          </a:solidFill>
                        </a:rPr>
                        <a:t>TA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6070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공슬기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UA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진료사진업로드</a:t>
                      </a:r>
                      <a:r>
                        <a:rPr lang="en-US" altLang="ko-KR" sz="15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환자내역조회</a:t>
                      </a:r>
                      <a:r>
                        <a:rPr lang="en-US" altLang="ko-KR" sz="15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진료비결재</a:t>
                      </a:r>
                      <a:r>
                        <a:rPr lang="en-US" altLang="ko-KR" sz="15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진료</a:t>
                      </a:r>
                      <a:r>
                        <a:rPr lang="en-US" altLang="ko-KR" sz="1500" kern="120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처방 영수증</a:t>
                      </a: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 출력</a:t>
                      </a:r>
                      <a:r>
                        <a:rPr lang="en-US" altLang="ko-KR" sz="15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대기현황 수정</a:t>
                      </a:r>
                      <a:r>
                        <a:rPr lang="en-US" altLang="ko-KR" sz="1500" kern="1200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조회</a:t>
                      </a:r>
                      <a:r>
                        <a:rPr lang="en-US" altLang="ko-KR" sz="15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기록지 조회</a:t>
                      </a:r>
                      <a:r>
                        <a:rPr lang="en-US" altLang="ko-KR" sz="1500" kern="1200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출력</a:t>
                      </a:r>
                      <a:r>
                        <a:rPr lang="en-US" altLang="ko-KR" sz="15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간호기록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5524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김민지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kern="1200">
                          <a:solidFill>
                            <a:srgbClr val="000000"/>
                          </a:solidFill>
                        </a:rPr>
                        <a:t>D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원무 접수</a:t>
                      </a:r>
                      <a:r>
                        <a:rPr lang="en-US" altLang="ko-KR" sz="1500" kern="1200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대기</a:t>
                      </a:r>
                      <a:r>
                        <a:rPr lang="en-US" altLang="ko-KR" sz="1500" kern="1200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예약 목록</a:t>
                      </a:r>
                      <a:r>
                        <a:rPr lang="en-US" altLang="ko-KR" sz="15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간호사 진료</a:t>
                      </a:r>
                      <a:r>
                        <a:rPr lang="en-US" altLang="ko-KR" sz="1500" kern="1200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수술 예약</a:t>
                      </a:r>
                      <a:r>
                        <a:rPr lang="en-US" altLang="ko-KR" sz="15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직원관리</a:t>
                      </a:r>
                      <a:r>
                        <a:rPr lang="en-US" altLang="ko-KR" sz="15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메일전송</a:t>
                      </a:r>
                      <a:r>
                        <a:rPr lang="en-US" altLang="ko-KR" sz="1500" kern="1200">
                          <a:solidFill>
                            <a:srgbClr val="000000"/>
                          </a:solidFill>
                        </a:rPr>
                        <a:t>, 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500" kern="1200">
                          <a:solidFill>
                            <a:srgbClr val="000000"/>
                          </a:solidFill>
                        </a:rPr>
                        <a:t>진료 통계</a:t>
                      </a:r>
                      <a:endParaRPr lang="ko-KR" altLang="en-US" sz="15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61643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자유형 43"/>
          <p:cNvSpPr/>
          <p:nvPr/>
        </p:nvSpPr>
        <p:spPr>
          <a:xfrm rot="2299827">
            <a:off x="2540" y="-1294130"/>
            <a:ext cx="2748280" cy="3235960"/>
          </a:xfrm>
          <a:custGeom>
            <a:avLst/>
            <a:gdLst>
              <a:gd name="connsiteX0" fmla="*/ 3474949 w 3732053"/>
              <a:gd name="connsiteY0" fmla="*/ 426086 h 3585389"/>
              <a:gd name="connsiteX1" fmla="*/ 2214040 w 3732053"/>
              <a:gd name="connsiteY1" fmla="*/ 108453 h 3585389"/>
              <a:gd name="connsiteX2" fmla="*/ 1424768 w 3732053"/>
              <a:gd name="connsiteY2" fmla="*/ 1494491 h 3585389"/>
              <a:gd name="connsiteX3" fmla="*/ 452617 w 3732053"/>
              <a:gd name="connsiteY3" fmla="*/ 2283762 h 3585389"/>
              <a:gd name="connsiteX4" fmla="*/ 202360 w 3732053"/>
              <a:gd name="connsiteY4" fmla="*/ 3525421 h 3585389"/>
              <a:gd name="connsiteX5" fmla="*/ 3417198 w 3732053"/>
              <a:gd name="connsiteY5" fmla="*/ 3082659 h 3585389"/>
              <a:gd name="connsiteX6" fmla="*/ 3474949 w 3732053"/>
              <a:gd name="connsiteY6" fmla="*/ 426086 h 3585389"/>
              <a:gd name="connsiteX0" fmla="*/ 3142383 w 3366539"/>
              <a:gd name="connsiteY0" fmla="*/ 426086 h 3927525"/>
              <a:gd name="connsiteX1" fmla="*/ 1881474 w 3366539"/>
              <a:gd name="connsiteY1" fmla="*/ 108453 h 3927525"/>
              <a:gd name="connsiteX2" fmla="*/ 1092202 w 3366539"/>
              <a:gd name="connsiteY2" fmla="*/ 1494491 h 3927525"/>
              <a:gd name="connsiteX3" fmla="*/ 120051 w 3366539"/>
              <a:gd name="connsiteY3" fmla="*/ 2283762 h 3927525"/>
              <a:gd name="connsiteX4" fmla="*/ 345898 w 3366539"/>
              <a:gd name="connsiteY4" fmla="*/ 3900473 h 3927525"/>
              <a:gd name="connsiteX5" fmla="*/ 3084632 w 3366539"/>
              <a:gd name="connsiteY5" fmla="*/ 3082659 h 3927525"/>
              <a:gd name="connsiteX6" fmla="*/ 3142383 w 3366539"/>
              <a:gd name="connsiteY6" fmla="*/ 426086 h 3927525"/>
              <a:gd name="connsiteX0" fmla="*/ 3052062 w 3266093"/>
              <a:gd name="connsiteY0" fmla="*/ 426086 h 4197834"/>
              <a:gd name="connsiteX1" fmla="*/ 1791153 w 3266093"/>
              <a:gd name="connsiteY1" fmla="*/ 108453 h 4197834"/>
              <a:gd name="connsiteX2" fmla="*/ 1001881 w 3266093"/>
              <a:gd name="connsiteY2" fmla="*/ 1494491 h 4197834"/>
              <a:gd name="connsiteX3" fmla="*/ 29730 w 3266093"/>
              <a:gd name="connsiteY3" fmla="*/ 2283762 h 4197834"/>
              <a:gd name="connsiteX4" fmla="*/ 255577 w 3266093"/>
              <a:gd name="connsiteY4" fmla="*/ 3900473 h 4197834"/>
              <a:gd name="connsiteX5" fmla="*/ 404314 w 3266093"/>
              <a:gd name="connsiteY5" fmla="*/ 4137666 h 4197834"/>
              <a:gd name="connsiteX6" fmla="*/ 2994311 w 3266093"/>
              <a:gd name="connsiteY6" fmla="*/ 3082659 h 4197834"/>
              <a:gd name="connsiteX7" fmla="*/ 3052062 w 3266093"/>
              <a:gd name="connsiteY7" fmla="*/ 426086 h 4197834"/>
              <a:gd name="connsiteX0" fmla="*/ 3165757 w 3379788"/>
              <a:gd name="connsiteY0" fmla="*/ 426086 h 4182805"/>
              <a:gd name="connsiteX1" fmla="*/ 1904848 w 3379788"/>
              <a:gd name="connsiteY1" fmla="*/ 108453 h 4182805"/>
              <a:gd name="connsiteX2" fmla="*/ 1115576 w 3379788"/>
              <a:gd name="connsiteY2" fmla="*/ 1494491 h 4182805"/>
              <a:gd name="connsiteX3" fmla="*/ 143425 w 3379788"/>
              <a:gd name="connsiteY3" fmla="*/ 2283762 h 4182805"/>
              <a:gd name="connsiteX4" fmla="*/ 33616 w 3379788"/>
              <a:gd name="connsiteY4" fmla="*/ 3811774 h 4182805"/>
              <a:gd name="connsiteX5" fmla="*/ 518009 w 3379788"/>
              <a:gd name="connsiteY5" fmla="*/ 4137666 h 4182805"/>
              <a:gd name="connsiteX6" fmla="*/ 3108006 w 3379788"/>
              <a:gd name="connsiteY6" fmla="*/ 3082659 h 4182805"/>
              <a:gd name="connsiteX7" fmla="*/ 3165757 w 3379788"/>
              <a:gd name="connsiteY7" fmla="*/ 426086 h 4182805"/>
              <a:gd name="connsiteX0" fmla="*/ 3165757 w 3379788"/>
              <a:gd name="connsiteY0" fmla="*/ 426086 h 4233456"/>
              <a:gd name="connsiteX1" fmla="*/ 1904848 w 3379788"/>
              <a:gd name="connsiteY1" fmla="*/ 108453 h 4233456"/>
              <a:gd name="connsiteX2" fmla="*/ 1115576 w 3379788"/>
              <a:gd name="connsiteY2" fmla="*/ 1494491 h 4233456"/>
              <a:gd name="connsiteX3" fmla="*/ 143425 w 3379788"/>
              <a:gd name="connsiteY3" fmla="*/ 2283762 h 4233456"/>
              <a:gd name="connsiteX4" fmla="*/ 33616 w 3379788"/>
              <a:gd name="connsiteY4" fmla="*/ 3811774 h 4233456"/>
              <a:gd name="connsiteX5" fmla="*/ 518009 w 3379788"/>
              <a:gd name="connsiteY5" fmla="*/ 4137666 h 4233456"/>
              <a:gd name="connsiteX6" fmla="*/ 3108006 w 3379788"/>
              <a:gd name="connsiteY6" fmla="*/ 3082659 h 4233456"/>
              <a:gd name="connsiteX7" fmla="*/ 3165757 w 3379788"/>
              <a:gd name="connsiteY7" fmla="*/ 426086 h 4233456"/>
              <a:gd name="connsiteX0" fmla="*/ 3165757 w 3343509"/>
              <a:gd name="connsiteY0" fmla="*/ 426086 h 4432911"/>
              <a:gd name="connsiteX1" fmla="*/ 1904848 w 3343509"/>
              <a:gd name="connsiteY1" fmla="*/ 108453 h 4432911"/>
              <a:gd name="connsiteX2" fmla="*/ 1115576 w 3343509"/>
              <a:gd name="connsiteY2" fmla="*/ 1494491 h 4432911"/>
              <a:gd name="connsiteX3" fmla="*/ 143425 w 3343509"/>
              <a:gd name="connsiteY3" fmla="*/ 2283762 h 4432911"/>
              <a:gd name="connsiteX4" fmla="*/ 33616 w 3343509"/>
              <a:gd name="connsiteY4" fmla="*/ 3811774 h 4432911"/>
              <a:gd name="connsiteX5" fmla="*/ 1065981 w 3343509"/>
              <a:gd name="connsiteY5" fmla="*/ 4390115 h 4432911"/>
              <a:gd name="connsiteX6" fmla="*/ 3108006 w 3343509"/>
              <a:gd name="connsiteY6" fmla="*/ 3082659 h 4432911"/>
              <a:gd name="connsiteX7" fmla="*/ 3165757 w 3343509"/>
              <a:gd name="connsiteY7" fmla="*/ 426086 h 4432911"/>
              <a:gd name="connsiteX0" fmla="*/ 3165757 w 3477777"/>
              <a:gd name="connsiteY0" fmla="*/ 383829 h 4390654"/>
              <a:gd name="connsiteX1" fmla="*/ 1904848 w 3477777"/>
              <a:gd name="connsiteY1" fmla="*/ 66196 h 4390654"/>
              <a:gd name="connsiteX2" fmla="*/ 1115576 w 3477777"/>
              <a:gd name="connsiteY2" fmla="*/ 1452234 h 4390654"/>
              <a:gd name="connsiteX3" fmla="*/ 143425 w 3477777"/>
              <a:gd name="connsiteY3" fmla="*/ 2241505 h 4390654"/>
              <a:gd name="connsiteX4" fmla="*/ 33616 w 3477777"/>
              <a:gd name="connsiteY4" fmla="*/ 3769517 h 4390654"/>
              <a:gd name="connsiteX5" fmla="*/ 1065981 w 3477777"/>
              <a:gd name="connsiteY5" fmla="*/ 4347858 h 4390654"/>
              <a:gd name="connsiteX6" fmla="*/ 3306323 w 3477777"/>
              <a:gd name="connsiteY6" fmla="*/ 1800673 h 4390654"/>
              <a:gd name="connsiteX7" fmla="*/ 3165757 w 3477777"/>
              <a:gd name="connsiteY7" fmla="*/ 383829 h 4390654"/>
              <a:gd name="connsiteX0" fmla="*/ 3165757 w 3456438"/>
              <a:gd name="connsiteY0" fmla="*/ 383829 h 3966276"/>
              <a:gd name="connsiteX1" fmla="*/ 1904848 w 3456438"/>
              <a:gd name="connsiteY1" fmla="*/ 66196 h 3966276"/>
              <a:gd name="connsiteX2" fmla="*/ 1115576 w 3456438"/>
              <a:gd name="connsiteY2" fmla="*/ 1452234 h 3966276"/>
              <a:gd name="connsiteX3" fmla="*/ 143425 w 3456438"/>
              <a:gd name="connsiteY3" fmla="*/ 2241505 h 3966276"/>
              <a:gd name="connsiteX4" fmla="*/ 33616 w 3456438"/>
              <a:gd name="connsiteY4" fmla="*/ 3769517 h 3966276"/>
              <a:gd name="connsiteX5" fmla="*/ 1354901 w 3456438"/>
              <a:gd name="connsiteY5" fmla="*/ 3478565 h 3966276"/>
              <a:gd name="connsiteX6" fmla="*/ 3306323 w 3456438"/>
              <a:gd name="connsiteY6" fmla="*/ 1800673 h 3966276"/>
              <a:gd name="connsiteX7" fmla="*/ 3165757 w 3456438"/>
              <a:gd name="connsiteY7" fmla="*/ 383829 h 3966276"/>
              <a:gd name="connsiteX0" fmla="*/ 3185030 w 3475711"/>
              <a:gd name="connsiteY0" fmla="*/ 383829 h 3707572"/>
              <a:gd name="connsiteX1" fmla="*/ 1924121 w 3475711"/>
              <a:gd name="connsiteY1" fmla="*/ 66196 h 3707572"/>
              <a:gd name="connsiteX2" fmla="*/ 1134849 w 3475711"/>
              <a:gd name="connsiteY2" fmla="*/ 1452234 h 3707572"/>
              <a:gd name="connsiteX3" fmla="*/ 162698 w 3475711"/>
              <a:gd name="connsiteY3" fmla="*/ 2241505 h 3707572"/>
              <a:gd name="connsiteX4" fmla="*/ 26714 w 3475711"/>
              <a:gd name="connsiteY4" fmla="*/ 3420345 h 3707572"/>
              <a:gd name="connsiteX5" fmla="*/ 1374174 w 3475711"/>
              <a:gd name="connsiteY5" fmla="*/ 3478565 h 3707572"/>
              <a:gd name="connsiteX6" fmla="*/ 3325596 w 3475711"/>
              <a:gd name="connsiteY6" fmla="*/ 1800673 h 3707572"/>
              <a:gd name="connsiteX7" fmla="*/ 3185030 w 3475711"/>
              <a:gd name="connsiteY7" fmla="*/ 383829 h 3707572"/>
              <a:gd name="connsiteX0" fmla="*/ 3184519 w 3475200"/>
              <a:gd name="connsiteY0" fmla="*/ 383829 h 3633727"/>
              <a:gd name="connsiteX1" fmla="*/ 1923610 w 3475200"/>
              <a:gd name="connsiteY1" fmla="*/ 66196 h 3633727"/>
              <a:gd name="connsiteX2" fmla="*/ 1134338 w 3475200"/>
              <a:gd name="connsiteY2" fmla="*/ 1452234 h 3633727"/>
              <a:gd name="connsiteX3" fmla="*/ 162187 w 3475200"/>
              <a:gd name="connsiteY3" fmla="*/ 2241505 h 3633727"/>
              <a:gd name="connsiteX4" fmla="*/ 26868 w 3475200"/>
              <a:gd name="connsiteY4" fmla="*/ 3291869 h 3633727"/>
              <a:gd name="connsiteX5" fmla="*/ 1373663 w 3475200"/>
              <a:gd name="connsiteY5" fmla="*/ 3478565 h 3633727"/>
              <a:gd name="connsiteX6" fmla="*/ 3325085 w 3475200"/>
              <a:gd name="connsiteY6" fmla="*/ 1800673 h 3633727"/>
              <a:gd name="connsiteX7" fmla="*/ 3184519 w 3475200"/>
              <a:gd name="connsiteY7" fmla="*/ 383829 h 3633727"/>
              <a:gd name="connsiteX0" fmla="*/ 3200433 w 3491114"/>
              <a:gd name="connsiteY0" fmla="*/ 359894 h 3609792"/>
              <a:gd name="connsiteX1" fmla="*/ 1939524 w 3491114"/>
              <a:gd name="connsiteY1" fmla="*/ 42261 h 3609792"/>
              <a:gd name="connsiteX2" fmla="*/ 1496405 w 3491114"/>
              <a:gd name="connsiteY2" fmla="*/ 1086988 h 3609792"/>
              <a:gd name="connsiteX3" fmla="*/ 178101 w 3491114"/>
              <a:gd name="connsiteY3" fmla="*/ 2217570 h 3609792"/>
              <a:gd name="connsiteX4" fmla="*/ 42782 w 3491114"/>
              <a:gd name="connsiteY4" fmla="*/ 3267934 h 3609792"/>
              <a:gd name="connsiteX5" fmla="*/ 1389577 w 3491114"/>
              <a:gd name="connsiteY5" fmla="*/ 3454630 h 3609792"/>
              <a:gd name="connsiteX6" fmla="*/ 3340999 w 3491114"/>
              <a:gd name="connsiteY6" fmla="*/ 1776738 h 3609792"/>
              <a:gd name="connsiteX7" fmla="*/ 3200433 w 3491114"/>
              <a:gd name="connsiteY7" fmla="*/ 359894 h 3609792"/>
              <a:gd name="connsiteX0" fmla="*/ 3200433 w 3478188"/>
              <a:gd name="connsiteY0" fmla="*/ 254007 h 3503905"/>
              <a:gd name="connsiteX1" fmla="*/ 2275251 w 3478188"/>
              <a:gd name="connsiteY1" fmla="*/ 64270 h 3503905"/>
              <a:gd name="connsiteX2" fmla="*/ 1496405 w 3478188"/>
              <a:gd name="connsiteY2" fmla="*/ 981101 h 3503905"/>
              <a:gd name="connsiteX3" fmla="*/ 178101 w 3478188"/>
              <a:gd name="connsiteY3" fmla="*/ 2111683 h 3503905"/>
              <a:gd name="connsiteX4" fmla="*/ 42782 w 3478188"/>
              <a:gd name="connsiteY4" fmla="*/ 3162047 h 3503905"/>
              <a:gd name="connsiteX5" fmla="*/ 1389577 w 3478188"/>
              <a:gd name="connsiteY5" fmla="*/ 3348743 h 3503905"/>
              <a:gd name="connsiteX6" fmla="*/ 3340999 w 3478188"/>
              <a:gd name="connsiteY6" fmla="*/ 1670851 h 3503905"/>
              <a:gd name="connsiteX7" fmla="*/ 3200433 w 3478188"/>
              <a:gd name="connsiteY7" fmla="*/ 254007 h 3503905"/>
              <a:gd name="connsiteX0" fmla="*/ 3432850 w 3581316"/>
              <a:gd name="connsiteY0" fmla="*/ 534588 h 3448102"/>
              <a:gd name="connsiteX1" fmla="*/ 2275251 w 3581316"/>
              <a:gd name="connsiteY1" fmla="*/ 8467 h 3448102"/>
              <a:gd name="connsiteX2" fmla="*/ 1496405 w 3581316"/>
              <a:gd name="connsiteY2" fmla="*/ 925298 h 3448102"/>
              <a:gd name="connsiteX3" fmla="*/ 178101 w 3581316"/>
              <a:gd name="connsiteY3" fmla="*/ 2055880 h 3448102"/>
              <a:gd name="connsiteX4" fmla="*/ 42782 w 3581316"/>
              <a:gd name="connsiteY4" fmla="*/ 3106244 h 3448102"/>
              <a:gd name="connsiteX5" fmla="*/ 1389577 w 3581316"/>
              <a:gd name="connsiteY5" fmla="*/ 3292940 h 3448102"/>
              <a:gd name="connsiteX6" fmla="*/ 3340999 w 3581316"/>
              <a:gd name="connsiteY6" fmla="*/ 1615048 h 3448102"/>
              <a:gd name="connsiteX7" fmla="*/ 3432850 w 3581316"/>
              <a:gd name="connsiteY7" fmla="*/ 534588 h 3448102"/>
              <a:gd name="connsiteX0" fmla="*/ 3432850 w 3592640"/>
              <a:gd name="connsiteY0" fmla="*/ 508446 h 3421960"/>
              <a:gd name="connsiteX1" fmla="*/ 2099713 w 3592640"/>
              <a:gd name="connsiteY1" fmla="*/ 8988 h 3421960"/>
              <a:gd name="connsiteX2" fmla="*/ 1496405 w 3592640"/>
              <a:gd name="connsiteY2" fmla="*/ 899156 h 3421960"/>
              <a:gd name="connsiteX3" fmla="*/ 178101 w 3592640"/>
              <a:gd name="connsiteY3" fmla="*/ 2029738 h 3421960"/>
              <a:gd name="connsiteX4" fmla="*/ 42782 w 3592640"/>
              <a:gd name="connsiteY4" fmla="*/ 3080102 h 3421960"/>
              <a:gd name="connsiteX5" fmla="*/ 1389577 w 3592640"/>
              <a:gd name="connsiteY5" fmla="*/ 3266798 h 3421960"/>
              <a:gd name="connsiteX6" fmla="*/ 3340999 w 3592640"/>
              <a:gd name="connsiteY6" fmla="*/ 1588906 h 3421960"/>
              <a:gd name="connsiteX7" fmla="*/ 3432850 w 3592640"/>
              <a:gd name="connsiteY7" fmla="*/ 508446 h 3421960"/>
              <a:gd name="connsiteX0" fmla="*/ 3432850 w 3587605"/>
              <a:gd name="connsiteY0" fmla="*/ 563890 h 3477404"/>
              <a:gd name="connsiteX1" fmla="*/ 2177256 w 3587605"/>
              <a:gd name="connsiteY1" fmla="*/ 7949 h 3477404"/>
              <a:gd name="connsiteX2" fmla="*/ 1496405 w 3587605"/>
              <a:gd name="connsiteY2" fmla="*/ 954600 h 3477404"/>
              <a:gd name="connsiteX3" fmla="*/ 178101 w 3587605"/>
              <a:gd name="connsiteY3" fmla="*/ 2085182 h 3477404"/>
              <a:gd name="connsiteX4" fmla="*/ 42782 w 3587605"/>
              <a:gd name="connsiteY4" fmla="*/ 3135546 h 3477404"/>
              <a:gd name="connsiteX5" fmla="*/ 1389577 w 3587605"/>
              <a:gd name="connsiteY5" fmla="*/ 3322242 h 3477404"/>
              <a:gd name="connsiteX6" fmla="*/ 3340999 w 3587605"/>
              <a:gd name="connsiteY6" fmla="*/ 1644350 h 3477404"/>
              <a:gd name="connsiteX7" fmla="*/ 3432850 w 3587605"/>
              <a:gd name="connsiteY7" fmla="*/ 563890 h 3477404"/>
              <a:gd name="connsiteX0" fmla="*/ 3432850 w 3587605"/>
              <a:gd name="connsiteY0" fmla="*/ 608555 h 3522069"/>
              <a:gd name="connsiteX1" fmla="*/ 2177256 w 3587605"/>
              <a:gd name="connsiteY1" fmla="*/ 52614 h 3522069"/>
              <a:gd name="connsiteX2" fmla="*/ 1496405 w 3587605"/>
              <a:gd name="connsiteY2" fmla="*/ 999265 h 3522069"/>
              <a:gd name="connsiteX3" fmla="*/ 178101 w 3587605"/>
              <a:gd name="connsiteY3" fmla="*/ 2129847 h 3522069"/>
              <a:gd name="connsiteX4" fmla="*/ 42782 w 3587605"/>
              <a:gd name="connsiteY4" fmla="*/ 3180211 h 3522069"/>
              <a:gd name="connsiteX5" fmla="*/ 1389577 w 3587605"/>
              <a:gd name="connsiteY5" fmla="*/ 3366907 h 3522069"/>
              <a:gd name="connsiteX6" fmla="*/ 3340999 w 3587605"/>
              <a:gd name="connsiteY6" fmla="*/ 1689015 h 3522069"/>
              <a:gd name="connsiteX7" fmla="*/ 3432850 w 3587605"/>
              <a:gd name="connsiteY7" fmla="*/ 608555 h 3522069"/>
              <a:gd name="connsiteX0" fmla="*/ 3426562 w 3581317"/>
              <a:gd name="connsiteY0" fmla="*/ 572453 h 3485967"/>
              <a:gd name="connsiteX1" fmla="*/ 2170968 w 3581317"/>
              <a:gd name="connsiteY1" fmla="*/ 16512 h 3485967"/>
              <a:gd name="connsiteX2" fmla="*/ 1365525 w 3581317"/>
              <a:gd name="connsiteY2" fmla="*/ 1178375 h 3485967"/>
              <a:gd name="connsiteX3" fmla="*/ 171813 w 3581317"/>
              <a:gd name="connsiteY3" fmla="*/ 2093745 h 3485967"/>
              <a:gd name="connsiteX4" fmla="*/ 36494 w 3581317"/>
              <a:gd name="connsiteY4" fmla="*/ 3144109 h 3485967"/>
              <a:gd name="connsiteX5" fmla="*/ 1383289 w 3581317"/>
              <a:gd name="connsiteY5" fmla="*/ 3330805 h 3485967"/>
              <a:gd name="connsiteX6" fmla="*/ 3334711 w 3581317"/>
              <a:gd name="connsiteY6" fmla="*/ 1652913 h 3485967"/>
              <a:gd name="connsiteX7" fmla="*/ 3426562 w 3581317"/>
              <a:gd name="connsiteY7" fmla="*/ 572453 h 3485967"/>
              <a:gd name="connsiteX0" fmla="*/ 3426562 w 3573657"/>
              <a:gd name="connsiteY0" fmla="*/ 361068 h 3274582"/>
              <a:gd name="connsiteX1" fmla="*/ 2290505 w 3573657"/>
              <a:gd name="connsiteY1" fmla="*/ 26882 h 3274582"/>
              <a:gd name="connsiteX2" fmla="*/ 1365525 w 3573657"/>
              <a:gd name="connsiteY2" fmla="*/ 966990 h 3274582"/>
              <a:gd name="connsiteX3" fmla="*/ 171813 w 3573657"/>
              <a:gd name="connsiteY3" fmla="*/ 1882360 h 3274582"/>
              <a:gd name="connsiteX4" fmla="*/ 36494 w 3573657"/>
              <a:gd name="connsiteY4" fmla="*/ 2932724 h 3274582"/>
              <a:gd name="connsiteX5" fmla="*/ 1383289 w 3573657"/>
              <a:gd name="connsiteY5" fmla="*/ 3119420 h 3274582"/>
              <a:gd name="connsiteX6" fmla="*/ 3334711 w 3573657"/>
              <a:gd name="connsiteY6" fmla="*/ 1441528 h 3274582"/>
              <a:gd name="connsiteX7" fmla="*/ 3426562 w 3573657"/>
              <a:gd name="connsiteY7" fmla="*/ 361068 h 3274582"/>
              <a:gd name="connsiteX0" fmla="*/ 3294056 w 3441151"/>
              <a:gd name="connsiteY0" fmla="*/ 361068 h 3203866"/>
              <a:gd name="connsiteX1" fmla="*/ 2157999 w 3441151"/>
              <a:gd name="connsiteY1" fmla="*/ 26882 h 3203866"/>
              <a:gd name="connsiteX2" fmla="*/ 1233019 w 3441151"/>
              <a:gd name="connsiteY2" fmla="*/ 966990 h 3203866"/>
              <a:gd name="connsiteX3" fmla="*/ 39307 w 3441151"/>
              <a:gd name="connsiteY3" fmla="*/ 1882360 h 3203866"/>
              <a:gd name="connsiteX4" fmla="*/ 290562 w 3441151"/>
              <a:gd name="connsiteY4" fmla="*/ 2757955 h 3203866"/>
              <a:gd name="connsiteX5" fmla="*/ 1250783 w 3441151"/>
              <a:gd name="connsiteY5" fmla="*/ 3119420 h 3203866"/>
              <a:gd name="connsiteX6" fmla="*/ 3202205 w 3441151"/>
              <a:gd name="connsiteY6" fmla="*/ 1441528 h 3203866"/>
              <a:gd name="connsiteX7" fmla="*/ 3294056 w 3441151"/>
              <a:gd name="connsiteY7" fmla="*/ 361068 h 3203866"/>
              <a:gd name="connsiteX0" fmla="*/ 3047297 w 3194392"/>
              <a:gd name="connsiteY0" fmla="*/ 361068 h 3203866"/>
              <a:gd name="connsiteX1" fmla="*/ 1911240 w 3194392"/>
              <a:gd name="connsiteY1" fmla="*/ 26882 h 3203866"/>
              <a:gd name="connsiteX2" fmla="*/ 986260 w 3194392"/>
              <a:gd name="connsiteY2" fmla="*/ 966990 h 3203866"/>
              <a:gd name="connsiteX3" fmla="*/ 109751 w 3194392"/>
              <a:gd name="connsiteY3" fmla="*/ 1732912 h 3203866"/>
              <a:gd name="connsiteX4" fmla="*/ 43803 w 3194392"/>
              <a:gd name="connsiteY4" fmla="*/ 2757955 h 3203866"/>
              <a:gd name="connsiteX5" fmla="*/ 1004024 w 3194392"/>
              <a:gd name="connsiteY5" fmla="*/ 3119420 h 3203866"/>
              <a:gd name="connsiteX6" fmla="*/ 2955446 w 3194392"/>
              <a:gd name="connsiteY6" fmla="*/ 1441528 h 3203866"/>
              <a:gd name="connsiteX7" fmla="*/ 3047297 w 3194392"/>
              <a:gd name="connsiteY7" fmla="*/ 361068 h 3203866"/>
              <a:gd name="connsiteX0" fmla="*/ 3056492 w 3203587"/>
              <a:gd name="connsiteY0" fmla="*/ 361068 h 3203866"/>
              <a:gd name="connsiteX1" fmla="*/ 1920435 w 3203587"/>
              <a:gd name="connsiteY1" fmla="*/ 26882 h 3203866"/>
              <a:gd name="connsiteX2" fmla="*/ 995455 w 3203587"/>
              <a:gd name="connsiteY2" fmla="*/ 966990 h 3203866"/>
              <a:gd name="connsiteX3" fmla="*/ 118946 w 3203587"/>
              <a:gd name="connsiteY3" fmla="*/ 1732912 h 3203866"/>
              <a:gd name="connsiteX4" fmla="*/ 52998 w 3203587"/>
              <a:gd name="connsiteY4" fmla="*/ 2757955 h 3203866"/>
              <a:gd name="connsiteX5" fmla="*/ 1013219 w 3203587"/>
              <a:gd name="connsiteY5" fmla="*/ 3119420 h 3203866"/>
              <a:gd name="connsiteX6" fmla="*/ 2964641 w 3203587"/>
              <a:gd name="connsiteY6" fmla="*/ 1441528 h 3203866"/>
              <a:gd name="connsiteX7" fmla="*/ 3056492 w 3203587"/>
              <a:gd name="connsiteY7" fmla="*/ 361068 h 3203866"/>
              <a:gd name="connsiteX0" fmla="*/ 3056492 w 3198488"/>
              <a:gd name="connsiteY0" fmla="*/ 271660 h 3114458"/>
              <a:gd name="connsiteX1" fmla="*/ 2001198 w 3198488"/>
              <a:gd name="connsiteY1" fmla="*/ 36727 h 3114458"/>
              <a:gd name="connsiteX2" fmla="*/ 995455 w 3198488"/>
              <a:gd name="connsiteY2" fmla="*/ 877582 h 3114458"/>
              <a:gd name="connsiteX3" fmla="*/ 118946 w 3198488"/>
              <a:gd name="connsiteY3" fmla="*/ 1643504 h 3114458"/>
              <a:gd name="connsiteX4" fmla="*/ 52998 w 3198488"/>
              <a:gd name="connsiteY4" fmla="*/ 2668547 h 3114458"/>
              <a:gd name="connsiteX5" fmla="*/ 1013219 w 3198488"/>
              <a:gd name="connsiteY5" fmla="*/ 3030012 h 3114458"/>
              <a:gd name="connsiteX6" fmla="*/ 2964641 w 3198488"/>
              <a:gd name="connsiteY6" fmla="*/ 1352120 h 3114458"/>
              <a:gd name="connsiteX7" fmla="*/ 3056492 w 3198488"/>
              <a:gd name="connsiteY7" fmla="*/ 271660 h 3114458"/>
              <a:gd name="connsiteX0" fmla="*/ 2722047 w 3069743"/>
              <a:gd name="connsiteY0" fmla="*/ 74242 h 3438628"/>
              <a:gd name="connsiteX1" fmla="*/ 2001198 w 3069743"/>
              <a:gd name="connsiteY1" fmla="*/ 360897 h 3438628"/>
              <a:gd name="connsiteX2" fmla="*/ 995455 w 3069743"/>
              <a:gd name="connsiteY2" fmla="*/ 1201752 h 3438628"/>
              <a:gd name="connsiteX3" fmla="*/ 118946 w 3069743"/>
              <a:gd name="connsiteY3" fmla="*/ 1967674 h 3438628"/>
              <a:gd name="connsiteX4" fmla="*/ 52998 w 3069743"/>
              <a:gd name="connsiteY4" fmla="*/ 2992717 h 3438628"/>
              <a:gd name="connsiteX5" fmla="*/ 1013219 w 3069743"/>
              <a:gd name="connsiteY5" fmla="*/ 3354182 h 3438628"/>
              <a:gd name="connsiteX6" fmla="*/ 2964641 w 3069743"/>
              <a:gd name="connsiteY6" fmla="*/ 1676290 h 3438628"/>
              <a:gd name="connsiteX7" fmla="*/ 2722047 w 3069743"/>
              <a:gd name="connsiteY7" fmla="*/ 74242 h 3438628"/>
              <a:gd name="connsiteX0" fmla="*/ 2722047 w 3067016"/>
              <a:gd name="connsiteY0" fmla="*/ 56134 h 3420520"/>
              <a:gd name="connsiteX1" fmla="*/ 2109343 w 3067016"/>
              <a:gd name="connsiteY1" fmla="*/ 439971 h 3420520"/>
              <a:gd name="connsiteX2" fmla="*/ 995455 w 3067016"/>
              <a:gd name="connsiteY2" fmla="*/ 1183644 h 3420520"/>
              <a:gd name="connsiteX3" fmla="*/ 118946 w 3067016"/>
              <a:gd name="connsiteY3" fmla="*/ 1949566 h 3420520"/>
              <a:gd name="connsiteX4" fmla="*/ 52998 w 3067016"/>
              <a:gd name="connsiteY4" fmla="*/ 2974609 h 3420520"/>
              <a:gd name="connsiteX5" fmla="*/ 1013219 w 3067016"/>
              <a:gd name="connsiteY5" fmla="*/ 3336074 h 3420520"/>
              <a:gd name="connsiteX6" fmla="*/ 2964641 w 3067016"/>
              <a:gd name="connsiteY6" fmla="*/ 1658182 h 3420520"/>
              <a:gd name="connsiteX7" fmla="*/ 2722047 w 3067016"/>
              <a:gd name="connsiteY7" fmla="*/ 56134 h 3420520"/>
              <a:gd name="connsiteX0" fmla="*/ 2722047 w 3071906"/>
              <a:gd name="connsiteY0" fmla="*/ 88056 h 3452442"/>
              <a:gd name="connsiteX1" fmla="*/ 1918601 w 3071906"/>
              <a:gd name="connsiteY1" fmla="*/ 315738 h 3452442"/>
              <a:gd name="connsiteX2" fmla="*/ 995455 w 3071906"/>
              <a:gd name="connsiteY2" fmla="*/ 1215566 h 3452442"/>
              <a:gd name="connsiteX3" fmla="*/ 118946 w 3071906"/>
              <a:gd name="connsiteY3" fmla="*/ 1981488 h 3452442"/>
              <a:gd name="connsiteX4" fmla="*/ 52998 w 3071906"/>
              <a:gd name="connsiteY4" fmla="*/ 3006531 h 3452442"/>
              <a:gd name="connsiteX5" fmla="*/ 1013219 w 3071906"/>
              <a:gd name="connsiteY5" fmla="*/ 3367996 h 3452442"/>
              <a:gd name="connsiteX6" fmla="*/ 2964641 w 3071906"/>
              <a:gd name="connsiteY6" fmla="*/ 1690104 h 3452442"/>
              <a:gd name="connsiteX7" fmla="*/ 2722047 w 3071906"/>
              <a:gd name="connsiteY7" fmla="*/ 88056 h 3452442"/>
              <a:gd name="connsiteX0" fmla="*/ 2830640 w 3103270"/>
              <a:gd name="connsiteY0" fmla="*/ 122469 h 3324481"/>
              <a:gd name="connsiteX1" fmla="*/ 1918601 w 3103270"/>
              <a:gd name="connsiteY1" fmla="*/ 187777 h 3324481"/>
              <a:gd name="connsiteX2" fmla="*/ 995455 w 3103270"/>
              <a:gd name="connsiteY2" fmla="*/ 1087605 h 3324481"/>
              <a:gd name="connsiteX3" fmla="*/ 118946 w 3103270"/>
              <a:gd name="connsiteY3" fmla="*/ 1853527 h 3324481"/>
              <a:gd name="connsiteX4" fmla="*/ 52998 w 3103270"/>
              <a:gd name="connsiteY4" fmla="*/ 2878570 h 3324481"/>
              <a:gd name="connsiteX5" fmla="*/ 1013219 w 3103270"/>
              <a:gd name="connsiteY5" fmla="*/ 3240035 h 3324481"/>
              <a:gd name="connsiteX6" fmla="*/ 2964641 w 3103270"/>
              <a:gd name="connsiteY6" fmla="*/ 1562143 h 3324481"/>
              <a:gd name="connsiteX7" fmla="*/ 2830640 w 3103270"/>
              <a:gd name="connsiteY7" fmla="*/ 122469 h 332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3270" h="3324481">
                <a:moveTo>
                  <a:pt x="2830640" y="122469"/>
                </a:moveTo>
                <a:cubicBezTo>
                  <a:pt x="2656300" y="-106592"/>
                  <a:pt x="2224465" y="26921"/>
                  <a:pt x="1918601" y="187777"/>
                </a:cubicBezTo>
                <a:cubicBezTo>
                  <a:pt x="1612737" y="348633"/>
                  <a:pt x="1295398" y="809980"/>
                  <a:pt x="995455" y="1087605"/>
                </a:cubicBezTo>
                <a:cubicBezTo>
                  <a:pt x="695513" y="1365230"/>
                  <a:pt x="301127" y="1528045"/>
                  <a:pt x="118946" y="1853527"/>
                </a:cubicBezTo>
                <a:cubicBezTo>
                  <a:pt x="-63235" y="2179009"/>
                  <a:pt x="5934" y="2607182"/>
                  <a:pt x="52998" y="2878570"/>
                </a:cubicBezTo>
                <a:cubicBezTo>
                  <a:pt x="255171" y="3404858"/>
                  <a:pt x="556763" y="3376337"/>
                  <a:pt x="1013219" y="3240035"/>
                </a:cubicBezTo>
                <a:cubicBezTo>
                  <a:pt x="1469675" y="3103733"/>
                  <a:pt x="2661738" y="2081737"/>
                  <a:pt x="2964641" y="1562143"/>
                </a:cubicBezTo>
                <a:cubicBezTo>
                  <a:pt x="3267544" y="1042549"/>
                  <a:pt x="3004980" y="351530"/>
                  <a:pt x="2830640" y="122469"/>
                </a:cubicBezTo>
                <a:close/>
              </a:path>
            </a:pathLst>
          </a:custGeom>
          <a:solidFill>
            <a:srgbClr val="00D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-29210"/>
            <a:ext cx="12192000" cy="8769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/>
              <a:t>ㄷ</a:t>
            </a:r>
          </a:p>
        </p:txBody>
      </p:sp>
      <p:sp>
        <p:nvSpPr>
          <p:cNvPr id="7" name="자유형 6"/>
          <p:cNvSpPr/>
          <p:nvPr/>
        </p:nvSpPr>
        <p:spPr>
          <a:xfrm rot="1879260">
            <a:off x="9768205" y="5265420"/>
            <a:ext cx="2430780" cy="2861945"/>
          </a:xfrm>
          <a:custGeom>
            <a:avLst/>
            <a:gdLst>
              <a:gd name="connsiteX0" fmla="*/ 3474949 w 3732053"/>
              <a:gd name="connsiteY0" fmla="*/ 426086 h 3585389"/>
              <a:gd name="connsiteX1" fmla="*/ 2214040 w 3732053"/>
              <a:gd name="connsiteY1" fmla="*/ 108453 h 3585389"/>
              <a:gd name="connsiteX2" fmla="*/ 1424768 w 3732053"/>
              <a:gd name="connsiteY2" fmla="*/ 1494491 h 3585389"/>
              <a:gd name="connsiteX3" fmla="*/ 452617 w 3732053"/>
              <a:gd name="connsiteY3" fmla="*/ 2283762 h 3585389"/>
              <a:gd name="connsiteX4" fmla="*/ 202360 w 3732053"/>
              <a:gd name="connsiteY4" fmla="*/ 3525421 h 3585389"/>
              <a:gd name="connsiteX5" fmla="*/ 3417198 w 3732053"/>
              <a:gd name="connsiteY5" fmla="*/ 3082659 h 3585389"/>
              <a:gd name="connsiteX6" fmla="*/ 3474949 w 3732053"/>
              <a:gd name="connsiteY6" fmla="*/ 426086 h 3585389"/>
              <a:gd name="connsiteX0" fmla="*/ 3142383 w 3366539"/>
              <a:gd name="connsiteY0" fmla="*/ 426086 h 3927525"/>
              <a:gd name="connsiteX1" fmla="*/ 1881474 w 3366539"/>
              <a:gd name="connsiteY1" fmla="*/ 108453 h 3927525"/>
              <a:gd name="connsiteX2" fmla="*/ 1092202 w 3366539"/>
              <a:gd name="connsiteY2" fmla="*/ 1494491 h 3927525"/>
              <a:gd name="connsiteX3" fmla="*/ 120051 w 3366539"/>
              <a:gd name="connsiteY3" fmla="*/ 2283762 h 3927525"/>
              <a:gd name="connsiteX4" fmla="*/ 345898 w 3366539"/>
              <a:gd name="connsiteY4" fmla="*/ 3900473 h 3927525"/>
              <a:gd name="connsiteX5" fmla="*/ 3084632 w 3366539"/>
              <a:gd name="connsiteY5" fmla="*/ 3082659 h 3927525"/>
              <a:gd name="connsiteX6" fmla="*/ 3142383 w 3366539"/>
              <a:gd name="connsiteY6" fmla="*/ 426086 h 3927525"/>
              <a:gd name="connsiteX0" fmla="*/ 3052062 w 3266093"/>
              <a:gd name="connsiteY0" fmla="*/ 426086 h 4197834"/>
              <a:gd name="connsiteX1" fmla="*/ 1791153 w 3266093"/>
              <a:gd name="connsiteY1" fmla="*/ 108453 h 4197834"/>
              <a:gd name="connsiteX2" fmla="*/ 1001881 w 3266093"/>
              <a:gd name="connsiteY2" fmla="*/ 1494491 h 4197834"/>
              <a:gd name="connsiteX3" fmla="*/ 29730 w 3266093"/>
              <a:gd name="connsiteY3" fmla="*/ 2283762 h 4197834"/>
              <a:gd name="connsiteX4" fmla="*/ 255577 w 3266093"/>
              <a:gd name="connsiteY4" fmla="*/ 3900473 h 4197834"/>
              <a:gd name="connsiteX5" fmla="*/ 404314 w 3266093"/>
              <a:gd name="connsiteY5" fmla="*/ 4137666 h 4197834"/>
              <a:gd name="connsiteX6" fmla="*/ 2994311 w 3266093"/>
              <a:gd name="connsiteY6" fmla="*/ 3082659 h 4197834"/>
              <a:gd name="connsiteX7" fmla="*/ 3052062 w 3266093"/>
              <a:gd name="connsiteY7" fmla="*/ 426086 h 4197834"/>
              <a:gd name="connsiteX0" fmla="*/ 3165757 w 3379788"/>
              <a:gd name="connsiteY0" fmla="*/ 426086 h 4182805"/>
              <a:gd name="connsiteX1" fmla="*/ 1904848 w 3379788"/>
              <a:gd name="connsiteY1" fmla="*/ 108453 h 4182805"/>
              <a:gd name="connsiteX2" fmla="*/ 1115576 w 3379788"/>
              <a:gd name="connsiteY2" fmla="*/ 1494491 h 4182805"/>
              <a:gd name="connsiteX3" fmla="*/ 143425 w 3379788"/>
              <a:gd name="connsiteY3" fmla="*/ 2283762 h 4182805"/>
              <a:gd name="connsiteX4" fmla="*/ 33616 w 3379788"/>
              <a:gd name="connsiteY4" fmla="*/ 3811774 h 4182805"/>
              <a:gd name="connsiteX5" fmla="*/ 518009 w 3379788"/>
              <a:gd name="connsiteY5" fmla="*/ 4137666 h 4182805"/>
              <a:gd name="connsiteX6" fmla="*/ 3108006 w 3379788"/>
              <a:gd name="connsiteY6" fmla="*/ 3082659 h 4182805"/>
              <a:gd name="connsiteX7" fmla="*/ 3165757 w 3379788"/>
              <a:gd name="connsiteY7" fmla="*/ 426086 h 4182805"/>
              <a:gd name="connsiteX0" fmla="*/ 3165757 w 3379788"/>
              <a:gd name="connsiteY0" fmla="*/ 426086 h 4233456"/>
              <a:gd name="connsiteX1" fmla="*/ 1904848 w 3379788"/>
              <a:gd name="connsiteY1" fmla="*/ 108453 h 4233456"/>
              <a:gd name="connsiteX2" fmla="*/ 1115576 w 3379788"/>
              <a:gd name="connsiteY2" fmla="*/ 1494491 h 4233456"/>
              <a:gd name="connsiteX3" fmla="*/ 143425 w 3379788"/>
              <a:gd name="connsiteY3" fmla="*/ 2283762 h 4233456"/>
              <a:gd name="connsiteX4" fmla="*/ 33616 w 3379788"/>
              <a:gd name="connsiteY4" fmla="*/ 3811774 h 4233456"/>
              <a:gd name="connsiteX5" fmla="*/ 518009 w 3379788"/>
              <a:gd name="connsiteY5" fmla="*/ 4137666 h 4233456"/>
              <a:gd name="connsiteX6" fmla="*/ 3108006 w 3379788"/>
              <a:gd name="connsiteY6" fmla="*/ 3082659 h 4233456"/>
              <a:gd name="connsiteX7" fmla="*/ 3165757 w 3379788"/>
              <a:gd name="connsiteY7" fmla="*/ 426086 h 4233456"/>
              <a:gd name="connsiteX0" fmla="*/ 3165757 w 3343509"/>
              <a:gd name="connsiteY0" fmla="*/ 426086 h 4432911"/>
              <a:gd name="connsiteX1" fmla="*/ 1904848 w 3343509"/>
              <a:gd name="connsiteY1" fmla="*/ 108453 h 4432911"/>
              <a:gd name="connsiteX2" fmla="*/ 1115576 w 3343509"/>
              <a:gd name="connsiteY2" fmla="*/ 1494491 h 4432911"/>
              <a:gd name="connsiteX3" fmla="*/ 143425 w 3343509"/>
              <a:gd name="connsiteY3" fmla="*/ 2283762 h 4432911"/>
              <a:gd name="connsiteX4" fmla="*/ 33616 w 3343509"/>
              <a:gd name="connsiteY4" fmla="*/ 3811774 h 4432911"/>
              <a:gd name="connsiteX5" fmla="*/ 1065981 w 3343509"/>
              <a:gd name="connsiteY5" fmla="*/ 4390115 h 4432911"/>
              <a:gd name="connsiteX6" fmla="*/ 3108006 w 3343509"/>
              <a:gd name="connsiteY6" fmla="*/ 3082659 h 4432911"/>
              <a:gd name="connsiteX7" fmla="*/ 3165757 w 3343509"/>
              <a:gd name="connsiteY7" fmla="*/ 426086 h 4432911"/>
              <a:gd name="connsiteX0" fmla="*/ 3165757 w 3477777"/>
              <a:gd name="connsiteY0" fmla="*/ 383829 h 4390654"/>
              <a:gd name="connsiteX1" fmla="*/ 1904848 w 3477777"/>
              <a:gd name="connsiteY1" fmla="*/ 66196 h 4390654"/>
              <a:gd name="connsiteX2" fmla="*/ 1115576 w 3477777"/>
              <a:gd name="connsiteY2" fmla="*/ 1452234 h 4390654"/>
              <a:gd name="connsiteX3" fmla="*/ 143425 w 3477777"/>
              <a:gd name="connsiteY3" fmla="*/ 2241505 h 4390654"/>
              <a:gd name="connsiteX4" fmla="*/ 33616 w 3477777"/>
              <a:gd name="connsiteY4" fmla="*/ 3769517 h 4390654"/>
              <a:gd name="connsiteX5" fmla="*/ 1065981 w 3477777"/>
              <a:gd name="connsiteY5" fmla="*/ 4347858 h 4390654"/>
              <a:gd name="connsiteX6" fmla="*/ 3306323 w 3477777"/>
              <a:gd name="connsiteY6" fmla="*/ 1800673 h 4390654"/>
              <a:gd name="connsiteX7" fmla="*/ 3165757 w 3477777"/>
              <a:gd name="connsiteY7" fmla="*/ 383829 h 4390654"/>
              <a:gd name="connsiteX0" fmla="*/ 3165757 w 3456438"/>
              <a:gd name="connsiteY0" fmla="*/ 383829 h 3966276"/>
              <a:gd name="connsiteX1" fmla="*/ 1904848 w 3456438"/>
              <a:gd name="connsiteY1" fmla="*/ 66196 h 3966276"/>
              <a:gd name="connsiteX2" fmla="*/ 1115576 w 3456438"/>
              <a:gd name="connsiteY2" fmla="*/ 1452234 h 3966276"/>
              <a:gd name="connsiteX3" fmla="*/ 143425 w 3456438"/>
              <a:gd name="connsiteY3" fmla="*/ 2241505 h 3966276"/>
              <a:gd name="connsiteX4" fmla="*/ 33616 w 3456438"/>
              <a:gd name="connsiteY4" fmla="*/ 3769517 h 3966276"/>
              <a:gd name="connsiteX5" fmla="*/ 1354901 w 3456438"/>
              <a:gd name="connsiteY5" fmla="*/ 3478565 h 3966276"/>
              <a:gd name="connsiteX6" fmla="*/ 3306323 w 3456438"/>
              <a:gd name="connsiteY6" fmla="*/ 1800673 h 3966276"/>
              <a:gd name="connsiteX7" fmla="*/ 3165757 w 3456438"/>
              <a:gd name="connsiteY7" fmla="*/ 383829 h 3966276"/>
              <a:gd name="connsiteX0" fmla="*/ 3185030 w 3475711"/>
              <a:gd name="connsiteY0" fmla="*/ 383829 h 3707572"/>
              <a:gd name="connsiteX1" fmla="*/ 1924121 w 3475711"/>
              <a:gd name="connsiteY1" fmla="*/ 66196 h 3707572"/>
              <a:gd name="connsiteX2" fmla="*/ 1134849 w 3475711"/>
              <a:gd name="connsiteY2" fmla="*/ 1452234 h 3707572"/>
              <a:gd name="connsiteX3" fmla="*/ 162698 w 3475711"/>
              <a:gd name="connsiteY3" fmla="*/ 2241505 h 3707572"/>
              <a:gd name="connsiteX4" fmla="*/ 26714 w 3475711"/>
              <a:gd name="connsiteY4" fmla="*/ 3420345 h 3707572"/>
              <a:gd name="connsiteX5" fmla="*/ 1374174 w 3475711"/>
              <a:gd name="connsiteY5" fmla="*/ 3478565 h 3707572"/>
              <a:gd name="connsiteX6" fmla="*/ 3325596 w 3475711"/>
              <a:gd name="connsiteY6" fmla="*/ 1800673 h 3707572"/>
              <a:gd name="connsiteX7" fmla="*/ 3185030 w 3475711"/>
              <a:gd name="connsiteY7" fmla="*/ 383829 h 3707572"/>
              <a:gd name="connsiteX0" fmla="*/ 3184519 w 3475200"/>
              <a:gd name="connsiteY0" fmla="*/ 383829 h 3633727"/>
              <a:gd name="connsiteX1" fmla="*/ 1923610 w 3475200"/>
              <a:gd name="connsiteY1" fmla="*/ 66196 h 3633727"/>
              <a:gd name="connsiteX2" fmla="*/ 1134338 w 3475200"/>
              <a:gd name="connsiteY2" fmla="*/ 1452234 h 3633727"/>
              <a:gd name="connsiteX3" fmla="*/ 162187 w 3475200"/>
              <a:gd name="connsiteY3" fmla="*/ 2241505 h 3633727"/>
              <a:gd name="connsiteX4" fmla="*/ 26868 w 3475200"/>
              <a:gd name="connsiteY4" fmla="*/ 3291869 h 3633727"/>
              <a:gd name="connsiteX5" fmla="*/ 1373663 w 3475200"/>
              <a:gd name="connsiteY5" fmla="*/ 3478565 h 3633727"/>
              <a:gd name="connsiteX6" fmla="*/ 3325085 w 3475200"/>
              <a:gd name="connsiteY6" fmla="*/ 1800673 h 3633727"/>
              <a:gd name="connsiteX7" fmla="*/ 3184519 w 3475200"/>
              <a:gd name="connsiteY7" fmla="*/ 383829 h 3633727"/>
              <a:gd name="connsiteX0" fmla="*/ 3200433 w 3491114"/>
              <a:gd name="connsiteY0" fmla="*/ 359894 h 3609792"/>
              <a:gd name="connsiteX1" fmla="*/ 1939524 w 3491114"/>
              <a:gd name="connsiteY1" fmla="*/ 42261 h 3609792"/>
              <a:gd name="connsiteX2" fmla="*/ 1496405 w 3491114"/>
              <a:gd name="connsiteY2" fmla="*/ 1086988 h 3609792"/>
              <a:gd name="connsiteX3" fmla="*/ 178101 w 3491114"/>
              <a:gd name="connsiteY3" fmla="*/ 2217570 h 3609792"/>
              <a:gd name="connsiteX4" fmla="*/ 42782 w 3491114"/>
              <a:gd name="connsiteY4" fmla="*/ 3267934 h 3609792"/>
              <a:gd name="connsiteX5" fmla="*/ 1389577 w 3491114"/>
              <a:gd name="connsiteY5" fmla="*/ 3454630 h 3609792"/>
              <a:gd name="connsiteX6" fmla="*/ 3340999 w 3491114"/>
              <a:gd name="connsiteY6" fmla="*/ 1776738 h 3609792"/>
              <a:gd name="connsiteX7" fmla="*/ 3200433 w 3491114"/>
              <a:gd name="connsiteY7" fmla="*/ 359894 h 3609792"/>
              <a:gd name="connsiteX0" fmla="*/ 3200433 w 3478188"/>
              <a:gd name="connsiteY0" fmla="*/ 254007 h 3503905"/>
              <a:gd name="connsiteX1" fmla="*/ 2275251 w 3478188"/>
              <a:gd name="connsiteY1" fmla="*/ 64270 h 3503905"/>
              <a:gd name="connsiteX2" fmla="*/ 1496405 w 3478188"/>
              <a:gd name="connsiteY2" fmla="*/ 981101 h 3503905"/>
              <a:gd name="connsiteX3" fmla="*/ 178101 w 3478188"/>
              <a:gd name="connsiteY3" fmla="*/ 2111683 h 3503905"/>
              <a:gd name="connsiteX4" fmla="*/ 42782 w 3478188"/>
              <a:gd name="connsiteY4" fmla="*/ 3162047 h 3503905"/>
              <a:gd name="connsiteX5" fmla="*/ 1389577 w 3478188"/>
              <a:gd name="connsiteY5" fmla="*/ 3348743 h 3503905"/>
              <a:gd name="connsiteX6" fmla="*/ 3340999 w 3478188"/>
              <a:gd name="connsiteY6" fmla="*/ 1670851 h 3503905"/>
              <a:gd name="connsiteX7" fmla="*/ 3200433 w 3478188"/>
              <a:gd name="connsiteY7" fmla="*/ 254007 h 3503905"/>
              <a:gd name="connsiteX0" fmla="*/ 3432850 w 3581316"/>
              <a:gd name="connsiteY0" fmla="*/ 534588 h 3448102"/>
              <a:gd name="connsiteX1" fmla="*/ 2275251 w 3581316"/>
              <a:gd name="connsiteY1" fmla="*/ 8467 h 3448102"/>
              <a:gd name="connsiteX2" fmla="*/ 1496405 w 3581316"/>
              <a:gd name="connsiteY2" fmla="*/ 925298 h 3448102"/>
              <a:gd name="connsiteX3" fmla="*/ 178101 w 3581316"/>
              <a:gd name="connsiteY3" fmla="*/ 2055880 h 3448102"/>
              <a:gd name="connsiteX4" fmla="*/ 42782 w 3581316"/>
              <a:gd name="connsiteY4" fmla="*/ 3106244 h 3448102"/>
              <a:gd name="connsiteX5" fmla="*/ 1389577 w 3581316"/>
              <a:gd name="connsiteY5" fmla="*/ 3292940 h 3448102"/>
              <a:gd name="connsiteX6" fmla="*/ 3340999 w 3581316"/>
              <a:gd name="connsiteY6" fmla="*/ 1615048 h 3448102"/>
              <a:gd name="connsiteX7" fmla="*/ 3432850 w 3581316"/>
              <a:gd name="connsiteY7" fmla="*/ 534588 h 3448102"/>
              <a:gd name="connsiteX0" fmla="*/ 3432850 w 3592640"/>
              <a:gd name="connsiteY0" fmla="*/ 508446 h 3421960"/>
              <a:gd name="connsiteX1" fmla="*/ 2099713 w 3592640"/>
              <a:gd name="connsiteY1" fmla="*/ 8988 h 3421960"/>
              <a:gd name="connsiteX2" fmla="*/ 1496405 w 3592640"/>
              <a:gd name="connsiteY2" fmla="*/ 899156 h 3421960"/>
              <a:gd name="connsiteX3" fmla="*/ 178101 w 3592640"/>
              <a:gd name="connsiteY3" fmla="*/ 2029738 h 3421960"/>
              <a:gd name="connsiteX4" fmla="*/ 42782 w 3592640"/>
              <a:gd name="connsiteY4" fmla="*/ 3080102 h 3421960"/>
              <a:gd name="connsiteX5" fmla="*/ 1389577 w 3592640"/>
              <a:gd name="connsiteY5" fmla="*/ 3266798 h 3421960"/>
              <a:gd name="connsiteX6" fmla="*/ 3340999 w 3592640"/>
              <a:gd name="connsiteY6" fmla="*/ 1588906 h 3421960"/>
              <a:gd name="connsiteX7" fmla="*/ 3432850 w 3592640"/>
              <a:gd name="connsiteY7" fmla="*/ 508446 h 3421960"/>
              <a:gd name="connsiteX0" fmla="*/ 3432850 w 3587605"/>
              <a:gd name="connsiteY0" fmla="*/ 563890 h 3477404"/>
              <a:gd name="connsiteX1" fmla="*/ 2177256 w 3587605"/>
              <a:gd name="connsiteY1" fmla="*/ 7949 h 3477404"/>
              <a:gd name="connsiteX2" fmla="*/ 1496405 w 3587605"/>
              <a:gd name="connsiteY2" fmla="*/ 954600 h 3477404"/>
              <a:gd name="connsiteX3" fmla="*/ 178101 w 3587605"/>
              <a:gd name="connsiteY3" fmla="*/ 2085182 h 3477404"/>
              <a:gd name="connsiteX4" fmla="*/ 42782 w 3587605"/>
              <a:gd name="connsiteY4" fmla="*/ 3135546 h 3477404"/>
              <a:gd name="connsiteX5" fmla="*/ 1389577 w 3587605"/>
              <a:gd name="connsiteY5" fmla="*/ 3322242 h 3477404"/>
              <a:gd name="connsiteX6" fmla="*/ 3340999 w 3587605"/>
              <a:gd name="connsiteY6" fmla="*/ 1644350 h 3477404"/>
              <a:gd name="connsiteX7" fmla="*/ 3432850 w 3587605"/>
              <a:gd name="connsiteY7" fmla="*/ 563890 h 3477404"/>
              <a:gd name="connsiteX0" fmla="*/ 3432850 w 3587605"/>
              <a:gd name="connsiteY0" fmla="*/ 608555 h 3522069"/>
              <a:gd name="connsiteX1" fmla="*/ 2177256 w 3587605"/>
              <a:gd name="connsiteY1" fmla="*/ 52614 h 3522069"/>
              <a:gd name="connsiteX2" fmla="*/ 1496405 w 3587605"/>
              <a:gd name="connsiteY2" fmla="*/ 999265 h 3522069"/>
              <a:gd name="connsiteX3" fmla="*/ 178101 w 3587605"/>
              <a:gd name="connsiteY3" fmla="*/ 2129847 h 3522069"/>
              <a:gd name="connsiteX4" fmla="*/ 42782 w 3587605"/>
              <a:gd name="connsiteY4" fmla="*/ 3180211 h 3522069"/>
              <a:gd name="connsiteX5" fmla="*/ 1389577 w 3587605"/>
              <a:gd name="connsiteY5" fmla="*/ 3366907 h 3522069"/>
              <a:gd name="connsiteX6" fmla="*/ 3340999 w 3587605"/>
              <a:gd name="connsiteY6" fmla="*/ 1689015 h 3522069"/>
              <a:gd name="connsiteX7" fmla="*/ 3432850 w 3587605"/>
              <a:gd name="connsiteY7" fmla="*/ 608555 h 3522069"/>
              <a:gd name="connsiteX0" fmla="*/ 3426562 w 3581317"/>
              <a:gd name="connsiteY0" fmla="*/ 572453 h 3485967"/>
              <a:gd name="connsiteX1" fmla="*/ 2170968 w 3581317"/>
              <a:gd name="connsiteY1" fmla="*/ 16512 h 3485967"/>
              <a:gd name="connsiteX2" fmla="*/ 1365525 w 3581317"/>
              <a:gd name="connsiteY2" fmla="*/ 1178375 h 3485967"/>
              <a:gd name="connsiteX3" fmla="*/ 171813 w 3581317"/>
              <a:gd name="connsiteY3" fmla="*/ 2093745 h 3485967"/>
              <a:gd name="connsiteX4" fmla="*/ 36494 w 3581317"/>
              <a:gd name="connsiteY4" fmla="*/ 3144109 h 3485967"/>
              <a:gd name="connsiteX5" fmla="*/ 1383289 w 3581317"/>
              <a:gd name="connsiteY5" fmla="*/ 3330805 h 3485967"/>
              <a:gd name="connsiteX6" fmla="*/ 3334711 w 3581317"/>
              <a:gd name="connsiteY6" fmla="*/ 1652913 h 3485967"/>
              <a:gd name="connsiteX7" fmla="*/ 3426562 w 3581317"/>
              <a:gd name="connsiteY7" fmla="*/ 572453 h 3485967"/>
              <a:gd name="connsiteX0" fmla="*/ 3426562 w 3573657"/>
              <a:gd name="connsiteY0" fmla="*/ 361068 h 3274582"/>
              <a:gd name="connsiteX1" fmla="*/ 2290505 w 3573657"/>
              <a:gd name="connsiteY1" fmla="*/ 26882 h 3274582"/>
              <a:gd name="connsiteX2" fmla="*/ 1365525 w 3573657"/>
              <a:gd name="connsiteY2" fmla="*/ 966990 h 3274582"/>
              <a:gd name="connsiteX3" fmla="*/ 171813 w 3573657"/>
              <a:gd name="connsiteY3" fmla="*/ 1882360 h 3274582"/>
              <a:gd name="connsiteX4" fmla="*/ 36494 w 3573657"/>
              <a:gd name="connsiteY4" fmla="*/ 2932724 h 3274582"/>
              <a:gd name="connsiteX5" fmla="*/ 1383289 w 3573657"/>
              <a:gd name="connsiteY5" fmla="*/ 3119420 h 3274582"/>
              <a:gd name="connsiteX6" fmla="*/ 3334711 w 3573657"/>
              <a:gd name="connsiteY6" fmla="*/ 1441528 h 3274582"/>
              <a:gd name="connsiteX7" fmla="*/ 3426562 w 3573657"/>
              <a:gd name="connsiteY7" fmla="*/ 361068 h 3274582"/>
              <a:gd name="connsiteX0" fmla="*/ 3294056 w 3441151"/>
              <a:gd name="connsiteY0" fmla="*/ 361068 h 3203866"/>
              <a:gd name="connsiteX1" fmla="*/ 2157999 w 3441151"/>
              <a:gd name="connsiteY1" fmla="*/ 26882 h 3203866"/>
              <a:gd name="connsiteX2" fmla="*/ 1233019 w 3441151"/>
              <a:gd name="connsiteY2" fmla="*/ 966990 h 3203866"/>
              <a:gd name="connsiteX3" fmla="*/ 39307 w 3441151"/>
              <a:gd name="connsiteY3" fmla="*/ 1882360 h 3203866"/>
              <a:gd name="connsiteX4" fmla="*/ 290562 w 3441151"/>
              <a:gd name="connsiteY4" fmla="*/ 2757955 h 3203866"/>
              <a:gd name="connsiteX5" fmla="*/ 1250783 w 3441151"/>
              <a:gd name="connsiteY5" fmla="*/ 3119420 h 3203866"/>
              <a:gd name="connsiteX6" fmla="*/ 3202205 w 3441151"/>
              <a:gd name="connsiteY6" fmla="*/ 1441528 h 3203866"/>
              <a:gd name="connsiteX7" fmla="*/ 3294056 w 3441151"/>
              <a:gd name="connsiteY7" fmla="*/ 361068 h 3203866"/>
              <a:gd name="connsiteX0" fmla="*/ 3047297 w 3194392"/>
              <a:gd name="connsiteY0" fmla="*/ 361068 h 3203866"/>
              <a:gd name="connsiteX1" fmla="*/ 1911240 w 3194392"/>
              <a:gd name="connsiteY1" fmla="*/ 26882 h 3203866"/>
              <a:gd name="connsiteX2" fmla="*/ 986260 w 3194392"/>
              <a:gd name="connsiteY2" fmla="*/ 966990 h 3203866"/>
              <a:gd name="connsiteX3" fmla="*/ 109751 w 3194392"/>
              <a:gd name="connsiteY3" fmla="*/ 1732912 h 3203866"/>
              <a:gd name="connsiteX4" fmla="*/ 43803 w 3194392"/>
              <a:gd name="connsiteY4" fmla="*/ 2757955 h 3203866"/>
              <a:gd name="connsiteX5" fmla="*/ 1004024 w 3194392"/>
              <a:gd name="connsiteY5" fmla="*/ 3119420 h 3203866"/>
              <a:gd name="connsiteX6" fmla="*/ 2955446 w 3194392"/>
              <a:gd name="connsiteY6" fmla="*/ 1441528 h 3203866"/>
              <a:gd name="connsiteX7" fmla="*/ 3047297 w 3194392"/>
              <a:gd name="connsiteY7" fmla="*/ 361068 h 3203866"/>
              <a:gd name="connsiteX0" fmla="*/ 3056492 w 3203587"/>
              <a:gd name="connsiteY0" fmla="*/ 361068 h 3203866"/>
              <a:gd name="connsiteX1" fmla="*/ 1920435 w 3203587"/>
              <a:gd name="connsiteY1" fmla="*/ 26882 h 3203866"/>
              <a:gd name="connsiteX2" fmla="*/ 995455 w 3203587"/>
              <a:gd name="connsiteY2" fmla="*/ 966990 h 3203866"/>
              <a:gd name="connsiteX3" fmla="*/ 118946 w 3203587"/>
              <a:gd name="connsiteY3" fmla="*/ 1732912 h 3203866"/>
              <a:gd name="connsiteX4" fmla="*/ 52998 w 3203587"/>
              <a:gd name="connsiteY4" fmla="*/ 2757955 h 3203866"/>
              <a:gd name="connsiteX5" fmla="*/ 1013219 w 3203587"/>
              <a:gd name="connsiteY5" fmla="*/ 3119420 h 3203866"/>
              <a:gd name="connsiteX6" fmla="*/ 2964641 w 3203587"/>
              <a:gd name="connsiteY6" fmla="*/ 1441528 h 3203866"/>
              <a:gd name="connsiteX7" fmla="*/ 3056492 w 3203587"/>
              <a:gd name="connsiteY7" fmla="*/ 361068 h 3203866"/>
              <a:gd name="connsiteX0" fmla="*/ 3056492 w 3198488"/>
              <a:gd name="connsiteY0" fmla="*/ 271660 h 3114458"/>
              <a:gd name="connsiteX1" fmla="*/ 2001198 w 3198488"/>
              <a:gd name="connsiteY1" fmla="*/ 36727 h 3114458"/>
              <a:gd name="connsiteX2" fmla="*/ 995455 w 3198488"/>
              <a:gd name="connsiteY2" fmla="*/ 877582 h 3114458"/>
              <a:gd name="connsiteX3" fmla="*/ 118946 w 3198488"/>
              <a:gd name="connsiteY3" fmla="*/ 1643504 h 3114458"/>
              <a:gd name="connsiteX4" fmla="*/ 52998 w 3198488"/>
              <a:gd name="connsiteY4" fmla="*/ 2668547 h 3114458"/>
              <a:gd name="connsiteX5" fmla="*/ 1013219 w 3198488"/>
              <a:gd name="connsiteY5" fmla="*/ 3030012 h 3114458"/>
              <a:gd name="connsiteX6" fmla="*/ 2964641 w 3198488"/>
              <a:gd name="connsiteY6" fmla="*/ 1352120 h 3114458"/>
              <a:gd name="connsiteX7" fmla="*/ 3056492 w 3198488"/>
              <a:gd name="connsiteY7" fmla="*/ 271660 h 3114458"/>
              <a:gd name="connsiteX0" fmla="*/ 2722047 w 3069743"/>
              <a:gd name="connsiteY0" fmla="*/ 74242 h 3438628"/>
              <a:gd name="connsiteX1" fmla="*/ 2001198 w 3069743"/>
              <a:gd name="connsiteY1" fmla="*/ 360897 h 3438628"/>
              <a:gd name="connsiteX2" fmla="*/ 995455 w 3069743"/>
              <a:gd name="connsiteY2" fmla="*/ 1201752 h 3438628"/>
              <a:gd name="connsiteX3" fmla="*/ 118946 w 3069743"/>
              <a:gd name="connsiteY3" fmla="*/ 1967674 h 3438628"/>
              <a:gd name="connsiteX4" fmla="*/ 52998 w 3069743"/>
              <a:gd name="connsiteY4" fmla="*/ 2992717 h 3438628"/>
              <a:gd name="connsiteX5" fmla="*/ 1013219 w 3069743"/>
              <a:gd name="connsiteY5" fmla="*/ 3354182 h 3438628"/>
              <a:gd name="connsiteX6" fmla="*/ 2964641 w 3069743"/>
              <a:gd name="connsiteY6" fmla="*/ 1676290 h 3438628"/>
              <a:gd name="connsiteX7" fmla="*/ 2722047 w 3069743"/>
              <a:gd name="connsiteY7" fmla="*/ 74242 h 3438628"/>
              <a:gd name="connsiteX0" fmla="*/ 2722047 w 3067016"/>
              <a:gd name="connsiteY0" fmla="*/ 56134 h 3420520"/>
              <a:gd name="connsiteX1" fmla="*/ 2109343 w 3067016"/>
              <a:gd name="connsiteY1" fmla="*/ 439971 h 3420520"/>
              <a:gd name="connsiteX2" fmla="*/ 995455 w 3067016"/>
              <a:gd name="connsiteY2" fmla="*/ 1183644 h 3420520"/>
              <a:gd name="connsiteX3" fmla="*/ 118946 w 3067016"/>
              <a:gd name="connsiteY3" fmla="*/ 1949566 h 3420520"/>
              <a:gd name="connsiteX4" fmla="*/ 52998 w 3067016"/>
              <a:gd name="connsiteY4" fmla="*/ 2974609 h 3420520"/>
              <a:gd name="connsiteX5" fmla="*/ 1013219 w 3067016"/>
              <a:gd name="connsiteY5" fmla="*/ 3336074 h 3420520"/>
              <a:gd name="connsiteX6" fmla="*/ 2964641 w 3067016"/>
              <a:gd name="connsiteY6" fmla="*/ 1658182 h 3420520"/>
              <a:gd name="connsiteX7" fmla="*/ 2722047 w 3067016"/>
              <a:gd name="connsiteY7" fmla="*/ 56134 h 3420520"/>
              <a:gd name="connsiteX0" fmla="*/ 2722047 w 3071906"/>
              <a:gd name="connsiteY0" fmla="*/ 88056 h 3452442"/>
              <a:gd name="connsiteX1" fmla="*/ 1918601 w 3071906"/>
              <a:gd name="connsiteY1" fmla="*/ 315738 h 3452442"/>
              <a:gd name="connsiteX2" fmla="*/ 995455 w 3071906"/>
              <a:gd name="connsiteY2" fmla="*/ 1215566 h 3452442"/>
              <a:gd name="connsiteX3" fmla="*/ 118946 w 3071906"/>
              <a:gd name="connsiteY3" fmla="*/ 1981488 h 3452442"/>
              <a:gd name="connsiteX4" fmla="*/ 52998 w 3071906"/>
              <a:gd name="connsiteY4" fmla="*/ 3006531 h 3452442"/>
              <a:gd name="connsiteX5" fmla="*/ 1013219 w 3071906"/>
              <a:gd name="connsiteY5" fmla="*/ 3367996 h 3452442"/>
              <a:gd name="connsiteX6" fmla="*/ 2964641 w 3071906"/>
              <a:gd name="connsiteY6" fmla="*/ 1690104 h 3452442"/>
              <a:gd name="connsiteX7" fmla="*/ 2722047 w 3071906"/>
              <a:gd name="connsiteY7" fmla="*/ 88056 h 3452442"/>
              <a:gd name="connsiteX0" fmla="*/ 2830640 w 3103270"/>
              <a:gd name="connsiteY0" fmla="*/ 122469 h 3324481"/>
              <a:gd name="connsiteX1" fmla="*/ 1918601 w 3103270"/>
              <a:gd name="connsiteY1" fmla="*/ 187777 h 3324481"/>
              <a:gd name="connsiteX2" fmla="*/ 995455 w 3103270"/>
              <a:gd name="connsiteY2" fmla="*/ 1087605 h 3324481"/>
              <a:gd name="connsiteX3" fmla="*/ 118946 w 3103270"/>
              <a:gd name="connsiteY3" fmla="*/ 1853527 h 3324481"/>
              <a:gd name="connsiteX4" fmla="*/ 52998 w 3103270"/>
              <a:gd name="connsiteY4" fmla="*/ 2878570 h 3324481"/>
              <a:gd name="connsiteX5" fmla="*/ 1013219 w 3103270"/>
              <a:gd name="connsiteY5" fmla="*/ 3240035 h 3324481"/>
              <a:gd name="connsiteX6" fmla="*/ 2964641 w 3103270"/>
              <a:gd name="connsiteY6" fmla="*/ 1562143 h 3324481"/>
              <a:gd name="connsiteX7" fmla="*/ 2830640 w 3103270"/>
              <a:gd name="connsiteY7" fmla="*/ 122469 h 332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3270" h="3324481">
                <a:moveTo>
                  <a:pt x="2830640" y="122469"/>
                </a:moveTo>
                <a:cubicBezTo>
                  <a:pt x="2656300" y="-106592"/>
                  <a:pt x="2224465" y="26921"/>
                  <a:pt x="1918601" y="187777"/>
                </a:cubicBezTo>
                <a:cubicBezTo>
                  <a:pt x="1612737" y="348633"/>
                  <a:pt x="1295398" y="809980"/>
                  <a:pt x="995455" y="1087605"/>
                </a:cubicBezTo>
                <a:cubicBezTo>
                  <a:pt x="695513" y="1365230"/>
                  <a:pt x="301127" y="1528045"/>
                  <a:pt x="118946" y="1853527"/>
                </a:cubicBezTo>
                <a:cubicBezTo>
                  <a:pt x="-63235" y="2179009"/>
                  <a:pt x="5934" y="2607182"/>
                  <a:pt x="52998" y="2878570"/>
                </a:cubicBezTo>
                <a:cubicBezTo>
                  <a:pt x="255171" y="3404858"/>
                  <a:pt x="556763" y="3376337"/>
                  <a:pt x="1013219" y="3240035"/>
                </a:cubicBezTo>
                <a:cubicBezTo>
                  <a:pt x="1469675" y="3103733"/>
                  <a:pt x="2661738" y="2081737"/>
                  <a:pt x="2964641" y="1562143"/>
                </a:cubicBezTo>
                <a:cubicBezTo>
                  <a:pt x="3267544" y="1042549"/>
                  <a:pt x="3004980" y="351530"/>
                  <a:pt x="2830640" y="122469"/>
                </a:cubicBezTo>
                <a:close/>
              </a:path>
            </a:pathLst>
          </a:custGeom>
          <a:solidFill>
            <a:srgbClr val="1E2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13340" y="6217285"/>
            <a:ext cx="1895475" cy="5924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32910" y="7171055"/>
            <a:ext cx="4422775" cy="353822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476885" y="7344410"/>
            <a:ext cx="1400175" cy="949325"/>
          </a:xfrm>
          <a:prstGeom prst="rect">
            <a:avLst/>
          </a:prstGeom>
          <a:solidFill>
            <a:srgbClr val="00D5B3">
              <a:alpha val="50000"/>
            </a:srgbClr>
          </a:solidFill>
          <a:ln>
            <a:solidFill>
              <a:srgbClr val="01C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의사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76885" y="8536305"/>
            <a:ext cx="1631950" cy="708660"/>
          </a:xfrm>
          <a:prstGeom prst="rect">
            <a:avLst/>
          </a:prstGeom>
          <a:solidFill>
            <a:srgbClr val="00D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진료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440305" y="7344410"/>
            <a:ext cx="1400175" cy="949325"/>
          </a:xfrm>
          <a:prstGeom prst="rect">
            <a:avLst/>
          </a:prstGeom>
          <a:solidFill>
            <a:srgbClr val="00D5B3">
              <a:alpha val="50000"/>
            </a:srgbClr>
          </a:solidFill>
          <a:ln>
            <a:solidFill>
              <a:srgbClr val="01C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간호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440305" y="8536305"/>
            <a:ext cx="1631950" cy="708660"/>
          </a:xfrm>
          <a:prstGeom prst="rect">
            <a:avLst/>
          </a:prstGeom>
          <a:solidFill>
            <a:srgbClr val="00D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예약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280535" y="8536305"/>
            <a:ext cx="1631950" cy="708660"/>
          </a:xfrm>
          <a:prstGeom prst="rect">
            <a:avLst/>
          </a:prstGeom>
          <a:solidFill>
            <a:srgbClr val="00D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예약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9405" y="250190"/>
            <a:ext cx="540385" cy="4248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>
                <a:ln w="12700">
                  <a:solidFill>
                    <a:srgbClr val="00D5B3"/>
                  </a:solidFill>
                </a:ln>
                <a:solidFill>
                  <a:srgbClr val="00D5B3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Noto Sans Cond Blk" panose="020B0A06040504020204" pitchFamily="34"/>
              </a:rPr>
              <a:t>1.</a:t>
            </a:r>
            <a:endParaRPr lang="ko-KR" altLang="en-US" sz="2400">
              <a:ln w="12700">
                <a:solidFill>
                  <a:srgbClr val="00D5B3"/>
                </a:solidFill>
              </a:ln>
              <a:solidFill>
                <a:srgbClr val="00D5B3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Noto Sans Cond Blk" panose="020B0A06040504020204" pitchFamily="3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1145" y="250190"/>
            <a:ext cx="291719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232B3A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Noto Sans Cond Blk" panose="020B0A06040504020204" pitchFamily="34"/>
              </a:rPr>
              <a:t>3. </a:t>
            </a:r>
            <a:r>
              <a:rPr lang="ko-KR" altLang="en-US" sz="2400" dirty="0" smtClean="0">
                <a:solidFill>
                  <a:srgbClr val="232B3A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Noto Sans Cond Blk" panose="020B0A06040504020204" pitchFamily="34"/>
              </a:rPr>
              <a:t>수행 절차 </a:t>
            </a:r>
            <a:endParaRPr lang="en-US" altLang="ko-KR" sz="2400" dirty="0">
              <a:solidFill>
                <a:srgbClr val="232B3A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Noto Sans Cond Blk" panose="020B0A06040504020204" pitchFamily="34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771525" y="1838325"/>
          <a:ext cx="9949815" cy="46101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7025"/>
                <a:gridCol w="2327275"/>
                <a:gridCol w="4294505"/>
                <a:gridCol w="1731010"/>
              </a:tblGrid>
              <a:tr h="2762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 b="1">
                          <a:solidFill>
                            <a:srgbClr val="FFFFFF"/>
                          </a:solidFill>
                        </a:rPr>
                        <a:t>구분</a:t>
                      </a:r>
                      <a:endParaRPr lang="ko-KR" altLang="en-US" sz="1200" kern="1200" b="1">
                        <a:solidFill>
                          <a:srgbClr val="FFFFFF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 b="1">
                          <a:solidFill>
                            <a:srgbClr val="FFFFFF"/>
                          </a:solidFill>
                        </a:rPr>
                        <a:t>기간</a:t>
                      </a:r>
                      <a:endParaRPr lang="ko-KR" altLang="en-US" sz="1200" kern="1200" b="1">
                        <a:solidFill>
                          <a:srgbClr val="FFFFFF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 b="1">
                          <a:solidFill>
                            <a:srgbClr val="FFFFFF"/>
                          </a:solidFill>
                        </a:rPr>
                        <a:t>활동</a:t>
                      </a:r>
                      <a:endParaRPr lang="ko-KR" altLang="en-US" sz="1200" kern="1200" b="1">
                        <a:solidFill>
                          <a:srgbClr val="FFFFFF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 b="1">
                          <a:solidFill>
                            <a:srgbClr val="FFFFFF"/>
                          </a:solidFill>
                        </a:rPr>
                        <a:t>비고</a:t>
                      </a:r>
                      <a:endParaRPr lang="ko-KR" altLang="en-US" sz="1200" kern="1200" b="1">
                        <a:solidFill>
                          <a:srgbClr val="FFFFFF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팀구성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2021.0</a:t>
                      </a:r>
                      <a:r>
                        <a:rPr lang="ko-KR" altLang="ko-KR" sz="1200" kern="1200">
                          <a:solidFill>
                            <a:srgbClr val="000000"/>
                          </a:solidFill>
                        </a:rPr>
                        <a:t>6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.05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팀명 선정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역할 배정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현장 강사 협의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61010">
                <a:tc row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사전 기획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2021.03.06.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 ~ 2021.03.10.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주제 선정 회의 진행 및 프로젝트 기획안 제출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아이디어 선정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시나리오 구성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7622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2021.03.12.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주제 확정 및 최종 기획안 제출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현장 강사 확인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6101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설계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2021.03.26.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설계 산출물 작성 및 보고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.[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별첨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1-1]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현장 강사 확인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내부 서식 준수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6101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구현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2021.03.27.~2021.05.04.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기 설계 산출물에 따른 개발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_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로직 구현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현장 강사 및 훈련교사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공동 지도 및 검토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64579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테스트 및 배포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2021.05.10.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프로젝트 테스트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 (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테스트 시연 영상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제작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최종 발표 자료 준비 및 리허설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시연 서버로의 배포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현장 강사 및 훈련교사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공동 확인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6101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최종 발표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2021.05.17.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프로젝트 최종 발표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프로젝트 진행 과정 설명 및 산출물 소개와 시연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평가 및 시상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이행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2021.05.18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사용자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관리자 메뉴얼 작성 및 개인포트폴리오 작성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015365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공통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 사항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1.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모든 산출물의 서식은 제공된 공통 양식을 준수함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2.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모든 산출물은 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SVN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서버를 통해 형상관리를 하며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매일 동기화 작업을 진행함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 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3.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레드마인으로 프로젝트 전체 공정을 관리함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4.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프로젝트 구성원 개인은 매일의 프로젝트 일지를 보고함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5.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각 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PL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은 매주 금요일 퇴근전 프로젝트 주간 일지를 보고함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61670" y="1358900"/>
            <a:ext cx="142049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◆ 전체일정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61643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자유형 43"/>
          <p:cNvSpPr/>
          <p:nvPr/>
        </p:nvSpPr>
        <p:spPr>
          <a:xfrm rot="2299827">
            <a:off x="2603" y="-1294132"/>
            <a:ext cx="2748353" cy="3235893"/>
          </a:xfrm>
          <a:custGeom>
            <a:avLst/>
            <a:gdLst>
              <a:gd name="connsiteX0" fmla="*/ 3474949 w 3732053"/>
              <a:gd name="connsiteY0" fmla="*/ 426086 h 3585389"/>
              <a:gd name="connsiteX1" fmla="*/ 2214040 w 3732053"/>
              <a:gd name="connsiteY1" fmla="*/ 108453 h 3585389"/>
              <a:gd name="connsiteX2" fmla="*/ 1424768 w 3732053"/>
              <a:gd name="connsiteY2" fmla="*/ 1494491 h 3585389"/>
              <a:gd name="connsiteX3" fmla="*/ 452617 w 3732053"/>
              <a:gd name="connsiteY3" fmla="*/ 2283762 h 3585389"/>
              <a:gd name="connsiteX4" fmla="*/ 202360 w 3732053"/>
              <a:gd name="connsiteY4" fmla="*/ 3525421 h 3585389"/>
              <a:gd name="connsiteX5" fmla="*/ 3417198 w 3732053"/>
              <a:gd name="connsiteY5" fmla="*/ 3082659 h 3585389"/>
              <a:gd name="connsiteX6" fmla="*/ 3474949 w 3732053"/>
              <a:gd name="connsiteY6" fmla="*/ 426086 h 3585389"/>
              <a:gd name="connsiteX0" fmla="*/ 3142383 w 3366539"/>
              <a:gd name="connsiteY0" fmla="*/ 426086 h 3927525"/>
              <a:gd name="connsiteX1" fmla="*/ 1881474 w 3366539"/>
              <a:gd name="connsiteY1" fmla="*/ 108453 h 3927525"/>
              <a:gd name="connsiteX2" fmla="*/ 1092202 w 3366539"/>
              <a:gd name="connsiteY2" fmla="*/ 1494491 h 3927525"/>
              <a:gd name="connsiteX3" fmla="*/ 120051 w 3366539"/>
              <a:gd name="connsiteY3" fmla="*/ 2283762 h 3927525"/>
              <a:gd name="connsiteX4" fmla="*/ 345898 w 3366539"/>
              <a:gd name="connsiteY4" fmla="*/ 3900473 h 3927525"/>
              <a:gd name="connsiteX5" fmla="*/ 3084632 w 3366539"/>
              <a:gd name="connsiteY5" fmla="*/ 3082659 h 3927525"/>
              <a:gd name="connsiteX6" fmla="*/ 3142383 w 3366539"/>
              <a:gd name="connsiteY6" fmla="*/ 426086 h 3927525"/>
              <a:gd name="connsiteX0" fmla="*/ 3052062 w 3266093"/>
              <a:gd name="connsiteY0" fmla="*/ 426086 h 4197834"/>
              <a:gd name="connsiteX1" fmla="*/ 1791153 w 3266093"/>
              <a:gd name="connsiteY1" fmla="*/ 108453 h 4197834"/>
              <a:gd name="connsiteX2" fmla="*/ 1001881 w 3266093"/>
              <a:gd name="connsiteY2" fmla="*/ 1494491 h 4197834"/>
              <a:gd name="connsiteX3" fmla="*/ 29730 w 3266093"/>
              <a:gd name="connsiteY3" fmla="*/ 2283762 h 4197834"/>
              <a:gd name="connsiteX4" fmla="*/ 255577 w 3266093"/>
              <a:gd name="connsiteY4" fmla="*/ 3900473 h 4197834"/>
              <a:gd name="connsiteX5" fmla="*/ 404314 w 3266093"/>
              <a:gd name="connsiteY5" fmla="*/ 4137666 h 4197834"/>
              <a:gd name="connsiteX6" fmla="*/ 2994311 w 3266093"/>
              <a:gd name="connsiteY6" fmla="*/ 3082659 h 4197834"/>
              <a:gd name="connsiteX7" fmla="*/ 3052062 w 3266093"/>
              <a:gd name="connsiteY7" fmla="*/ 426086 h 4197834"/>
              <a:gd name="connsiteX0" fmla="*/ 3165757 w 3379788"/>
              <a:gd name="connsiteY0" fmla="*/ 426086 h 4182805"/>
              <a:gd name="connsiteX1" fmla="*/ 1904848 w 3379788"/>
              <a:gd name="connsiteY1" fmla="*/ 108453 h 4182805"/>
              <a:gd name="connsiteX2" fmla="*/ 1115576 w 3379788"/>
              <a:gd name="connsiteY2" fmla="*/ 1494491 h 4182805"/>
              <a:gd name="connsiteX3" fmla="*/ 143425 w 3379788"/>
              <a:gd name="connsiteY3" fmla="*/ 2283762 h 4182805"/>
              <a:gd name="connsiteX4" fmla="*/ 33616 w 3379788"/>
              <a:gd name="connsiteY4" fmla="*/ 3811774 h 4182805"/>
              <a:gd name="connsiteX5" fmla="*/ 518009 w 3379788"/>
              <a:gd name="connsiteY5" fmla="*/ 4137666 h 4182805"/>
              <a:gd name="connsiteX6" fmla="*/ 3108006 w 3379788"/>
              <a:gd name="connsiteY6" fmla="*/ 3082659 h 4182805"/>
              <a:gd name="connsiteX7" fmla="*/ 3165757 w 3379788"/>
              <a:gd name="connsiteY7" fmla="*/ 426086 h 4182805"/>
              <a:gd name="connsiteX0" fmla="*/ 3165757 w 3379788"/>
              <a:gd name="connsiteY0" fmla="*/ 426086 h 4233456"/>
              <a:gd name="connsiteX1" fmla="*/ 1904848 w 3379788"/>
              <a:gd name="connsiteY1" fmla="*/ 108453 h 4233456"/>
              <a:gd name="connsiteX2" fmla="*/ 1115576 w 3379788"/>
              <a:gd name="connsiteY2" fmla="*/ 1494491 h 4233456"/>
              <a:gd name="connsiteX3" fmla="*/ 143425 w 3379788"/>
              <a:gd name="connsiteY3" fmla="*/ 2283762 h 4233456"/>
              <a:gd name="connsiteX4" fmla="*/ 33616 w 3379788"/>
              <a:gd name="connsiteY4" fmla="*/ 3811774 h 4233456"/>
              <a:gd name="connsiteX5" fmla="*/ 518009 w 3379788"/>
              <a:gd name="connsiteY5" fmla="*/ 4137666 h 4233456"/>
              <a:gd name="connsiteX6" fmla="*/ 3108006 w 3379788"/>
              <a:gd name="connsiteY6" fmla="*/ 3082659 h 4233456"/>
              <a:gd name="connsiteX7" fmla="*/ 3165757 w 3379788"/>
              <a:gd name="connsiteY7" fmla="*/ 426086 h 4233456"/>
              <a:gd name="connsiteX0" fmla="*/ 3165757 w 3343509"/>
              <a:gd name="connsiteY0" fmla="*/ 426086 h 4432911"/>
              <a:gd name="connsiteX1" fmla="*/ 1904848 w 3343509"/>
              <a:gd name="connsiteY1" fmla="*/ 108453 h 4432911"/>
              <a:gd name="connsiteX2" fmla="*/ 1115576 w 3343509"/>
              <a:gd name="connsiteY2" fmla="*/ 1494491 h 4432911"/>
              <a:gd name="connsiteX3" fmla="*/ 143425 w 3343509"/>
              <a:gd name="connsiteY3" fmla="*/ 2283762 h 4432911"/>
              <a:gd name="connsiteX4" fmla="*/ 33616 w 3343509"/>
              <a:gd name="connsiteY4" fmla="*/ 3811774 h 4432911"/>
              <a:gd name="connsiteX5" fmla="*/ 1065981 w 3343509"/>
              <a:gd name="connsiteY5" fmla="*/ 4390115 h 4432911"/>
              <a:gd name="connsiteX6" fmla="*/ 3108006 w 3343509"/>
              <a:gd name="connsiteY6" fmla="*/ 3082659 h 4432911"/>
              <a:gd name="connsiteX7" fmla="*/ 3165757 w 3343509"/>
              <a:gd name="connsiteY7" fmla="*/ 426086 h 4432911"/>
              <a:gd name="connsiteX0" fmla="*/ 3165757 w 3477777"/>
              <a:gd name="connsiteY0" fmla="*/ 383829 h 4390654"/>
              <a:gd name="connsiteX1" fmla="*/ 1904848 w 3477777"/>
              <a:gd name="connsiteY1" fmla="*/ 66196 h 4390654"/>
              <a:gd name="connsiteX2" fmla="*/ 1115576 w 3477777"/>
              <a:gd name="connsiteY2" fmla="*/ 1452234 h 4390654"/>
              <a:gd name="connsiteX3" fmla="*/ 143425 w 3477777"/>
              <a:gd name="connsiteY3" fmla="*/ 2241505 h 4390654"/>
              <a:gd name="connsiteX4" fmla="*/ 33616 w 3477777"/>
              <a:gd name="connsiteY4" fmla="*/ 3769517 h 4390654"/>
              <a:gd name="connsiteX5" fmla="*/ 1065981 w 3477777"/>
              <a:gd name="connsiteY5" fmla="*/ 4347858 h 4390654"/>
              <a:gd name="connsiteX6" fmla="*/ 3306323 w 3477777"/>
              <a:gd name="connsiteY6" fmla="*/ 1800673 h 4390654"/>
              <a:gd name="connsiteX7" fmla="*/ 3165757 w 3477777"/>
              <a:gd name="connsiteY7" fmla="*/ 383829 h 4390654"/>
              <a:gd name="connsiteX0" fmla="*/ 3165757 w 3456438"/>
              <a:gd name="connsiteY0" fmla="*/ 383829 h 3966276"/>
              <a:gd name="connsiteX1" fmla="*/ 1904848 w 3456438"/>
              <a:gd name="connsiteY1" fmla="*/ 66196 h 3966276"/>
              <a:gd name="connsiteX2" fmla="*/ 1115576 w 3456438"/>
              <a:gd name="connsiteY2" fmla="*/ 1452234 h 3966276"/>
              <a:gd name="connsiteX3" fmla="*/ 143425 w 3456438"/>
              <a:gd name="connsiteY3" fmla="*/ 2241505 h 3966276"/>
              <a:gd name="connsiteX4" fmla="*/ 33616 w 3456438"/>
              <a:gd name="connsiteY4" fmla="*/ 3769517 h 3966276"/>
              <a:gd name="connsiteX5" fmla="*/ 1354901 w 3456438"/>
              <a:gd name="connsiteY5" fmla="*/ 3478565 h 3966276"/>
              <a:gd name="connsiteX6" fmla="*/ 3306323 w 3456438"/>
              <a:gd name="connsiteY6" fmla="*/ 1800673 h 3966276"/>
              <a:gd name="connsiteX7" fmla="*/ 3165757 w 3456438"/>
              <a:gd name="connsiteY7" fmla="*/ 383829 h 3966276"/>
              <a:gd name="connsiteX0" fmla="*/ 3185030 w 3475711"/>
              <a:gd name="connsiteY0" fmla="*/ 383829 h 3707572"/>
              <a:gd name="connsiteX1" fmla="*/ 1924121 w 3475711"/>
              <a:gd name="connsiteY1" fmla="*/ 66196 h 3707572"/>
              <a:gd name="connsiteX2" fmla="*/ 1134849 w 3475711"/>
              <a:gd name="connsiteY2" fmla="*/ 1452234 h 3707572"/>
              <a:gd name="connsiteX3" fmla="*/ 162698 w 3475711"/>
              <a:gd name="connsiteY3" fmla="*/ 2241505 h 3707572"/>
              <a:gd name="connsiteX4" fmla="*/ 26714 w 3475711"/>
              <a:gd name="connsiteY4" fmla="*/ 3420345 h 3707572"/>
              <a:gd name="connsiteX5" fmla="*/ 1374174 w 3475711"/>
              <a:gd name="connsiteY5" fmla="*/ 3478565 h 3707572"/>
              <a:gd name="connsiteX6" fmla="*/ 3325596 w 3475711"/>
              <a:gd name="connsiteY6" fmla="*/ 1800673 h 3707572"/>
              <a:gd name="connsiteX7" fmla="*/ 3185030 w 3475711"/>
              <a:gd name="connsiteY7" fmla="*/ 383829 h 3707572"/>
              <a:gd name="connsiteX0" fmla="*/ 3184519 w 3475200"/>
              <a:gd name="connsiteY0" fmla="*/ 383829 h 3633727"/>
              <a:gd name="connsiteX1" fmla="*/ 1923610 w 3475200"/>
              <a:gd name="connsiteY1" fmla="*/ 66196 h 3633727"/>
              <a:gd name="connsiteX2" fmla="*/ 1134338 w 3475200"/>
              <a:gd name="connsiteY2" fmla="*/ 1452234 h 3633727"/>
              <a:gd name="connsiteX3" fmla="*/ 162187 w 3475200"/>
              <a:gd name="connsiteY3" fmla="*/ 2241505 h 3633727"/>
              <a:gd name="connsiteX4" fmla="*/ 26868 w 3475200"/>
              <a:gd name="connsiteY4" fmla="*/ 3291869 h 3633727"/>
              <a:gd name="connsiteX5" fmla="*/ 1373663 w 3475200"/>
              <a:gd name="connsiteY5" fmla="*/ 3478565 h 3633727"/>
              <a:gd name="connsiteX6" fmla="*/ 3325085 w 3475200"/>
              <a:gd name="connsiteY6" fmla="*/ 1800673 h 3633727"/>
              <a:gd name="connsiteX7" fmla="*/ 3184519 w 3475200"/>
              <a:gd name="connsiteY7" fmla="*/ 383829 h 3633727"/>
              <a:gd name="connsiteX0" fmla="*/ 3200433 w 3491114"/>
              <a:gd name="connsiteY0" fmla="*/ 359894 h 3609792"/>
              <a:gd name="connsiteX1" fmla="*/ 1939524 w 3491114"/>
              <a:gd name="connsiteY1" fmla="*/ 42261 h 3609792"/>
              <a:gd name="connsiteX2" fmla="*/ 1496405 w 3491114"/>
              <a:gd name="connsiteY2" fmla="*/ 1086988 h 3609792"/>
              <a:gd name="connsiteX3" fmla="*/ 178101 w 3491114"/>
              <a:gd name="connsiteY3" fmla="*/ 2217570 h 3609792"/>
              <a:gd name="connsiteX4" fmla="*/ 42782 w 3491114"/>
              <a:gd name="connsiteY4" fmla="*/ 3267934 h 3609792"/>
              <a:gd name="connsiteX5" fmla="*/ 1389577 w 3491114"/>
              <a:gd name="connsiteY5" fmla="*/ 3454630 h 3609792"/>
              <a:gd name="connsiteX6" fmla="*/ 3340999 w 3491114"/>
              <a:gd name="connsiteY6" fmla="*/ 1776738 h 3609792"/>
              <a:gd name="connsiteX7" fmla="*/ 3200433 w 3491114"/>
              <a:gd name="connsiteY7" fmla="*/ 359894 h 3609792"/>
              <a:gd name="connsiteX0" fmla="*/ 3200433 w 3478188"/>
              <a:gd name="connsiteY0" fmla="*/ 254007 h 3503905"/>
              <a:gd name="connsiteX1" fmla="*/ 2275251 w 3478188"/>
              <a:gd name="connsiteY1" fmla="*/ 64270 h 3503905"/>
              <a:gd name="connsiteX2" fmla="*/ 1496405 w 3478188"/>
              <a:gd name="connsiteY2" fmla="*/ 981101 h 3503905"/>
              <a:gd name="connsiteX3" fmla="*/ 178101 w 3478188"/>
              <a:gd name="connsiteY3" fmla="*/ 2111683 h 3503905"/>
              <a:gd name="connsiteX4" fmla="*/ 42782 w 3478188"/>
              <a:gd name="connsiteY4" fmla="*/ 3162047 h 3503905"/>
              <a:gd name="connsiteX5" fmla="*/ 1389577 w 3478188"/>
              <a:gd name="connsiteY5" fmla="*/ 3348743 h 3503905"/>
              <a:gd name="connsiteX6" fmla="*/ 3340999 w 3478188"/>
              <a:gd name="connsiteY6" fmla="*/ 1670851 h 3503905"/>
              <a:gd name="connsiteX7" fmla="*/ 3200433 w 3478188"/>
              <a:gd name="connsiteY7" fmla="*/ 254007 h 3503905"/>
              <a:gd name="connsiteX0" fmla="*/ 3432850 w 3581316"/>
              <a:gd name="connsiteY0" fmla="*/ 534588 h 3448102"/>
              <a:gd name="connsiteX1" fmla="*/ 2275251 w 3581316"/>
              <a:gd name="connsiteY1" fmla="*/ 8467 h 3448102"/>
              <a:gd name="connsiteX2" fmla="*/ 1496405 w 3581316"/>
              <a:gd name="connsiteY2" fmla="*/ 925298 h 3448102"/>
              <a:gd name="connsiteX3" fmla="*/ 178101 w 3581316"/>
              <a:gd name="connsiteY3" fmla="*/ 2055880 h 3448102"/>
              <a:gd name="connsiteX4" fmla="*/ 42782 w 3581316"/>
              <a:gd name="connsiteY4" fmla="*/ 3106244 h 3448102"/>
              <a:gd name="connsiteX5" fmla="*/ 1389577 w 3581316"/>
              <a:gd name="connsiteY5" fmla="*/ 3292940 h 3448102"/>
              <a:gd name="connsiteX6" fmla="*/ 3340999 w 3581316"/>
              <a:gd name="connsiteY6" fmla="*/ 1615048 h 3448102"/>
              <a:gd name="connsiteX7" fmla="*/ 3432850 w 3581316"/>
              <a:gd name="connsiteY7" fmla="*/ 534588 h 3448102"/>
              <a:gd name="connsiteX0" fmla="*/ 3432850 w 3592640"/>
              <a:gd name="connsiteY0" fmla="*/ 508446 h 3421960"/>
              <a:gd name="connsiteX1" fmla="*/ 2099713 w 3592640"/>
              <a:gd name="connsiteY1" fmla="*/ 8988 h 3421960"/>
              <a:gd name="connsiteX2" fmla="*/ 1496405 w 3592640"/>
              <a:gd name="connsiteY2" fmla="*/ 899156 h 3421960"/>
              <a:gd name="connsiteX3" fmla="*/ 178101 w 3592640"/>
              <a:gd name="connsiteY3" fmla="*/ 2029738 h 3421960"/>
              <a:gd name="connsiteX4" fmla="*/ 42782 w 3592640"/>
              <a:gd name="connsiteY4" fmla="*/ 3080102 h 3421960"/>
              <a:gd name="connsiteX5" fmla="*/ 1389577 w 3592640"/>
              <a:gd name="connsiteY5" fmla="*/ 3266798 h 3421960"/>
              <a:gd name="connsiteX6" fmla="*/ 3340999 w 3592640"/>
              <a:gd name="connsiteY6" fmla="*/ 1588906 h 3421960"/>
              <a:gd name="connsiteX7" fmla="*/ 3432850 w 3592640"/>
              <a:gd name="connsiteY7" fmla="*/ 508446 h 3421960"/>
              <a:gd name="connsiteX0" fmla="*/ 3432850 w 3587605"/>
              <a:gd name="connsiteY0" fmla="*/ 563890 h 3477404"/>
              <a:gd name="connsiteX1" fmla="*/ 2177256 w 3587605"/>
              <a:gd name="connsiteY1" fmla="*/ 7949 h 3477404"/>
              <a:gd name="connsiteX2" fmla="*/ 1496405 w 3587605"/>
              <a:gd name="connsiteY2" fmla="*/ 954600 h 3477404"/>
              <a:gd name="connsiteX3" fmla="*/ 178101 w 3587605"/>
              <a:gd name="connsiteY3" fmla="*/ 2085182 h 3477404"/>
              <a:gd name="connsiteX4" fmla="*/ 42782 w 3587605"/>
              <a:gd name="connsiteY4" fmla="*/ 3135546 h 3477404"/>
              <a:gd name="connsiteX5" fmla="*/ 1389577 w 3587605"/>
              <a:gd name="connsiteY5" fmla="*/ 3322242 h 3477404"/>
              <a:gd name="connsiteX6" fmla="*/ 3340999 w 3587605"/>
              <a:gd name="connsiteY6" fmla="*/ 1644350 h 3477404"/>
              <a:gd name="connsiteX7" fmla="*/ 3432850 w 3587605"/>
              <a:gd name="connsiteY7" fmla="*/ 563890 h 3477404"/>
              <a:gd name="connsiteX0" fmla="*/ 3432850 w 3587605"/>
              <a:gd name="connsiteY0" fmla="*/ 608555 h 3522069"/>
              <a:gd name="connsiteX1" fmla="*/ 2177256 w 3587605"/>
              <a:gd name="connsiteY1" fmla="*/ 52614 h 3522069"/>
              <a:gd name="connsiteX2" fmla="*/ 1496405 w 3587605"/>
              <a:gd name="connsiteY2" fmla="*/ 999265 h 3522069"/>
              <a:gd name="connsiteX3" fmla="*/ 178101 w 3587605"/>
              <a:gd name="connsiteY3" fmla="*/ 2129847 h 3522069"/>
              <a:gd name="connsiteX4" fmla="*/ 42782 w 3587605"/>
              <a:gd name="connsiteY4" fmla="*/ 3180211 h 3522069"/>
              <a:gd name="connsiteX5" fmla="*/ 1389577 w 3587605"/>
              <a:gd name="connsiteY5" fmla="*/ 3366907 h 3522069"/>
              <a:gd name="connsiteX6" fmla="*/ 3340999 w 3587605"/>
              <a:gd name="connsiteY6" fmla="*/ 1689015 h 3522069"/>
              <a:gd name="connsiteX7" fmla="*/ 3432850 w 3587605"/>
              <a:gd name="connsiteY7" fmla="*/ 608555 h 3522069"/>
              <a:gd name="connsiteX0" fmla="*/ 3426562 w 3581317"/>
              <a:gd name="connsiteY0" fmla="*/ 572453 h 3485967"/>
              <a:gd name="connsiteX1" fmla="*/ 2170968 w 3581317"/>
              <a:gd name="connsiteY1" fmla="*/ 16512 h 3485967"/>
              <a:gd name="connsiteX2" fmla="*/ 1365525 w 3581317"/>
              <a:gd name="connsiteY2" fmla="*/ 1178375 h 3485967"/>
              <a:gd name="connsiteX3" fmla="*/ 171813 w 3581317"/>
              <a:gd name="connsiteY3" fmla="*/ 2093745 h 3485967"/>
              <a:gd name="connsiteX4" fmla="*/ 36494 w 3581317"/>
              <a:gd name="connsiteY4" fmla="*/ 3144109 h 3485967"/>
              <a:gd name="connsiteX5" fmla="*/ 1383289 w 3581317"/>
              <a:gd name="connsiteY5" fmla="*/ 3330805 h 3485967"/>
              <a:gd name="connsiteX6" fmla="*/ 3334711 w 3581317"/>
              <a:gd name="connsiteY6" fmla="*/ 1652913 h 3485967"/>
              <a:gd name="connsiteX7" fmla="*/ 3426562 w 3581317"/>
              <a:gd name="connsiteY7" fmla="*/ 572453 h 3485967"/>
              <a:gd name="connsiteX0" fmla="*/ 3426562 w 3573657"/>
              <a:gd name="connsiteY0" fmla="*/ 361068 h 3274582"/>
              <a:gd name="connsiteX1" fmla="*/ 2290505 w 3573657"/>
              <a:gd name="connsiteY1" fmla="*/ 26882 h 3274582"/>
              <a:gd name="connsiteX2" fmla="*/ 1365525 w 3573657"/>
              <a:gd name="connsiteY2" fmla="*/ 966990 h 3274582"/>
              <a:gd name="connsiteX3" fmla="*/ 171813 w 3573657"/>
              <a:gd name="connsiteY3" fmla="*/ 1882360 h 3274582"/>
              <a:gd name="connsiteX4" fmla="*/ 36494 w 3573657"/>
              <a:gd name="connsiteY4" fmla="*/ 2932724 h 3274582"/>
              <a:gd name="connsiteX5" fmla="*/ 1383289 w 3573657"/>
              <a:gd name="connsiteY5" fmla="*/ 3119420 h 3274582"/>
              <a:gd name="connsiteX6" fmla="*/ 3334711 w 3573657"/>
              <a:gd name="connsiteY6" fmla="*/ 1441528 h 3274582"/>
              <a:gd name="connsiteX7" fmla="*/ 3426562 w 3573657"/>
              <a:gd name="connsiteY7" fmla="*/ 361068 h 3274582"/>
              <a:gd name="connsiteX0" fmla="*/ 3294056 w 3441151"/>
              <a:gd name="connsiteY0" fmla="*/ 361068 h 3203866"/>
              <a:gd name="connsiteX1" fmla="*/ 2157999 w 3441151"/>
              <a:gd name="connsiteY1" fmla="*/ 26882 h 3203866"/>
              <a:gd name="connsiteX2" fmla="*/ 1233019 w 3441151"/>
              <a:gd name="connsiteY2" fmla="*/ 966990 h 3203866"/>
              <a:gd name="connsiteX3" fmla="*/ 39307 w 3441151"/>
              <a:gd name="connsiteY3" fmla="*/ 1882360 h 3203866"/>
              <a:gd name="connsiteX4" fmla="*/ 290562 w 3441151"/>
              <a:gd name="connsiteY4" fmla="*/ 2757955 h 3203866"/>
              <a:gd name="connsiteX5" fmla="*/ 1250783 w 3441151"/>
              <a:gd name="connsiteY5" fmla="*/ 3119420 h 3203866"/>
              <a:gd name="connsiteX6" fmla="*/ 3202205 w 3441151"/>
              <a:gd name="connsiteY6" fmla="*/ 1441528 h 3203866"/>
              <a:gd name="connsiteX7" fmla="*/ 3294056 w 3441151"/>
              <a:gd name="connsiteY7" fmla="*/ 361068 h 3203866"/>
              <a:gd name="connsiteX0" fmla="*/ 3047297 w 3194392"/>
              <a:gd name="connsiteY0" fmla="*/ 361068 h 3203866"/>
              <a:gd name="connsiteX1" fmla="*/ 1911240 w 3194392"/>
              <a:gd name="connsiteY1" fmla="*/ 26882 h 3203866"/>
              <a:gd name="connsiteX2" fmla="*/ 986260 w 3194392"/>
              <a:gd name="connsiteY2" fmla="*/ 966990 h 3203866"/>
              <a:gd name="connsiteX3" fmla="*/ 109751 w 3194392"/>
              <a:gd name="connsiteY3" fmla="*/ 1732912 h 3203866"/>
              <a:gd name="connsiteX4" fmla="*/ 43803 w 3194392"/>
              <a:gd name="connsiteY4" fmla="*/ 2757955 h 3203866"/>
              <a:gd name="connsiteX5" fmla="*/ 1004024 w 3194392"/>
              <a:gd name="connsiteY5" fmla="*/ 3119420 h 3203866"/>
              <a:gd name="connsiteX6" fmla="*/ 2955446 w 3194392"/>
              <a:gd name="connsiteY6" fmla="*/ 1441528 h 3203866"/>
              <a:gd name="connsiteX7" fmla="*/ 3047297 w 3194392"/>
              <a:gd name="connsiteY7" fmla="*/ 361068 h 3203866"/>
              <a:gd name="connsiteX0" fmla="*/ 3056492 w 3203587"/>
              <a:gd name="connsiteY0" fmla="*/ 361068 h 3203866"/>
              <a:gd name="connsiteX1" fmla="*/ 1920435 w 3203587"/>
              <a:gd name="connsiteY1" fmla="*/ 26882 h 3203866"/>
              <a:gd name="connsiteX2" fmla="*/ 995455 w 3203587"/>
              <a:gd name="connsiteY2" fmla="*/ 966990 h 3203866"/>
              <a:gd name="connsiteX3" fmla="*/ 118946 w 3203587"/>
              <a:gd name="connsiteY3" fmla="*/ 1732912 h 3203866"/>
              <a:gd name="connsiteX4" fmla="*/ 52998 w 3203587"/>
              <a:gd name="connsiteY4" fmla="*/ 2757955 h 3203866"/>
              <a:gd name="connsiteX5" fmla="*/ 1013219 w 3203587"/>
              <a:gd name="connsiteY5" fmla="*/ 3119420 h 3203866"/>
              <a:gd name="connsiteX6" fmla="*/ 2964641 w 3203587"/>
              <a:gd name="connsiteY6" fmla="*/ 1441528 h 3203866"/>
              <a:gd name="connsiteX7" fmla="*/ 3056492 w 3203587"/>
              <a:gd name="connsiteY7" fmla="*/ 361068 h 3203866"/>
              <a:gd name="connsiteX0" fmla="*/ 3056492 w 3198488"/>
              <a:gd name="connsiteY0" fmla="*/ 271660 h 3114458"/>
              <a:gd name="connsiteX1" fmla="*/ 2001198 w 3198488"/>
              <a:gd name="connsiteY1" fmla="*/ 36727 h 3114458"/>
              <a:gd name="connsiteX2" fmla="*/ 995455 w 3198488"/>
              <a:gd name="connsiteY2" fmla="*/ 877582 h 3114458"/>
              <a:gd name="connsiteX3" fmla="*/ 118946 w 3198488"/>
              <a:gd name="connsiteY3" fmla="*/ 1643504 h 3114458"/>
              <a:gd name="connsiteX4" fmla="*/ 52998 w 3198488"/>
              <a:gd name="connsiteY4" fmla="*/ 2668547 h 3114458"/>
              <a:gd name="connsiteX5" fmla="*/ 1013219 w 3198488"/>
              <a:gd name="connsiteY5" fmla="*/ 3030012 h 3114458"/>
              <a:gd name="connsiteX6" fmla="*/ 2964641 w 3198488"/>
              <a:gd name="connsiteY6" fmla="*/ 1352120 h 3114458"/>
              <a:gd name="connsiteX7" fmla="*/ 3056492 w 3198488"/>
              <a:gd name="connsiteY7" fmla="*/ 271660 h 3114458"/>
              <a:gd name="connsiteX0" fmla="*/ 2722047 w 3069743"/>
              <a:gd name="connsiteY0" fmla="*/ 74242 h 3438628"/>
              <a:gd name="connsiteX1" fmla="*/ 2001198 w 3069743"/>
              <a:gd name="connsiteY1" fmla="*/ 360897 h 3438628"/>
              <a:gd name="connsiteX2" fmla="*/ 995455 w 3069743"/>
              <a:gd name="connsiteY2" fmla="*/ 1201752 h 3438628"/>
              <a:gd name="connsiteX3" fmla="*/ 118946 w 3069743"/>
              <a:gd name="connsiteY3" fmla="*/ 1967674 h 3438628"/>
              <a:gd name="connsiteX4" fmla="*/ 52998 w 3069743"/>
              <a:gd name="connsiteY4" fmla="*/ 2992717 h 3438628"/>
              <a:gd name="connsiteX5" fmla="*/ 1013219 w 3069743"/>
              <a:gd name="connsiteY5" fmla="*/ 3354182 h 3438628"/>
              <a:gd name="connsiteX6" fmla="*/ 2964641 w 3069743"/>
              <a:gd name="connsiteY6" fmla="*/ 1676290 h 3438628"/>
              <a:gd name="connsiteX7" fmla="*/ 2722047 w 3069743"/>
              <a:gd name="connsiteY7" fmla="*/ 74242 h 3438628"/>
              <a:gd name="connsiteX0" fmla="*/ 2722047 w 3067016"/>
              <a:gd name="connsiteY0" fmla="*/ 56134 h 3420520"/>
              <a:gd name="connsiteX1" fmla="*/ 2109343 w 3067016"/>
              <a:gd name="connsiteY1" fmla="*/ 439971 h 3420520"/>
              <a:gd name="connsiteX2" fmla="*/ 995455 w 3067016"/>
              <a:gd name="connsiteY2" fmla="*/ 1183644 h 3420520"/>
              <a:gd name="connsiteX3" fmla="*/ 118946 w 3067016"/>
              <a:gd name="connsiteY3" fmla="*/ 1949566 h 3420520"/>
              <a:gd name="connsiteX4" fmla="*/ 52998 w 3067016"/>
              <a:gd name="connsiteY4" fmla="*/ 2974609 h 3420520"/>
              <a:gd name="connsiteX5" fmla="*/ 1013219 w 3067016"/>
              <a:gd name="connsiteY5" fmla="*/ 3336074 h 3420520"/>
              <a:gd name="connsiteX6" fmla="*/ 2964641 w 3067016"/>
              <a:gd name="connsiteY6" fmla="*/ 1658182 h 3420520"/>
              <a:gd name="connsiteX7" fmla="*/ 2722047 w 3067016"/>
              <a:gd name="connsiteY7" fmla="*/ 56134 h 3420520"/>
              <a:gd name="connsiteX0" fmla="*/ 2722047 w 3071906"/>
              <a:gd name="connsiteY0" fmla="*/ 88056 h 3452442"/>
              <a:gd name="connsiteX1" fmla="*/ 1918601 w 3071906"/>
              <a:gd name="connsiteY1" fmla="*/ 315738 h 3452442"/>
              <a:gd name="connsiteX2" fmla="*/ 995455 w 3071906"/>
              <a:gd name="connsiteY2" fmla="*/ 1215566 h 3452442"/>
              <a:gd name="connsiteX3" fmla="*/ 118946 w 3071906"/>
              <a:gd name="connsiteY3" fmla="*/ 1981488 h 3452442"/>
              <a:gd name="connsiteX4" fmla="*/ 52998 w 3071906"/>
              <a:gd name="connsiteY4" fmla="*/ 3006531 h 3452442"/>
              <a:gd name="connsiteX5" fmla="*/ 1013219 w 3071906"/>
              <a:gd name="connsiteY5" fmla="*/ 3367996 h 3452442"/>
              <a:gd name="connsiteX6" fmla="*/ 2964641 w 3071906"/>
              <a:gd name="connsiteY6" fmla="*/ 1690104 h 3452442"/>
              <a:gd name="connsiteX7" fmla="*/ 2722047 w 3071906"/>
              <a:gd name="connsiteY7" fmla="*/ 88056 h 3452442"/>
              <a:gd name="connsiteX0" fmla="*/ 2830640 w 3103270"/>
              <a:gd name="connsiteY0" fmla="*/ 122469 h 3324481"/>
              <a:gd name="connsiteX1" fmla="*/ 1918601 w 3103270"/>
              <a:gd name="connsiteY1" fmla="*/ 187777 h 3324481"/>
              <a:gd name="connsiteX2" fmla="*/ 995455 w 3103270"/>
              <a:gd name="connsiteY2" fmla="*/ 1087605 h 3324481"/>
              <a:gd name="connsiteX3" fmla="*/ 118946 w 3103270"/>
              <a:gd name="connsiteY3" fmla="*/ 1853527 h 3324481"/>
              <a:gd name="connsiteX4" fmla="*/ 52998 w 3103270"/>
              <a:gd name="connsiteY4" fmla="*/ 2878570 h 3324481"/>
              <a:gd name="connsiteX5" fmla="*/ 1013219 w 3103270"/>
              <a:gd name="connsiteY5" fmla="*/ 3240035 h 3324481"/>
              <a:gd name="connsiteX6" fmla="*/ 2964641 w 3103270"/>
              <a:gd name="connsiteY6" fmla="*/ 1562143 h 3324481"/>
              <a:gd name="connsiteX7" fmla="*/ 2830640 w 3103270"/>
              <a:gd name="connsiteY7" fmla="*/ 122469 h 332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3270" h="3324481">
                <a:moveTo>
                  <a:pt x="2830640" y="122469"/>
                </a:moveTo>
                <a:cubicBezTo>
                  <a:pt x="2656300" y="-106592"/>
                  <a:pt x="2224465" y="26921"/>
                  <a:pt x="1918601" y="187777"/>
                </a:cubicBezTo>
                <a:cubicBezTo>
                  <a:pt x="1612737" y="348633"/>
                  <a:pt x="1295398" y="809980"/>
                  <a:pt x="995455" y="1087605"/>
                </a:cubicBezTo>
                <a:cubicBezTo>
                  <a:pt x="695513" y="1365230"/>
                  <a:pt x="301127" y="1528045"/>
                  <a:pt x="118946" y="1853527"/>
                </a:cubicBezTo>
                <a:cubicBezTo>
                  <a:pt x="-63235" y="2179009"/>
                  <a:pt x="5934" y="2607182"/>
                  <a:pt x="52998" y="2878570"/>
                </a:cubicBezTo>
                <a:cubicBezTo>
                  <a:pt x="255171" y="3404858"/>
                  <a:pt x="556763" y="3376337"/>
                  <a:pt x="1013219" y="3240035"/>
                </a:cubicBezTo>
                <a:cubicBezTo>
                  <a:pt x="1469675" y="3103733"/>
                  <a:pt x="2661738" y="2081737"/>
                  <a:pt x="2964641" y="1562143"/>
                </a:cubicBezTo>
                <a:cubicBezTo>
                  <a:pt x="3267544" y="1042549"/>
                  <a:pt x="3004980" y="351530"/>
                  <a:pt x="2830640" y="122469"/>
                </a:cubicBezTo>
                <a:close/>
              </a:path>
            </a:pathLst>
          </a:custGeom>
          <a:solidFill>
            <a:srgbClr val="00D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-29376"/>
            <a:ext cx="12192000" cy="876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/>
              <a:t>ㄷ</a:t>
            </a:r>
          </a:p>
        </p:txBody>
      </p:sp>
      <p:sp>
        <p:nvSpPr>
          <p:cNvPr id="7" name="자유형 6"/>
          <p:cNvSpPr/>
          <p:nvPr/>
        </p:nvSpPr>
        <p:spPr>
          <a:xfrm rot="1879260">
            <a:off x="9768217" y="5265620"/>
            <a:ext cx="2430761" cy="2861962"/>
          </a:xfrm>
          <a:custGeom>
            <a:avLst/>
            <a:gdLst>
              <a:gd name="connsiteX0" fmla="*/ 3474949 w 3732053"/>
              <a:gd name="connsiteY0" fmla="*/ 426086 h 3585389"/>
              <a:gd name="connsiteX1" fmla="*/ 2214040 w 3732053"/>
              <a:gd name="connsiteY1" fmla="*/ 108453 h 3585389"/>
              <a:gd name="connsiteX2" fmla="*/ 1424768 w 3732053"/>
              <a:gd name="connsiteY2" fmla="*/ 1494491 h 3585389"/>
              <a:gd name="connsiteX3" fmla="*/ 452617 w 3732053"/>
              <a:gd name="connsiteY3" fmla="*/ 2283762 h 3585389"/>
              <a:gd name="connsiteX4" fmla="*/ 202360 w 3732053"/>
              <a:gd name="connsiteY4" fmla="*/ 3525421 h 3585389"/>
              <a:gd name="connsiteX5" fmla="*/ 3417198 w 3732053"/>
              <a:gd name="connsiteY5" fmla="*/ 3082659 h 3585389"/>
              <a:gd name="connsiteX6" fmla="*/ 3474949 w 3732053"/>
              <a:gd name="connsiteY6" fmla="*/ 426086 h 3585389"/>
              <a:gd name="connsiteX0" fmla="*/ 3142383 w 3366539"/>
              <a:gd name="connsiteY0" fmla="*/ 426086 h 3927525"/>
              <a:gd name="connsiteX1" fmla="*/ 1881474 w 3366539"/>
              <a:gd name="connsiteY1" fmla="*/ 108453 h 3927525"/>
              <a:gd name="connsiteX2" fmla="*/ 1092202 w 3366539"/>
              <a:gd name="connsiteY2" fmla="*/ 1494491 h 3927525"/>
              <a:gd name="connsiteX3" fmla="*/ 120051 w 3366539"/>
              <a:gd name="connsiteY3" fmla="*/ 2283762 h 3927525"/>
              <a:gd name="connsiteX4" fmla="*/ 345898 w 3366539"/>
              <a:gd name="connsiteY4" fmla="*/ 3900473 h 3927525"/>
              <a:gd name="connsiteX5" fmla="*/ 3084632 w 3366539"/>
              <a:gd name="connsiteY5" fmla="*/ 3082659 h 3927525"/>
              <a:gd name="connsiteX6" fmla="*/ 3142383 w 3366539"/>
              <a:gd name="connsiteY6" fmla="*/ 426086 h 3927525"/>
              <a:gd name="connsiteX0" fmla="*/ 3052062 w 3266093"/>
              <a:gd name="connsiteY0" fmla="*/ 426086 h 4197834"/>
              <a:gd name="connsiteX1" fmla="*/ 1791153 w 3266093"/>
              <a:gd name="connsiteY1" fmla="*/ 108453 h 4197834"/>
              <a:gd name="connsiteX2" fmla="*/ 1001881 w 3266093"/>
              <a:gd name="connsiteY2" fmla="*/ 1494491 h 4197834"/>
              <a:gd name="connsiteX3" fmla="*/ 29730 w 3266093"/>
              <a:gd name="connsiteY3" fmla="*/ 2283762 h 4197834"/>
              <a:gd name="connsiteX4" fmla="*/ 255577 w 3266093"/>
              <a:gd name="connsiteY4" fmla="*/ 3900473 h 4197834"/>
              <a:gd name="connsiteX5" fmla="*/ 404314 w 3266093"/>
              <a:gd name="connsiteY5" fmla="*/ 4137666 h 4197834"/>
              <a:gd name="connsiteX6" fmla="*/ 2994311 w 3266093"/>
              <a:gd name="connsiteY6" fmla="*/ 3082659 h 4197834"/>
              <a:gd name="connsiteX7" fmla="*/ 3052062 w 3266093"/>
              <a:gd name="connsiteY7" fmla="*/ 426086 h 4197834"/>
              <a:gd name="connsiteX0" fmla="*/ 3165757 w 3379788"/>
              <a:gd name="connsiteY0" fmla="*/ 426086 h 4182805"/>
              <a:gd name="connsiteX1" fmla="*/ 1904848 w 3379788"/>
              <a:gd name="connsiteY1" fmla="*/ 108453 h 4182805"/>
              <a:gd name="connsiteX2" fmla="*/ 1115576 w 3379788"/>
              <a:gd name="connsiteY2" fmla="*/ 1494491 h 4182805"/>
              <a:gd name="connsiteX3" fmla="*/ 143425 w 3379788"/>
              <a:gd name="connsiteY3" fmla="*/ 2283762 h 4182805"/>
              <a:gd name="connsiteX4" fmla="*/ 33616 w 3379788"/>
              <a:gd name="connsiteY4" fmla="*/ 3811774 h 4182805"/>
              <a:gd name="connsiteX5" fmla="*/ 518009 w 3379788"/>
              <a:gd name="connsiteY5" fmla="*/ 4137666 h 4182805"/>
              <a:gd name="connsiteX6" fmla="*/ 3108006 w 3379788"/>
              <a:gd name="connsiteY6" fmla="*/ 3082659 h 4182805"/>
              <a:gd name="connsiteX7" fmla="*/ 3165757 w 3379788"/>
              <a:gd name="connsiteY7" fmla="*/ 426086 h 4182805"/>
              <a:gd name="connsiteX0" fmla="*/ 3165757 w 3379788"/>
              <a:gd name="connsiteY0" fmla="*/ 426086 h 4233456"/>
              <a:gd name="connsiteX1" fmla="*/ 1904848 w 3379788"/>
              <a:gd name="connsiteY1" fmla="*/ 108453 h 4233456"/>
              <a:gd name="connsiteX2" fmla="*/ 1115576 w 3379788"/>
              <a:gd name="connsiteY2" fmla="*/ 1494491 h 4233456"/>
              <a:gd name="connsiteX3" fmla="*/ 143425 w 3379788"/>
              <a:gd name="connsiteY3" fmla="*/ 2283762 h 4233456"/>
              <a:gd name="connsiteX4" fmla="*/ 33616 w 3379788"/>
              <a:gd name="connsiteY4" fmla="*/ 3811774 h 4233456"/>
              <a:gd name="connsiteX5" fmla="*/ 518009 w 3379788"/>
              <a:gd name="connsiteY5" fmla="*/ 4137666 h 4233456"/>
              <a:gd name="connsiteX6" fmla="*/ 3108006 w 3379788"/>
              <a:gd name="connsiteY6" fmla="*/ 3082659 h 4233456"/>
              <a:gd name="connsiteX7" fmla="*/ 3165757 w 3379788"/>
              <a:gd name="connsiteY7" fmla="*/ 426086 h 4233456"/>
              <a:gd name="connsiteX0" fmla="*/ 3165757 w 3343509"/>
              <a:gd name="connsiteY0" fmla="*/ 426086 h 4432911"/>
              <a:gd name="connsiteX1" fmla="*/ 1904848 w 3343509"/>
              <a:gd name="connsiteY1" fmla="*/ 108453 h 4432911"/>
              <a:gd name="connsiteX2" fmla="*/ 1115576 w 3343509"/>
              <a:gd name="connsiteY2" fmla="*/ 1494491 h 4432911"/>
              <a:gd name="connsiteX3" fmla="*/ 143425 w 3343509"/>
              <a:gd name="connsiteY3" fmla="*/ 2283762 h 4432911"/>
              <a:gd name="connsiteX4" fmla="*/ 33616 w 3343509"/>
              <a:gd name="connsiteY4" fmla="*/ 3811774 h 4432911"/>
              <a:gd name="connsiteX5" fmla="*/ 1065981 w 3343509"/>
              <a:gd name="connsiteY5" fmla="*/ 4390115 h 4432911"/>
              <a:gd name="connsiteX6" fmla="*/ 3108006 w 3343509"/>
              <a:gd name="connsiteY6" fmla="*/ 3082659 h 4432911"/>
              <a:gd name="connsiteX7" fmla="*/ 3165757 w 3343509"/>
              <a:gd name="connsiteY7" fmla="*/ 426086 h 4432911"/>
              <a:gd name="connsiteX0" fmla="*/ 3165757 w 3477777"/>
              <a:gd name="connsiteY0" fmla="*/ 383829 h 4390654"/>
              <a:gd name="connsiteX1" fmla="*/ 1904848 w 3477777"/>
              <a:gd name="connsiteY1" fmla="*/ 66196 h 4390654"/>
              <a:gd name="connsiteX2" fmla="*/ 1115576 w 3477777"/>
              <a:gd name="connsiteY2" fmla="*/ 1452234 h 4390654"/>
              <a:gd name="connsiteX3" fmla="*/ 143425 w 3477777"/>
              <a:gd name="connsiteY3" fmla="*/ 2241505 h 4390654"/>
              <a:gd name="connsiteX4" fmla="*/ 33616 w 3477777"/>
              <a:gd name="connsiteY4" fmla="*/ 3769517 h 4390654"/>
              <a:gd name="connsiteX5" fmla="*/ 1065981 w 3477777"/>
              <a:gd name="connsiteY5" fmla="*/ 4347858 h 4390654"/>
              <a:gd name="connsiteX6" fmla="*/ 3306323 w 3477777"/>
              <a:gd name="connsiteY6" fmla="*/ 1800673 h 4390654"/>
              <a:gd name="connsiteX7" fmla="*/ 3165757 w 3477777"/>
              <a:gd name="connsiteY7" fmla="*/ 383829 h 4390654"/>
              <a:gd name="connsiteX0" fmla="*/ 3165757 w 3456438"/>
              <a:gd name="connsiteY0" fmla="*/ 383829 h 3966276"/>
              <a:gd name="connsiteX1" fmla="*/ 1904848 w 3456438"/>
              <a:gd name="connsiteY1" fmla="*/ 66196 h 3966276"/>
              <a:gd name="connsiteX2" fmla="*/ 1115576 w 3456438"/>
              <a:gd name="connsiteY2" fmla="*/ 1452234 h 3966276"/>
              <a:gd name="connsiteX3" fmla="*/ 143425 w 3456438"/>
              <a:gd name="connsiteY3" fmla="*/ 2241505 h 3966276"/>
              <a:gd name="connsiteX4" fmla="*/ 33616 w 3456438"/>
              <a:gd name="connsiteY4" fmla="*/ 3769517 h 3966276"/>
              <a:gd name="connsiteX5" fmla="*/ 1354901 w 3456438"/>
              <a:gd name="connsiteY5" fmla="*/ 3478565 h 3966276"/>
              <a:gd name="connsiteX6" fmla="*/ 3306323 w 3456438"/>
              <a:gd name="connsiteY6" fmla="*/ 1800673 h 3966276"/>
              <a:gd name="connsiteX7" fmla="*/ 3165757 w 3456438"/>
              <a:gd name="connsiteY7" fmla="*/ 383829 h 3966276"/>
              <a:gd name="connsiteX0" fmla="*/ 3185030 w 3475711"/>
              <a:gd name="connsiteY0" fmla="*/ 383829 h 3707572"/>
              <a:gd name="connsiteX1" fmla="*/ 1924121 w 3475711"/>
              <a:gd name="connsiteY1" fmla="*/ 66196 h 3707572"/>
              <a:gd name="connsiteX2" fmla="*/ 1134849 w 3475711"/>
              <a:gd name="connsiteY2" fmla="*/ 1452234 h 3707572"/>
              <a:gd name="connsiteX3" fmla="*/ 162698 w 3475711"/>
              <a:gd name="connsiteY3" fmla="*/ 2241505 h 3707572"/>
              <a:gd name="connsiteX4" fmla="*/ 26714 w 3475711"/>
              <a:gd name="connsiteY4" fmla="*/ 3420345 h 3707572"/>
              <a:gd name="connsiteX5" fmla="*/ 1374174 w 3475711"/>
              <a:gd name="connsiteY5" fmla="*/ 3478565 h 3707572"/>
              <a:gd name="connsiteX6" fmla="*/ 3325596 w 3475711"/>
              <a:gd name="connsiteY6" fmla="*/ 1800673 h 3707572"/>
              <a:gd name="connsiteX7" fmla="*/ 3185030 w 3475711"/>
              <a:gd name="connsiteY7" fmla="*/ 383829 h 3707572"/>
              <a:gd name="connsiteX0" fmla="*/ 3184519 w 3475200"/>
              <a:gd name="connsiteY0" fmla="*/ 383829 h 3633727"/>
              <a:gd name="connsiteX1" fmla="*/ 1923610 w 3475200"/>
              <a:gd name="connsiteY1" fmla="*/ 66196 h 3633727"/>
              <a:gd name="connsiteX2" fmla="*/ 1134338 w 3475200"/>
              <a:gd name="connsiteY2" fmla="*/ 1452234 h 3633727"/>
              <a:gd name="connsiteX3" fmla="*/ 162187 w 3475200"/>
              <a:gd name="connsiteY3" fmla="*/ 2241505 h 3633727"/>
              <a:gd name="connsiteX4" fmla="*/ 26868 w 3475200"/>
              <a:gd name="connsiteY4" fmla="*/ 3291869 h 3633727"/>
              <a:gd name="connsiteX5" fmla="*/ 1373663 w 3475200"/>
              <a:gd name="connsiteY5" fmla="*/ 3478565 h 3633727"/>
              <a:gd name="connsiteX6" fmla="*/ 3325085 w 3475200"/>
              <a:gd name="connsiteY6" fmla="*/ 1800673 h 3633727"/>
              <a:gd name="connsiteX7" fmla="*/ 3184519 w 3475200"/>
              <a:gd name="connsiteY7" fmla="*/ 383829 h 3633727"/>
              <a:gd name="connsiteX0" fmla="*/ 3200433 w 3491114"/>
              <a:gd name="connsiteY0" fmla="*/ 359894 h 3609792"/>
              <a:gd name="connsiteX1" fmla="*/ 1939524 w 3491114"/>
              <a:gd name="connsiteY1" fmla="*/ 42261 h 3609792"/>
              <a:gd name="connsiteX2" fmla="*/ 1496405 w 3491114"/>
              <a:gd name="connsiteY2" fmla="*/ 1086988 h 3609792"/>
              <a:gd name="connsiteX3" fmla="*/ 178101 w 3491114"/>
              <a:gd name="connsiteY3" fmla="*/ 2217570 h 3609792"/>
              <a:gd name="connsiteX4" fmla="*/ 42782 w 3491114"/>
              <a:gd name="connsiteY4" fmla="*/ 3267934 h 3609792"/>
              <a:gd name="connsiteX5" fmla="*/ 1389577 w 3491114"/>
              <a:gd name="connsiteY5" fmla="*/ 3454630 h 3609792"/>
              <a:gd name="connsiteX6" fmla="*/ 3340999 w 3491114"/>
              <a:gd name="connsiteY6" fmla="*/ 1776738 h 3609792"/>
              <a:gd name="connsiteX7" fmla="*/ 3200433 w 3491114"/>
              <a:gd name="connsiteY7" fmla="*/ 359894 h 3609792"/>
              <a:gd name="connsiteX0" fmla="*/ 3200433 w 3478188"/>
              <a:gd name="connsiteY0" fmla="*/ 254007 h 3503905"/>
              <a:gd name="connsiteX1" fmla="*/ 2275251 w 3478188"/>
              <a:gd name="connsiteY1" fmla="*/ 64270 h 3503905"/>
              <a:gd name="connsiteX2" fmla="*/ 1496405 w 3478188"/>
              <a:gd name="connsiteY2" fmla="*/ 981101 h 3503905"/>
              <a:gd name="connsiteX3" fmla="*/ 178101 w 3478188"/>
              <a:gd name="connsiteY3" fmla="*/ 2111683 h 3503905"/>
              <a:gd name="connsiteX4" fmla="*/ 42782 w 3478188"/>
              <a:gd name="connsiteY4" fmla="*/ 3162047 h 3503905"/>
              <a:gd name="connsiteX5" fmla="*/ 1389577 w 3478188"/>
              <a:gd name="connsiteY5" fmla="*/ 3348743 h 3503905"/>
              <a:gd name="connsiteX6" fmla="*/ 3340999 w 3478188"/>
              <a:gd name="connsiteY6" fmla="*/ 1670851 h 3503905"/>
              <a:gd name="connsiteX7" fmla="*/ 3200433 w 3478188"/>
              <a:gd name="connsiteY7" fmla="*/ 254007 h 3503905"/>
              <a:gd name="connsiteX0" fmla="*/ 3432850 w 3581316"/>
              <a:gd name="connsiteY0" fmla="*/ 534588 h 3448102"/>
              <a:gd name="connsiteX1" fmla="*/ 2275251 w 3581316"/>
              <a:gd name="connsiteY1" fmla="*/ 8467 h 3448102"/>
              <a:gd name="connsiteX2" fmla="*/ 1496405 w 3581316"/>
              <a:gd name="connsiteY2" fmla="*/ 925298 h 3448102"/>
              <a:gd name="connsiteX3" fmla="*/ 178101 w 3581316"/>
              <a:gd name="connsiteY3" fmla="*/ 2055880 h 3448102"/>
              <a:gd name="connsiteX4" fmla="*/ 42782 w 3581316"/>
              <a:gd name="connsiteY4" fmla="*/ 3106244 h 3448102"/>
              <a:gd name="connsiteX5" fmla="*/ 1389577 w 3581316"/>
              <a:gd name="connsiteY5" fmla="*/ 3292940 h 3448102"/>
              <a:gd name="connsiteX6" fmla="*/ 3340999 w 3581316"/>
              <a:gd name="connsiteY6" fmla="*/ 1615048 h 3448102"/>
              <a:gd name="connsiteX7" fmla="*/ 3432850 w 3581316"/>
              <a:gd name="connsiteY7" fmla="*/ 534588 h 3448102"/>
              <a:gd name="connsiteX0" fmla="*/ 3432850 w 3592640"/>
              <a:gd name="connsiteY0" fmla="*/ 508446 h 3421960"/>
              <a:gd name="connsiteX1" fmla="*/ 2099713 w 3592640"/>
              <a:gd name="connsiteY1" fmla="*/ 8988 h 3421960"/>
              <a:gd name="connsiteX2" fmla="*/ 1496405 w 3592640"/>
              <a:gd name="connsiteY2" fmla="*/ 899156 h 3421960"/>
              <a:gd name="connsiteX3" fmla="*/ 178101 w 3592640"/>
              <a:gd name="connsiteY3" fmla="*/ 2029738 h 3421960"/>
              <a:gd name="connsiteX4" fmla="*/ 42782 w 3592640"/>
              <a:gd name="connsiteY4" fmla="*/ 3080102 h 3421960"/>
              <a:gd name="connsiteX5" fmla="*/ 1389577 w 3592640"/>
              <a:gd name="connsiteY5" fmla="*/ 3266798 h 3421960"/>
              <a:gd name="connsiteX6" fmla="*/ 3340999 w 3592640"/>
              <a:gd name="connsiteY6" fmla="*/ 1588906 h 3421960"/>
              <a:gd name="connsiteX7" fmla="*/ 3432850 w 3592640"/>
              <a:gd name="connsiteY7" fmla="*/ 508446 h 3421960"/>
              <a:gd name="connsiteX0" fmla="*/ 3432850 w 3587605"/>
              <a:gd name="connsiteY0" fmla="*/ 563890 h 3477404"/>
              <a:gd name="connsiteX1" fmla="*/ 2177256 w 3587605"/>
              <a:gd name="connsiteY1" fmla="*/ 7949 h 3477404"/>
              <a:gd name="connsiteX2" fmla="*/ 1496405 w 3587605"/>
              <a:gd name="connsiteY2" fmla="*/ 954600 h 3477404"/>
              <a:gd name="connsiteX3" fmla="*/ 178101 w 3587605"/>
              <a:gd name="connsiteY3" fmla="*/ 2085182 h 3477404"/>
              <a:gd name="connsiteX4" fmla="*/ 42782 w 3587605"/>
              <a:gd name="connsiteY4" fmla="*/ 3135546 h 3477404"/>
              <a:gd name="connsiteX5" fmla="*/ 1389577 w 3587605"/>
              <a:gd name="connsiteY5" fmla="*/ 3322242 h 3477404"/>
              <a:gd name="connsiteX6" fmla="*/ 3340999 w 3587605"/>
              <a:gd name="connsiteY6" fmla="*/ 1644350 h 3477404"/>
              <a:gd name="connsiteX7" fmla="*/ 3432850 w 3587605"/>
              <a:gd name="connsiteY7" fmla="*/ 563890 h 3477404"/>
              <a:gd name="connsiteX0" fmla="*/ 3432850 w 3587605"/>
              <a:gd name="connsiteY0" fmla="*/ 608555 h 3522069"/>
              <a:gd name="connsiteX1" fmla="*/ 2177256 w 3587605"/>
              <a:gd name="connsiteY1" fmla="*/ 52614 h 3522069"/>
              <a:gd name="connsiteX2" fmla="*/ 1496405 w 3587605"/>
              <a:gd name="connsiteY2" fmla="*/ 999265 h 3522069"/>
              <a:gd name="connsiteX3" fmla="*/ 178101 w 3587605"/>
              <a:gd name="connsiteY3" fmla="*/ 2129847 h 3522069"/>
              <a:gd name="connsiteX4" fmla="*/ 42782 w 3587605"/>
              <a:gd name="connsiteY4" fmla="*/ 3180211 h 3522069"/>
              <a:gd name="connsiteX5" fmla="*/ 1389577 w 3587605"/>
              <a:gd name="connsiteY5" fmla="*/ 3366907 h 3522069"/>
              <a:gd name="connsiteX6" fmla="*/ 3340999 w 3587605"/>
              <a:gd name="connsiteY6" fmla="*/ 1689015 h 3522069"/>
              <a:gd name="connsiteX7" fmla="*/ 3432850 w 3587605"/>
              <a:gd name="connsiteY7" fmla="*/ 608555 h 3522069"/>
              <a:gd name="connsiteX0" fmla="*/ 3426562 w 3581317"/>
              <a:gd name="connsiteY0" fmla="*/ 572453 h 3485967"/>
              <a:gd name="connsiteX1" fmla="*/ 2170968 w 3581317"/>
              <a:gd name="connsiteY1" fmla="*/ 16512 h 3485967"/>
              <a:gd name="connsiteX2" fmla="*/ 1365525 w 3581317"/>
              <a:gd name="connsiteY2" fmla="*/ 1178375 h 3485967"/>
              <a:gd name="connsiteX3" fmla="*/ 171813 w 3581317"/>
              <a:gd name="connsiteY3" fmla="*/ 2093745 h 3485967"/>
              <a:gd name="connsiteX4" fmla="*/ 36494 w 3581317"/>
              <a:gd name="connsiteY4" fmla="*/ 3144109 h 3485967"/>
              <a:gd name="connsiteX5" fmla="*/ 1383289 w 3581317"/>
              <a:gd name="connsiteY5" fmla="*/ 3330805 h 3485967"/>
              <a:gd name="connsiteX6" fmla="*/ 3334711 w 3581317"/>
              <a:gd name="connsiteY6" fmla="*/ 1652913 h 3485967"/>
              <a:gd name="connsiteX7" fmla="*/ 3426562 w 3581317"/>
              <a:gd name="connsiteY7" fmla="*/ 572453 h 3485967"/>
              <a:gd name="connsiteX0" fmla="*/ 3426562 w 3573657"/>
              <a:gd name="connsiteY0" fmla="*/ 361068 h 3274582"/>
              <a:gd name="connsiteX1" fmla="*/ 2290505 w 3573657"/>
              <a:gd name="connsiteY1" fmla="*/ 26882 h 3274582"/>
              <a:gd name="connsiteX2" fmla="*/ 1365525 w 3573657"/>
              <a:gd name="connsiteY2" fmla="*/ 966990 h 3274582"/>
              <a:gd name="connsiteX3" fmla="*/ 171813 w 3573657"/>
              <a:gd name="connsiteY3" fmla="*/ 1882360 h 3274582"/>
              <a:gd name="connsiteX4" fmla="*/ 36494 w 3573657"/>
              <a:gd name="connsiteY4" fmla="*/ 2932724 h 3274582"/>
              <a:gd name="connsiteX5" fmla="*/ 1383289 w 3573657"/>
              <a:gd name="connsiteY5" fmla="*/ 3119420 h 3274582"/>
              <a:gd name="connsiteX6" fmla="*/ 3334711 w 3573657"/>
              <a:gd name="connsiteY6" fmla="*/ 1441528 h 3274582"/>
              <a:gd name="connsiteX7" fmla="*/ 3426562 w 3573657"/>
              <a:gd name="connsiteY7" fmla="*/ 361068 h 3274582"/>
              <a:gd name="connsiteX0" fmla="*/ 3294056 w 3441151"/>
              <a:gd name="connsiteY0" fmla="*/ 361068 h 3203866"/>
              <a:gd name="connsiteX1" fmla="*/ 2157999 w 3441151"/>
              <a:gd name="connsiteY1" fmla="*/ 26882 h 3203866"/>
              <a:gd name="connsiteX2" fmla="*/ 1233019 w 3441151"/>
              <a:gd name="connsiteY2" fmla="*/ 966990 h 3203866"/>
              <a:gd name="connsiteX3" fmla="*/ 39307 w 3441151"/>
              <a:gd name="connsiteY3" fmla="*/ 1882360 h 3203866"/>
              <a:gd name="connsiteX4" fmla="*/ 290562 w 3441151"/>
              <a:gd name="connsiteY4" fmla="*/ 2757955 h 3203866"/>
              <a:gd name="connsiteX5" fmla="*/ 1250783 w 3441151"/>
              <a:gd name="connsiteY5" fmla="*/ 3119420 h 3203866"/>
              <a:gd name="connsiteX6" fmla="*/ 3202205 w 3441151"/>
              <a:gd name="connsiteY6" fmla="*/ 1441528 h 3203866"/>
              <a:gd name="connsiteX7" fmla="*/ 3294056 w 3441151"/>
              <a:gd name="connsiteY7" fmla="*/ 361068 h 3203866"/>
              <a:gd name="connsiteX0" fmla="*/ 3047297 w 3194392"/>
              <a:gd name="connsiteY0" fmla="*/ 361068 h 3203866"/>
              <a:gd name="connsiteX1" fmla="*/ 1911240 w 3194392"/>
              <a:gd name="connsiteY1" fmla="*/ 26882 h 3203866"/>
              <a:gd name="connsiteX2" fmla="*/ 986260 w 3194392"/>
              <a:gd name="connsiteY2" fmla="*/ 966990 h 3203866"/>
              <a:gd name="connsiteX3" fmla="*/ 109751 w 3194392"/>
              <a:gd name="connsiteY3" fmla="*/ 1732912 h 3203866"/>
              <a:gd name="connsiteX4" fmla="*/ 43803 w 3194392"/>
              <a:gd name="connsiteY4" fmla="*/ 2757955 h 3203866"/>
              <a:gd name="connsiteX5" fmla="*/ 1004024 w 3194392"/>
              <a:gd name="connsiteY5" fmla="*/ 3119420 h 3203866"/>
              <a:gd name="connsiteX6" fmla="*/ 2955446 w 3194392"/>
              <a:gd name="connsiteY6" fmla="*/ 1441528 h 3203866"/>
              <a:gd name="connsiteX7" fmla="*/ 3047297 w 3194392"/>
              <a:gd name="connsiteY7" fmla="*/ 361068 h 3203866"/>
              <a:gd name="connsiteX0" fmla="*/ 3056492 w 3203587"/>
              <a:gd name="connsiteY0" fmla="*/ 361068 h 3203866"/>
              <a:gd name="connsiteX1" fmla="*/ 1920435 w 3203587"/>
              <a:gd name="connsiteY1" fmla="*/ 26882 h 3203866"/>
              <a:gd name="connsiteX2" fmla="*/ 995455 w 3203587"/>
              <a:gd name="connsiteY2" fmla="*/ 966990 h 3203866"/>
              <a:gd name="connsiteX3" fmla="*/ 118946 w 3203587"/>
              <a:gd name="connsiteY3" fmla="*/ 1732912 h 3203866"/>
              <a:gd name="connsiteX4" fmla="*/ 52998 w 3203587"/>
              <a:gd name="connsiteY4" fmla="*/ 2757955 h 3203866"/>
              <a:gd name="connsiteX5" fmla="*/ 1013219 w 3203587"/>
              <a:gd name="connsiteY5" fmla="*/ 3119420 h 3203866"/>
              <a:gd name="connsiteX6" fmla="*/ 2964641 w 3203587"/>
              <a:gd name="connsiteY6" fmla="*/ 1441528 h 3203866"/>
              <a:gd name="connsiteX7" fmla="*/ 3056492 w 3203587"/>
              <a:gd name="connsiteY7" fmla="*/ 361068 h 3203866"/>
              <a:gd name="connsiteX0" fmla="*/ 3056492 w 3198488"/>
              <a:gd name="connsiteY0" fmla="*/ 271660 h 3114458"/>
              <a:gd name="connsiteX1" fmla="*/ 2001198 w 3198488"/>
              <a:gd name="connsiteY1" fmla="*/ 36727 h 3114458"/>
              <a:gd name="connsiteX2" fmla="*/ 995455 w 3198488"/>
              <a:gd name="connsiteY2" fmla="*/ 877582 h 3114458"/>
              <a:gd name="connsiteX3" fmla="*/ 118946 w 3198488"/>
              <a:gd name="connsiteY3" fmla="*/ 1643504 h 3114458"/>
              <a:gd name="connsiteX4" fmla="*/ 52998 w 3198488"/>
              <a:gd name="connsiteY4" fmla="*/ 2668547 h 3114458"/>
              <a:gd name="connsiteX5" fmla="*/ 1013219 w 3198488"/>
              <a:gd name="connsiteY5" fmla="*/ 3030012 h 3114458"/>
              <a:gd name="connsiteX6" fmla="*/ 2964641 w 3198488"/>
              <a:gd name="connsiteY6" fmla="*/ 1352120 h 3114458"/>
              <a:gd name="connsiteX7" fmla="*/ 3056492 w 3198488"/>
              <a:gd name="connsiteY7" fmla="*/ 271660 h 3114458"/>
              <a:gd name="connsiteX0" fmla="*/ 2722047 w 3069743"/>
              <a:gd name="connsiteY0" fmla="*/ 74242 h 3438628"/>
              <a:gd name="connsiteX1" fmla="*/ 2001198 w 3069743"/>
              <a:gd name="connsiteY1" fmla="*/ 360897 h 3438628"/>
              <a:gd name="connsiteX2" fmla="*/ 995455 w 3069743"/>
              <a:gd name="connsiteY2" fmla="*/ 1201752 h 3438628"/>
              <a:gd name="connsiteX3" fmla="*/ 118946 w 3069743"/>
              <a:gd name="connsiteY3" fmla="*/ 1967674 h 3438628"/>
              <a:gd name="connsiteX4" fmla="*/ 52998 w 3069743"/>
              <a:gd name="connsiteY4" fmla="*/ 2992717 h 3438628"/>
              <a:gd name="connsiteX5" fmla="*/ 1013219 w 3069743"/>
              <a:gd name="connsiteY5" fmla="*/ 3354182 h 3438628"/>
              <a:gd name="connsiteX6" fmla="*/ 2964641 w 3069743"/>
              <a:gd name="connsiteY6" fmla="*/ 1676290 h 3438628"/>
              <a:gd name="connsiteX7" fmla="*/ 2722047 w 3069743"/>
              <a:gd name="connsiteY7" fmla="*/ 74242 h 3438628"/>
              <a:gd name="connsiteX0" fmla="*/ 2722047 w 3067016"/>
              <a:gd name="connsiteY0" fmla="*/ 56134 h 3420520"/>
              <a:gd name="connsiteX1" fmla="*/ 2109343 w 3067016"/>
              <a:gd name="connsiteY1" fmla="*/ 439971 h 3420520"/>
              <a:gd name="connsiteX2" fmla="*/ 995455 w 3067016"/>
              <a:gd name="connsiteY2" fmla="*/ 1183644 h 3420520"/>
              <a:gd name="connsiteX3" fmla="*/ 118946 w 3067016"/>
              <a:gd name="connsiteY3" fmla="*/ 1949566 h 3420520"/>
              <a:gd name="connsiteX4" fmla="*/ 52998 w 3067016"/>
              <a:gd name="connsiteY4" fmla="*/ 2974609 h 3420520"/>
              <a:gd name="connsiteX5" fmla="*/ 1013219 w 3067016"/>
              <a:gd name="connsiteY5" fmla="*/ 3336074 h 3420520"/>
              <a:gd name="connsiteX6" fmla="*/ 2964641 w 3067016"/>
              <a:gd name="connsiteY6" fmla="*/ 1658182 h 3420520"/>
              <a:gd name="connsiteX7" fmla="*/ 2722047 w 3067016"/>
              <a:gd name="connsiteY7" fmla="*/ 56134 h 3420520"/>
              <a:gd name="connsiteX0" fmla="*/ 2722047 w 3071906"/>
              <a:gd name="connsiteY0" fmla="*/ 88056 h 3452442"/>
              <a:gd name="connsiteX1" fmla="*/ 1918601 w 3071906"/>
              <a:gd name="connsiteY1" fmla="*/ 315738 h 3452442"/>
              <a:gd name="connsiteX2" fmla="*/ 995455 w 3071906"/>
              <a:gd name="connsiteY2" fmla="*/ 1215566 h 3452442"/>
              <a:gd name="connsiteX3" fmla="*/ 118946 w 3071906"/>
              <a:gd name="connsiteY3" fmla="*/ 1981488 h 3452442"/>
              <a:gd name="connsiteX4" fmla="*/ 52998 w 3071906"/>
              <a:gd name="connsiteY4" fmla="*/ 3006531 h 3452442"/>
              <a:gd name="connsiteX5" fmla="*/ 1013219 w 3071906"/>
              <a:gd name="connsiteY5" fmla="*/ 3367996 h 3452442"/>
              <a:gd name="connsiteX6" fmla="*/ 2964641 w 3071906"/>
              <a:gd name="connsiteY6" fmla="*/ 1690104 h 3452442"/>
              <a:gd name="connsiteX7" fmla="*/ 2722047 w 3071906"/>
              <a:gd name="connsiteY7" fmla="*/ 88056 h 3452442"/>
              <a:gd name="connsiteX0" fmla="*/ 2830640 w 3103270"/>
              <a:gd name="connsiteY0" fmla="*/ 122469 h 3324481"/>
              <a:gd name="connsiteX1" fmla="*/ 1918601 w 3103270"/>
              <a:gd name="connsiteY1" fmla="*/ 187777 h 3324481"/>
              <a:gd name="connsiteX2" fmla="*/ 995455 w 3103270"/>
              <a:gd name="connsiteY2" fmla="*/ 1087605 h 3324481"/>
              <a:gd name="connsiteX3" fmla="*/ 118946 w 3103270"/>
              <a:gd name="connsiteY3" fmla="*/ 1853527 h 3324481"/>
              <a:gd name="connsiteX4" fmla="*/ 52998 w 3103270"/>
              <a:gd name="connsiteY4" fmla="*/ 2878570 h 3324481"/>
              <a:gd name="connsiteX5" fmla="*/ 1013219 w 3103270"/>
              <a:gd name="connsiteY5" fmla="*/ 3240035 h 3324481"/>
              <a:gd name="connsiteX6" fmla="*/ 2964641 w 3103270"/>
              <a:gd name="connsiteY6" fmla="*/ 1562143 h 3324481"/>
              <a:gd name="connsiteX7" fmla="*/ 2830640 w 3103270"/>
              <a:gd name="connsiteY7" fmla="*/ 122469 h 332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3270" h="3324481">
                <a:moveTo>
                  <a:pt x="2830640" y="122469"/>
                </a:moveTo>
                <a:cubicBezTo>
                  <a:pt x="2656300" y="-106592"/>
                  <a:pt x="2224465" y="26921"/>
                  <a:pt x="1918601" y="187777"/>
                </a:cubicBezTo>
                <a:cubicBezTo>
                  <a:pt x="1612737" y="348633"/>
                  <a:pt x="1295398" y="809980"/>
                  <a:pt x="995455" y="1087605"/>
                </a:cubicBezTo>
                <a:cubicBezTo>
                  <a:pt x="695513" y="1365230"/>
                  <a:pt x="301127" y="1528045"/>
                  <a:pt x="118946" y="1853527"/>
                </a:cubicBezTo>
                <a:cubicBezTo>
                  <a:pt x="-63235" y="2179009"/>
                  <a:pt x="5934" y="2607182"/>
                  <a:pt x="52998" y="2878570"/>
                </a:cubicBezTo>
                <a:cubicBezTo>
                  <a:pt x="255171" y="3404858"/>
                  <a:pt x="556763" y="3376337"/>
                  <a:pt x="1013219" y="3240035"/>
                </a:cubicBezTo>
                <a:cubicBezTo>
                  <a:pt x="1469675" y="3103733"/>
                  <a:pt x="2661738" y="2081737"/>
                  <a:pt x="2964641" y="1562143"/>
                </a:cubicBezTo>
                <a:cubicBezTo>
                  <a:pt x="3267544" y="1042549"/>
                  <a:pt x="3004980" y="351530"/>
                  <a:pt x="2830640" y="122469"/>
                </a:cubicBezTo>
                <a:close/>
              </a:path>
            </a:pathLst>
          </a:custGeom>
          <a:solidFill>
            <a:srgbClr val="1E2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13244" y="6217305"/>
            <a:ext cx="1895337" cy="59257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19407" y="250247"/>
            <a:ext cx="540620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>
                <a:ln w="12700">
                  <a:solidFill>
                    <a:srgbClr val="00D5B3"/>
                  </a:solidFill>
                </a:ln>
                <a:solidFill>
                  <a:srgbClr val="00D5B3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Noto Sans Cond Blk" panose="020B0A06040504020204" pitchFamily="34"/>
              </a:rPr>
              <a:t>1.</a:t>
            </a:r>
            <a:endParaRPr lang="ko-KR" altLang="en-US" sz="2400">
              <a:ln w="12700">
                <a:solidFill>
                  <a:srgbClr val="00D5B3"/>
                </a:solidFill>
              </a:ln>
              <a:solidFill>
                <a:srgbClr val="00D5B3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Noto Sans Cond Blk" panose="020B0A06040504020204" pitchFamily="3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1066" y="250027"/>
            <a:ext cx="2917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232B3A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Noto Sans Cond Blk" panose="020B0A06040504020204" pitchFamily="34"/>
              </a:rPr>
              <a:t>3. </a:t>
            </a:r>
            <a:r>
              <a:rPr lang="ko-KR" altLang="en-US" sz="2400" dirty="0" smtClean="0">
                <a:solidFill>
                  <a:srgbClr val="232B3A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Noto Sans Cond Blk" panose="020B0A06040504020204" pitchFamily="34"/>
              </a:rPr>
              <a:t>수행 절차</a:t>
            </a:r>
            <a:endParaRPr lang="en-US" altLang="ko-KR" sz="2400" dirty="0">
              <a:solidFill>
                <a:srgbClr val="232B3A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Noto Sans Cond Blk" panose="020B0A06040504020204" pitchFamily="34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703781" y="1906138"/>
          <a:ext cx="10202344" cy="4210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36805"/>
                <a:gridCol w="1993886"/>
                <a:gridCol w="4109453"/>
                <a:gridCol w="2362200"/>
              </a:tblGrid>
              <a:tr h="1699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절  차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항  목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서식 및 내용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비고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699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기획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주제선정 및 시나리오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dirty="0" smtClean="0"/>
                        <a:t>프로젝트 수행계획서</a:t>
                      </a:r>
                      <a:endParaRPr lang="ko-KR" altLang="en-US" sz="13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1">
                  <a:txBody>
                    <a:bodyPr/>
                    <a:lstStyle/>
                    <a:p>
                      <a:pPr marL="228600" indent="-228600" algn="l" latinLnBrk="1">
                        <a:buNone/>
                      </a:pPr>
                      <a:r>
                        <a:rPr lang="en-US" altLang="ko-KR" sz="1300" dirty="0" smtClean="0"/>
                        <a:t>1.</a:t>
                      </a:r>
                      <a:r>
                        <a:rPr lang="ko-KR" altLang="en-US" sz="1300" dirty="0" smtClean="0"/>
                        <a:t>모든 산출물의 서식은 제공된 공통 양식을 준수함</a:t>
                      </a:r>
                      <a:r>
                        <a:rPr lang="en-US" altLang="ko-KR" sz="130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2. </a:t>
                      </a:r>
                      <a:r>
                        <a:rPr lang="ko-KR" altLang="en-US" sz="1300" dirty="0" smtClean="0"/>
                        <a:t>모든 산출물은 </a:t>
                      </a:r>
                      <a:r>
                        <a:rPr lang="en-US" altLang="ko-KR" sz="1300" dirty="0" smtClean="0"/>
                        <a:t>SVN </a:t>
                      </a:r>
                      <a:r>
                        <a:rPr lang="ko-KR" altLang="en-US" sz="1300" dirty="0" smtClean="0"/>
                        <a:t>서버를 통해 형상관리를 하며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매일 동기화 작업을 진행함</a:t>
                      </a:r>
                      <a:r>
                        <a:rPr lang="en-US" altLang="ko-KR" sz="1300" dirty="0" smtClean="0"/>
                        <a:t>. </a:t>
                      </a:r>
                    </a:p>
                    <a:p>
                      <a:pPr algn="l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842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분석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요구사항 정의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dirty="0" smtClean="0"/>
                        <a:t>요구사항정의서</a:t>
                      </a:r>
                      <a:endParaRPr lang="ko-KR" altLang="en-US" sz="13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8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업무분석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dirty="0" smtClean="0"/>
                        <a:t>유스케이스다이어그램</a:t>
                      </a:r>
                      <a:endParaRPr lang="ko-KR" altLang="en-US" sz="13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8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단위업무 정의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dirty="0" smtClean="0"/>
                        <a:t>단위업무정의서</a:t>
                      </a:r>
                      <a:endParaRPr lang="en-US" altLang="ko-KR" sz="13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8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데이터사전 정의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dirty="0" smtClean="0"/>
                        <a:t>단어정의서</a:t>
                      </a:r>
                      <a:r>
                        <a:rPr lang="en-US" altLang="ko-KR" sz="1300" b="1" dirty="0" smtClean="0"/>
                        <a:t>,</a:t>
                      </a:r>
                      <a:r>
                        <a:rPr lang="en-US" altLang="ko-KR" sz="1300" b="1" baseline="0" dirty="0" smtClean="0"/>
                        <a:t> </a:t>
                      </a:r>
                      <a:r>
                        <a:rPr lang="ko-KR" altLang="en-US" sz="1300" b="1" baseline="0" dirty="0" smtClean="0"/>
                        <a:t>용어정의서</a:t>
                      </a:r>
                      <a:r>
                        <a:rPr lang="en-US" altLang="ko-KR" sz="1300" b="1" baseline="0" dirty="0" smtClean="0"/>
                        <a:t>, </a:t>
                      </a:r>
                      <a:r>
                        <a:rPr lang="ko-KR" altLang="en-US" sz="1300" b="1" baseline="0" dirty="0" smtClean="0"/>
                        <a:t>자료사전정의서</a:t>
                      </a:r>
                      <a:endParaRPr lang="en-US" altLang="ko-KR" sz="13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8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총괄 테스트 계획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dirty="0" smtClean="0"/>
                        <a:t>테스트계획서</a:t>
                      </a:r>
                      <a:endParaRPr lang="en-US" altLang="ko-KR" sz="13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84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설계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데이터 설계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dirty="0" smtClean="0"/>
                        <a:t>논리</a:t>
                      </a:r>
                      <a:r>
                        <a:rPr lang="en-US" altLang="ko-KR" sz="1300" b="1" dirty="0" smtClean="0"/>
                        <a:t>ERD,</a:t>
                      </a:r>
                      <a:r>
                        <a:rPr lang="en-US" altLang="ko-KR" sz="1300" b="1" baseline="0" dirty="0" smtClean="0"/>
                        <a:t> </a:t>
                      </a:r>
                      <a:r>
                        <a:rPr lang="ko-KR" altLang="en-US" sz="1300" b="1" baseline="0" dirty="0" smtClean="0"/>
                        <a:t>물리</a:t>
                      </a:r>
                      <a:r>
                        <a:rPr lang="en-US" altLang="ko-KR" sz="1300" b="1" baseline="0" dirty="0" smtClean="0"/>
                        <a:t>ERD, </a:t>
                      </a:r>
                      <a:r>
                        <a:rPr lang="ko-KR" altLang="en-US" sz="1300" b="1" baseline="0" dirty="0" smtClean="0"/>
                        <a:t>테이블목록</a:t>
                      </a:r>
                      <a:r>
                        <a:rPr lang="en-US" altLang="ko-KR" sz="1300" b="1" baseline="0" dirty="0" smtClean="0"/>
                        <a:t>, </a:t>
                      </a:r>
                      <a:r>
                        <a:rPr lang="ko-KR" altLang="en-US" sz="1300" b="1" baseline="0" dirty="0" smtClean="0"/>
                        <a:t>테이블정의서</a:t>
                      </a:r>
                      <a:endParaRPr lang="en-US" altLang="ko-KR" sz="13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8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UI</a:t>
                      </a:r>
                      <a:r>
                        <a:rPr lang="ko-KR" altLang="en-US" sz="1300" dirty="0" smtClean="0"/>
                        <a:t>설계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dirty="0" smtClean="0"/>
                        <a:t>메뉴구조도</a:t>
                      </a:r>
                      <a:r>
                        <a:rPr lang="en-US" altLang="ko-KR" sz="1300" b="1" dirty="0" smtClean="0"/>
                        <a:t>, </a:t>
                      </a:r>
                      <a:r>
                        <a:rPr lang="ko-KR" altLang="en-US" sz="1300" b="1" dirty="0" smtClean="0"/>
                        <a:t>화면정의서</a:t>
                      </a:r>
                      <a:endParaRPr lang="en-US" altLang="ko-KR" sz="13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8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구현 설계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dirty="0" smtClean="0"/>
                        <a:t>개발표준가이드</a:t>
                      </a:r>
                      <a:r>
                        <a:rPr lang="en-US" altLang="ko-KR" sz="1300" b="1" dirty="0" smtClean="0"/>
                        <a:t>, </a:t>
                      </a:r>
                      <a:r>
                        <a:rPr lang="ko-KR" altLang="en-US" sz="1300" b="1" dirty="0" smtClean="0"/>
                        <a:t>프로세스흐름도</a:t>
                      </a:r>
                      <a:endParaRPr lang="en-US" altLang="ko-KR" sz="13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구현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개발환경구축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dirty="0" smtClean="0"/>
                        <a:t>개발환경구축완료보고서</a:t>
                      </a:r>
                      <a:endParaRPr lang="en-US" altLang="ko-KR" sz="13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236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테스트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dirty="0" smtClean="0"/>
                        <a:t>단위테스트시나리오 케이스  결과</a:t>
                      </a:r>
                      <a:endParaRPr lang="en-US" altLang="ko-KR" sz="1300" b="1" dirty="0" smtClean="0"/>
                    </a:p>
                    <a:p>
                      <a:pPr algn="l" latinLnBrk="1"/>
                      <a:r>
                        <a:rPr lang="ko-KR" altLang="en-US" sz="1300" b="1" dirty="0" smtClean="0"/>
                        <a:t>통합테스트시나리오 케이스  결과</a:t>
                      </a:r>
                      <a:endParaRPr lang="en-US" altLang="ko-KR" sz="13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61445" y="1359048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◆ 별첨</a:t>
            </a:r>
            <a:r>
              <a:rPr lang="en-US" altLang="ko-KR" dirty="0" smtClean="0"/>
              <a:t>1-1 : </a:t>
            </a:r>
            <a:r>
              <a:rPr lang="ko-KR" altLang="en-US" dirty="0" smtClean="0"/>
              <a:t>산출물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6164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D5B3"/>
        </a:solidFill>
        <a:ln>
          <a:noFill/>
        </a:ln>
      </a:spPr>
      <a:bodyPr rtlCol="0" anchor="ctr"/>
      <a:lstStyle>
        <a:defPPr algn="ctr">
          <a:defRPr smtClean="0">
            <a:solidFill>
              <a:sysClr val="windowText" lastClr="000000"/>
            </a:solidFill>
            <a:latin typeface="경기천년제목 Light" panose="02020403020101020101" pitchFamily="18" charset="-127"/>
            <a:ea typeface="경기천년제목 Light" panose="020204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18</Pages>
  <Paragraphs>399</Paragraphs>
  <Words>1410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Ae Seol Cho</dc:creator>
  <cp:lastModifiedBy>user</cp:lastModifiedBy>
  <dc:title>PowerPoint 프레젠테이션</dc:title>
  <cp:version>9.103.83.44230</cp:version>
  <dcterms:modified xsi:type="dcterms:W3CDTF">2021-06-06T03:35:34Z</dcterms:modified>
</cp:coreProperties>
</file>