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383" r:id="rId2"/>
    <p:sldId id="384" r:id="rId3"/>
    <p:sldId id="386" r:id="rId4"/>
    <p:sldId id="387" r:id="rId5"/>
    <p:sldId id="388" r:id="rId6"/>
    <p:sldId id="38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FB2A38"/>
    <a:srgbClr val="016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14" autoAdjust="0"/>
    <p:restoredTop sz="95308"/>
  </p:normalViewPr>
  <p:slideViewPr>
    <p:cSldViewPr snapToGrid="0">
      <p:cViewPr varScale="1">
        <p:scale>
          <a:sx n="55" d="100"/>
          <a:sy n="55" d="100"/>
        </p:scale>
        <p:origin x="46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10/16/2023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81100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85903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0570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12952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41803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4313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593865"/>
            <a:ext cx="8245475" cy="307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Lecture #n</a:t>
            </a:r>
          </a:p>
          <a:p>
            <a:pPr lvl="0"/>
            <a:r>
              <a:rPr lang="en-US" dirty="0"/>
              <a:t>Lecture theme</a:t>
            </a:r>
          </a:p>
          <a:p>
            <a:pPr lvl="0"/>
            <a:r>
              <a:rPr lang="en-US" dirty="0"/>
              <a:t>Konstantin </a:t>
            </a:r>
            <a:r>
              <a:rPr lang="en-US" dirty="0" err="1"/>
              <a:t>Leladze</a:t>
            </a:r>
            <a:endParaRPr lang="en-US" dirty="0"/>
          </a:p>
          <a:p>
            <a:pPr lvl="0"/>
            <a:r>
              <a:rPr lang="en-US" dirty="0"/>
              <a:t>C++ Basics</a:t>
            </a:r>
          </a:p>
          <a:p>
            <a:pPr lvl="0"/>
            <a:r>
              <a:rPr lang="en-US" dirty="0"/>
              <a:t>DIHT MIPT 2021</a:t>
            </a:r>
            <a:endParaRPr lang="ru-RU" dirty="0"/>
          </a:p>
        </p:txBody>
      </p:sp>
      <p:pic>
        <p:nvPicPr>
          <p:cNvPr id="7" name="Рисунок 213" descr="Рисунок 213">
            <a:extLst>
              <a:ext uri="{FF2B5EF4-FFF2-40B4-BE49-F238E27FC236}">
                <a16:creationId xmlns:a16="http://schemas.microsoft.com/office/drawing/2014/main" id="{DC68529A-8A83-B04F-B9A8-7E5A043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72" r="82814"/>
          <a:stretch>
            <a:fillRect/>
          </a:stretch>
        </p:blipFill>
        <p:spPr>
          <a:xfrm>
            <a:off x="5486312" y="4920746"/>
            <a:ext cx="950811" cy="2079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720" descr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169B3">
                <a:tint val="45000"/>
                <a:satMod val="400000"/>
              </a:srgbClr>
            </a:duotone>
          </a:blip>
          <a:srcRect l="6718" t="1" r="38529" b="65080"/>
          <a:stretch>
            <a:fillRect/>
          </a:stretch>
        </p:blipFill>
        <p:spPr>
          <a:xfrm>
            <a:off x="9152238" y="4937473"/>
            <a:ext cx="3039763" cy="1920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81BE7-21AF-374F-99B5-6AC706A08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670" y="-241611"/>
            <a:ext cx="7620000" cy="414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80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0008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21308-A85A-C642-BF74-26E558700E70}"/>
              </a:ext>
            </a:extLst>
          </p:cNvPr>
          <p:cNvSpPr txBox="1"/>
          <p:nvPr/>
        </p:nvSpPr>
        <p:spPr>
          <a:xfrm>
            <a:off x="1120775" y="1274237"/>
            <a:ext cx="1024744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Problem 1: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Input a number and output it’s bits in a sequence.</a:t>
            </a:r>
          </a:p>
        </p:txBody>
      </p:sp>
    </p:spTree>
    <p:extLst>
      <p:ext uri="{BB962C8B-B14F-4D97-AF65-F5344CB8AC3E}">
        <p14:creationId xmlns:p14="http://schemas.microsoft.com/office/powerpoint/2010/main" val="4497149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21308-A85A-C642-BF74-26E558700E70}"/>
              </a:ext>
            </a:extLst>
          </p:cNvPr>
          <p:cNvSpPr txBox="1"/>
          <p:nvPr/>
        </p:nvSpPr>
        <p:spPr>
          <a:xfrm>
            <a:off x="1120775" y="1274237"/>
            <a:ext cx="10247441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Problem 2: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Find the sum of squares of numbers from 1 to 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Input: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4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Output: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30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Explanation: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1^2 + 2^2 + 3^2 + 4^2 = 1 + 4 + 9 + 16 = 30</a:t>
            </a:r>
          </a:p>
        </p:txBody>
      </p:sp>
    </p:spTree>
    <p:extLst>
      <p:ext uri="{BB962C8B-B14F-4D97-AF65-F5344CB8AC3E}">
        <p14:creationId xmlns:p14="http://schemas.microsoft.com/office/powerpoint/2010/main" val="32975257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21308-A85A-C642-BF74-26E558700E70}"/>
              </a:ext>
            </a:extLst>
          </p:cNvPr>
          <p:cNvSpPr txBox="1"/>
          <p:nvPr/>
        </p:nvSpPr>
        <p:spPr>
          <a:xfrm>
            <a:off x="1120775" y="1274237"/>
            <a:ext cx="10247441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Problem 3: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Find the hypotenuse of a triangle (legs are given)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Input: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3 4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Output: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600925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21308-A85A-C642-BF74-26E558700E70}"/>
              </a:ext>
            </a:extLst>
          </p:cNvPr>
          <p:cNvSpPr txBox="1"/>
          <p:nvPr/>
        </p:nvSpPr>
        <p:spPr>
          <a:xfrm>
            <a:off x="1120775" y="1274237"/>
            <a:ext cx="10247441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Problem 4: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Find max and min of two numbers without using conditions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Input: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3 4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Output: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4 3</a:t>
            </a:r>
          </a:p>
        </p:txBody>
      </p:sp>
    </p:spTree>
    <p:extLst>
      <p:ext uri="{BB962C8B-B14F-4D97-AF65-F5344CB8AC3E}">
        <p14:creationId xmlns:p14="http://schemas.microsoft.com/office/powerpoint/2010/main" val="4271534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21308-A85A-C642-BF74-26E558700E70}"/>
              </a:ext>
            </a:extLst>
          </p:cNvPr>
          <p:cNvSpPr txBox="1"/>
          <p:nvPr/>
        </p:nvSpPr>
        <p:spPr>
          <a:xfrm>
            <a:off x="1120775" y="1274237"/>
            <a:ext cx="10247441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Problem 5:</a:t>
            </a:r>
          </a:p>
          <a:p>
            <a:pPr hangingPunct="0"/>
            <a:r>
              <a:rPr lang="en-GB" dirty="0">
                <a:solidFill>
                  <a:schemeClr val="accent4"/>
                </a:solidFill>
                <a:latin typeface="Helvetica" pitchFamily="2" charset="0"/>
              </a:rPr>
              <a:t>Find the number of paired bits in the binary representation of an integer</a:t>
            </a: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Input: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3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Output: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91210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21308-A85A-C642-BF74-26E558700E70}"/>
              </a:ext>
            </a:extLst>
          </p:cNvPr>
          <p:cNvSpPr txBox="1"/>
          <p:nvPr/>
        </p:nvSpPr>
        <p:spPr>
          <a:xfrm>
            <a:off x="1120775" y="1274237"/>
            <a:ext cx="10247441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Problem 6: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Let’s consider sets of: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Digits [10]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Latin letters (both capital and lowercase ones) [26 + 26 = 52]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+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-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Implement the next functions: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Input the set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Output set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Unite two sets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Intersect two sets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Invert set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Calculate symmetric difference between two sets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Calculate difference between two sets</a:t>
            </a:r>
          </a:p>
        </p:txBody>
      </p:sp>
    </p:spTree>
    <p:extLst>
      <p:ext uri="{BB962C8B-B14F-4D97-AF65-F5344CB8AC3E}">
        <p14:creationId xmlns:p14="http://schemas.microsoft.com/office/powerpoint/2010/main" val="28579358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23554</TotalTime>
  <Words>188</Words>
  <Application>Microsoft Office PowerPoint</Application>
  <PresentationFormat>Широкоэкранный</PresentationFormat>
  <Paragraphs>67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</vt:lpstr>
      <vt:lpstr>Proxima Nova Bold</vt:lpstr>
      <vt:lpstr>Proxima Nova Regular</vt:lpstr>
      <vt:lpstr>3.Алгоритмы поиска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Клим Гольдштейн</cp:lastModifiedBy>
  <cp:revision>1345</cp:revision>
  <dcterms:created xsi:type="dcterms:W3CDTF">2020-10-11T07:52:54Z</dcterms:created>
  <dcterms:modified xsi:type="dcterms:W3CDTF">2023-10-16T11:53:09Z</dcterms:modified>
</cp:coreProperties>
</file>