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95308"/>
  </p:normalViewPr>
  <p:slideViewPr>
    <p:cSldViewPr snapToGrid="0">
      <p:cViewPr varScale="1">
        <p:scale>
          <a:sx n="78" d="100"/>
          <a:sy n="78" d="100"/>
        </p:scale>
        <p:origin x="67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10/23/2023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265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A28FB-1EA5-8348-B9DE-A6F76D792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57" y="1121276"/>
            <a:ext cx="5681946" cy="53812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C96380-378D-5F45-AA31-DCAC55567FEB}"/>
              </a:ext>
            </a:extLst>
          </p:cNvPr>
          <p:cNvSpPr txBox="1"/>
          <p:nvPr/>
        </p:nvSpPr>
        <p:spPr>
          <a:xfrm>
            <a:off x="1120775" y="1433384"/>
            <a:ext cx="365760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A sequence of 2D points is specified as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en-GB" dirty="0"/>
              <a:t> sequence of pairs </a:t>
            </a:r>
            <a:r>
              <a:rPr lang="en-GB" b="1" dirty="0"/>
              <a:t>(x, y)</a:t>
            </a:r>
            <a:r>
              <a:rPr lang="en-GB" dirty="0"/>
              <a:t>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It is necessary to find the perimeter of the polygon formed by a given set of points.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Points are given in order of </a:t>
            </a:r>
            <a:r>
              <a:rPr lang="en-GB" dirty="0" err="1"/>
              <a:t>counterclockwise</a:t>
            </a:r>
            <a:r>
              <a:rPr lang="en-GB" dirty="0"/>
              <a:t>  traversal relative to the </a:t>
            </a:r>
            <a:r>
              <a:rPr lang="en-GB" dirty="0" err="1"/>
              <a:t>center</a:t>
            </a:r>
            <a:r>
              <a:rPr lang="en-GB" dirty="0"/>
              <a:t> of the polygon.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344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25193</TotalTime>
  <Words>53</Words>
  <Application>Microsoft Office PowerPoint</Application>
  <PresentationFormat>Широкоэкранный</PresentationFormat>
  <Paragraphs>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Клим Гольдштейн</cp:lastModifiedBy>
  <cp:revision>1721</cp:revision>
  <dcterms:created xsi:type="dcterms:W3CDTF">2020-10-11T07:52:54Z</dcterms:created>
  <dcterms:modified xsi:type="dcterms:W3CDTF">2023-10-23T02:02:28Z</dcterms:modified>
</cp:coreProperties>
</file>