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01" r:id="rId2"/>
    <p:sldId id="348" r:id="rId3"/>
    <p:sldId id="349" r:id="rId4"/>
    <p:sldId id="392" r:id="rId5"/>
    <p:sldId id="391" r:id="rId6"/>
    <p:sldId id="393" r:id="rId7"/>
    <p:sldId id="39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95308"/>
  </p:normalViewPr>
  <p:slideViewPr>
    <p:cSldViewPr snapToGrid="0">
      <p:cViewPr varScale="1">
        <p:scale>
          <a:sx n="55" d="100"/>
          <a:sy n="55" d="100"/>
        </p:scale>
        <p:origin x="1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10/16/2023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8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854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316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071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415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461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2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Variable is like a cell in a storage room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0196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But what if we want to take an arbitrary amount of these cells?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89463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An array is special type of a variable. It contains several variables of the same type at once.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859557" y="2823549"/>
          <a:ext cx="4248726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855081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56154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Moreover, the elements of the array are ordered - each has its own number.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43106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Only the entire array has a name, the elements have only an ordinal number in this array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92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620932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41641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You can think of the index as the distance from the leftmost element. On the ruler, lines are also numbered from zero.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1479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An array element is accessed through square brackets: a [</a:t>
            </a:r>
            <a:r>
              <a:rPr lang="en-GB" sz="1600" dirty="0" err="1"/>
              <a:t>i</a:t>
            </a:r>
            <a:r>
              <a:rPr lang="en-GB" sz="1600" dirty="0"/>
              <a:t>]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859557" y="2218560"/>
          <a:ext cx="4248726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9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Items are numbered starting at zero. The number of an element in an array is called its index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6" y="4740960"/>
            <a:ext cx="315104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cout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&lt;&lt; a[1] &lt;&lt; 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endl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a[2] = 0;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a[3] = a[2] + a[1];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cout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&lt;&lt; a[3] &lt;&lt; 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endl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027099" y="2458596"/>
            <a:ext cx="235210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100" dirty="0">
                <a:latin typeface="Helvetica" pitchFamily="2" charset="0"/>
                <a:ea typeface="+mj-ea"/>
                <a:cs typeface="+mj-cs"/>
                <a:sym typeface="Calibri"/>
              </a:rPr>
              <a:t>Array size is</a:t>
            </a:r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  6!</a:t>
            </a:r>
            <a:endParaRPr lang="ru-RU" sz="11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41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When creating an array, you need to specify its size: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5" y="2144635"/>
            <a:ext cx="315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259145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By default, as in the case of an uninitialized variable, all array elements contain so-called garbage. That is, each element has no specific meaning. Therefore, the arrays need to be initialized: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478631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Array and for loop are best friends =)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2" y="5588835"/>
            <a:ext cx="3303967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10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for (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i = 0; i &lt; 10; 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++)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a[i] = i + 1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6" y="519010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Let's try to </a:t>
            </a:r>
            <a:r>
              <a:rPr lang="en-GB" sz="1600" i="1" dirty="0"/>
              <a:t>initialize</a:t>
            </a:r>
            <a:r>
              <a:rPr lang="en-GB" sz="1600" dirty="0"/>
              <a:t> the array with numbers from 1 to 10: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29EBA-FF99-0449-A65A-811EEDA2A133}"/>
              </a:ext>
            </a:extLst>
          </p:cNvPr>
          <p:cNvSpPr txBox="1"/>
          <p:nvPr/>
        </p:nvSpPr>
        <p:spPr>
          <a:xfrm>
            <a:off x="4408392" y="3262285"/>
            <a:ext cx="315104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a[0] = 1;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a[1] = 2;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a[2] = 3;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a[3] = 4;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a[4] = 5;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a[5] = 6;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0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1</a:t>
            </a:r>
            <a:r>
              <a:rPr lang="en-GB" sz="1600" dirty="0"/>
              <a:t>: A sequence of n numbers is entered on the keyboard. Print numbers in reverse order.</a:t>
            </a:r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First, the number n itself, then a sequence of n numbers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The same n numbers in reverse order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A16F3-27E6-7F43-AAA7-096862919209}"/>
              </a:ext>
            </a:extLst>
          </p:cNvPr>
          <p:cNvSpPr txBox="1"/>
          <p:nvPr/>
        </p:nvSpPr>
        <p:spPr>
          <a:xfrm>
            <a:off x="1120772" y="3106261"/>
            <a:ext cx="9726295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2</a:t>
            </a:r>
            <a:r>
              <a:rPr lang="en-GB" sz="1600" dirty="0"/>
              <a:t>: A sequence of n numbers is entered on the keyboard. Determine if it is a palindrome.</a:t>
            </a:r>
            <a:endParaRPr lang="ru-RU" sz="1600" dirty="0"/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First, the number n itself, then a sequence of n numbers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Whether the string is a palindrome or not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F807D-BA19-3147-9AFF-658F091D41B8}"/>
              </a:ext>
            </a:extLst>
          </p:cNvPr>
          <p:cNvSpPr txBox="1"/>
          <p:nvPr/>
        </p:nvSpPr>
        <p:spPr>
          <a:xfrm>
            <a:off x="1120772" y="4660869"/>
            <a:ext cx="972629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3</a:t>
            </a:r>
            <a:r>
              <a:rPr lang="en-GB" sz="1600" dirty="0"/>
              <a:t>: A number n is given, which is the size of a square matrix. It is necessary to assign to each diagonal its distance from the main one.</a:t>
            </a:r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the number n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the required matrix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293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and const qualifiers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A690C-243B-DA4A-ABF4-557BD2D29151}"/>
              </a:ext>
            </a:extLst>
          </p:cNvPr>
          <p:cNvSpPr txBox="1"/>
          <p:nvPr/>
        </p:nvSpPr>
        <p:spPr>
          <a:xfrm>
            <a:off x="1153886" y="1632857"/>
            <a:ext cx="7905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If we combine array modifier and const qualifier, we’ll create a const-qualified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7E4B3-0817-A645-BC81-AE48CFF5D633}"/>
              </a:ext>
            </a:extLst>
          </p:cNvPr>
          <p:cNvSpPr txBox="1"/>
          <p:nvPr/>
        </p:nvSpPr>
        <p:spPr>
          <a:xfrm>
            <a:off x="4408395" y="2144635"/>
            <a:ext cx="315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BCE27-9AEC-9E43-836F-E192AE2BD374}"/>
              </a:ext>
            </a:extLst>
          </p:cNvPr>
          <p:cNvSpPr txBox="1"/>
          <p:nvPr/>
        </p:nvSpPr>
        <p:spPr>
          <a:xfrm>
            <a:off x="1120775" y="2594858"/>
            <a:ext cx="678993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But in this case, we’ll get a compilation error, because a is uninitialized.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8E514-1C95-3545-BAD4-DA6C6B1607E6}"/>
              </a:ext>
            </a:extLst>
          </p:cNvPr>
          <p:cNvSpPr txBox="1"/>
          <p:nvPr/>
        </p:nvSpPr>
        <p:spPr>
          <a:xfrm>
            <a:off x="1120775" y="3244335"/>
            <a:ext cx="49370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In order to initialize it, we should use initializer lists: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6487F-78BA-0240-9B2D-653ACDF4AB69}"/>
              </a:ext>
            </a:extLst>
          </p:cNvPr>
          <p:cNvSpPr txBox="1"/>
          <p:nvPr/>
        </p:nvSpPr>
        <p:spPr>
          <a:xfrm>
            <a:off x="4160400" y="4110579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a[6]{1, 2, 3, 4, 5, 6};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0B58A-9F2A-0045-8F71-76D1E89CC405}"/>
              </a:ext>
            </a:extLst>
          </p:cNvPr>
          <p:cNvSpPr txBox="1"/>
          <p:nvPr/>
        </p:nvSpPr>
        <p:spPr>
          <a:xfrm>
            <a:off x="5725190" y="4464523"/>
            <a:ext cx="3708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or: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35ED1-F5A9-194D-B446-C04274DB22BD}"/>
              </a:ext>
            </a:extLst>
          </p:cNvPr>
          <p:cNvSpPr txBox="1"/>
          <p:nvPr/>
        </p:nvSpPr>
        <p:spPr>
          <a:xfrm>
            <a:off x="4234313" y="4833853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 = {1, 2, 3, 4, 5, 6};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07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Declaration point of an array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6487F-78BA-0240-9B2D-653ACDF4AB69}"/>
              </a:ext>
            </a:extLst>
          </p:cNvPr>
          <p:cNvSpPr txBox="1"/>
          <p:nvPr/>
        </p:nvSpPr>
        <p:spPr>
          <a:xfrm>
            <a:off x="1120775" y="1901429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x[x];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3242F-FAC0-5642-9F73-30ADC5FCD769}"/>
              </a:ext>
            </a:extLst>
          </p:cNvPr>
          <p:cNvSpPr txBox="1"/>
          <p:nvPr/>
        </p:nvSpPr>
        <p:spPr>
          <a:xfrm>
            <a:off x="1120775" y="2594858"/>
            <a:ext cx="34652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Helvetica" pitchFamily="2" charset="0"/>
                <a:ea typeface="+mj-ea"/>
                <a:cs typeface="+mj-cs"/>
                <a:sym typeface="Calibri"/>
              </a:rPr>
              <a:t>Compilation error, x is undefined.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E8BFD-7381-0345-A0FA-7D6AFC40687C}"/>
              </a:ext>
            </a:extLst>
          </p:cNvPr>
          <p:cNvSpPr txBox="1"/>
          <p:nvPr/>
        </p:nvSpPr>
        <p:spPr>
          <a:xfrm>
            <a:off x="1120775" y="3448687"/>
            <a:ext cx="364703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 = 2;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{</a:t>
            </a:r>
            <a:endParaRPr lang="en-US" sz="1400" dirty="0">
              <a:solidFill>
                <a:srgbClr val="015DAC"/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  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x[x];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}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C7543-A9A3-0D42-BB6E-DB6A404988DA}"/>
              </a:ext>
            </a:extLst>
          </p:cNvPr>
          <p:cNvSpPr txBox="1"/>
          <p:nvPr/>
        </p:nvSpPr>
        <p:spPr>
          <a:xfrm>
            <a:off x="1120775" y="4887291"/>
            <a:ext cx="19389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Ok, array size is 2</a:t>
            </a:r>
          </a:p>
        </p:txBody>
      </p:sp>
    </p:spTree>
    <p:extLst>
      <p:ext uri="{BB962C8B-B14F-4D97-AF65-F5344CB8AC3E}">
        <p14:creationId xmlns:p14="http://schemas.microsoft.com/office/powerpoint/2010/main" val="3404910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7F0F-B880-5746-99B2-9C08EACA1137}"/>
              </a:ext>
            </a:extLst>
          </p:cNvPr>
          <p:cNvSpPr txBox="1"/>
          <p:nvPr/>
        </p:nvSpPr>
        <p:spPr>
          <a:xfrm>
            <a:off x="1120774" y="1747866"/>
            <a:ext cx="1018769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 would like to be able to use arrays even if the size is large.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the case of a regular array, if you use a large size, a </a:t>
            </a:r>
            <a:r>
              <a:rPr lang="en-GB" dirty="0" err="1"/>
              <a:t>RunTime</a:t>
            </a:r>
            <a:r>
              <a:rPr lang="en-GB" dirty="0"/>
              <a:t> Error (Segmentation Fault) will occur.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a[150];</a:t>
            </a:r>
            <a:r>
              <a:rPr lang="en-GB" dirty="0"/>
              <a:t> /// </a:t>
            </a:r>
            <a:r>
              <a:rPr lang="en-GB" dirty="0">
                <a:solidFill>
                  <a:srgbClr val="00B050"/>
                </a:solidFill>
              </a:rPr>
              <a:t>OK</a:t>
            </a:r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a[10000000];</a:t>
            </a:r>
            <a:r>
              <a:rPr lang="en-GB" dirty="0"/>
              <a:t> /// </a:t>
            </a:r>
            <a:r>
              <a:rPr lang="en-GB" dirty="0">
                <a:solidFill>
                  <a:srgbClr val="C00000"/>
                </a:solidFill>
              </a:rPr>
              <a:t>RE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So how to create large arrays?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Also:</a:t>
            </a:r>
          </a:p>
          <a:p>
            <a:pPr hangingPunct="0"/>
            <a:r>
              <a:rPr lang="en-GB" dirty="0"/>
              <a:t>a [150] = 3;</a:t>
            </a:r>
          </a:p>
          <a:p>
            <a:pPr hangingPunct="0"/>
            <a:r>
              <a:rPr lang="en-GB" dirty="0"/>
              <a:t>This code will work, but why ???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Moreover, even the following code works: </a:t>
            </a:r>
            <a:r>
              <a:rPr lang="en-GB" dirty="0">
                <a:solidFill>
                  <a:srgbClr val="7030A0"/>
                </a:solidFill>
              </a:rPr>
              <a:t>a[-5] = 4</a:t>
            </a:r>
            <a:r>
              <a:rPr lang="en-GB" dirty="0"/>
              <a:t>;</a:t>
            </a:r>
          </a:p>
          <a:p>
            <a:pPr hangingPunct="0"/>
            <a:r>
              <a:rPr lang="en-GB" dirty="0"/>
              <a:t>Let's figure out what happens at the physical level.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29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23849</TotalTime>
  <Words>733</Words>
  <Application>Microsoft Office PowerPoint</Application>
  <PresentationFormat>Широкоэкранный</PresentationFormat>
  <Paragraphs>99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Клим Гольдштейн</cp:lastModifiedBy>
  <cp:revision>1415</cp:revision>
  <dcterms:created xsi:type="dcterms:W3CDTF">2020-10-11T07:52:54Z</dcterms:created>
  <dcterms:modified xsi:type="dcterms:W3CDTF">2023-10-16T11:53:34Z</dcterms:modified>
</cp:coreProperties>
</file>