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481" r:id="rId2"/>
    <p:sldId id="490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80" autoAdjust="0"/>
    <p:restoredTop sz="86732"/>
  </p:normalViewPr>
  <p:slideViewPr>
    <p:cSldViewPr snapToGrid="0">
      <p:cViewPr varScale="1">
        <p:scale>
          <a:sx n="78" d="100"/>
          <a:sy n="78" d="100"/>
        </p:scale>
        <p:origin x="67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02/28/2023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753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7331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Exceptions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266D4F-349D-8EBC-199A-58CC78C4A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97" t="24946" r="65403" b="27598"/>
          <a:stretch/>
        </p:blipFill>
        <p:spPr>
          <a:xfrm>
            <a:off x="8957189" y="1209367"/>
            <a:ext cx="2743200" cy="3254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E826F7-EE1D-A404-29B0-1AD9E08B47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32" t="36846" r="74194" b="60573"/>
          <a:stretch/>
        </p:blipFill>
        <p:spPr>
          <a:xfrm>
            <a:off x="8347587" y="5659060"/>
            <a:ext cx="3528970" cy="358879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BD10D99-2870-747E-0800-BC98261C1C1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328789" y="4463845"/>
            <a:ext cx="0" cy="119521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4EE17A-A864-E0BE-C419-F547726EAABE}"/>
              </a:ext>
            </a:extLst>
          </p:cNvPr>
          <p:cNvSpPr txBox="1"/>
          <p:nvPr/>
        </p:nvSpPr>
        <p:spPr>
          <a:xfrm>
            <a:off x="1120775" y="1850490"/>
            <a:ext cx="7990968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The objects are constructed and destructed in a strict order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Firstly the constructor of the most base class is called, then the constructors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of the classes that inherits from base and so 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Destructors called in </a:t>
            </a:r>
            <a:r>
              <a:rPr lang="es-E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reverse order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 firstly the most </a:t>
            </a:r>
            <a:r>
              <a:rPr lang="es-E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derived class is destroyed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If we have to construct some fields in the class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(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A/B in the example), they are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constructed before calling the constructor of the class itself,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and vice versa with destruction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Example: we created Derived d object, then we should firstly create Base part of “d”,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and for that we should call A constructor before Base constructor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The program ends, “d” gets destroyed: from calling the Derived destructor to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calling the A destructor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2720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Meta functions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2D3537-8DAF-C52D-ED7C-C351F33EB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5" t="28297" r="75197" b="40358"/>
          <a:stretch/>
        </p:blipFill>
        <p:spPr>
          <a:xfrm>
            <a:off x="7196174" y="1120876"/>
            <a:ext cx="2179857" cy="2986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9D0F7-766B-1B2A-388D-56FF63ECFADF}"/>
              </a:ext>
            </a:extLst>
          </p:cNvPr>
          <p:cNvSpPr txBox="1"/>
          <p:nvPr/>
        </p:nvSpPr>
        <p:spPr>
          <a:xfrm>
            <a:off x="1012723" y="1681316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C5526-83A6-8144-7A9F-E453AF671E15}"/>
              </a:ext>
            </a:extLst>
          </p:cNvPr>
          <p:cNvSpPr txBox="1"/>
          <p:nvPr/>
        </p:nvSpPr>
        <p:spPr>
          <a:xfrm>
            <a:off x="1105119" y="1504335"/>
            <a:ext cx="10645092" cy="5632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Problem: when we are trying to access Derived object using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refer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ence of type Base, we get the output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such as “d” was of type Base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This can be solved using by calling functions virtual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Now all redefinitions of “f” will be virtual functions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Notice: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virtual functions should have the same signature!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If we will define void f() const {} in Derived, it won’t be virtual!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There are also two keywords for functions in classes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void f() final – means that function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can’t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be redefined in descendants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void f() override -- means that function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must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redefine some function of the ancestors (you will get an error if not)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17225B-6FDC-3549-2CA1-673A947F1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35" t="28244" r="73629" b="40788"/>
          <a:stretch/>
        </p:blipFill>
        <p:spPr>
          <a:xfrm>
            <a:off x="9578602" y="1193892"/>
            <a:ext cx="2414619" cy="29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332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44756</TotalTime>
  <Words>259</Words>
  <Application>Microsoft Office PowerPoint</Application>
  <PresentationFormat>Широкоэкранный</PresentationFormat>
  <Paragraphs>38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Клим Гольдштейн</cp:lastModifiedBy>
  <cp:revision>3269</cp:revision>
  <dcterms:created xsi:type="dcterms:W3CDTF">2020-10-11T07:52:54Z</dcterms:created>
  <dcterms:modified xsi:type="dcterms:W3CDTF">2023-02-28T11:46:50Z</dcterms:modified>
</cp:coreProperties>
</file>