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8" r:id="rId3"/>
    <p:sldId id="290" r:id="rId4"/>
    <p:sldId id="291" r:id="rId5"/>
    <p:sldId id="292" r:id="rId6"/>
    <p:sldId id="295" r:id="rId7"/>
    <p:sldId id="296" r:id="rId8"/>
    <p:sldId id="298" r:id="rId9"/>
    <p:sldId id="294" r:id="rId10"/>
    <p:sldId id="297" r:id="rId11"/>
    <p:sldId id="299" r:id="rId12"/>
    <p:sldId id="305" r:id="rId13"/>
    <p:sldId id="301" r:id="rId14"/>
    <p:sldId id="293" r:id="rId15"/>
    <p:sldId id="259" r:id="rId16"/>
    <p:sldId id="302" r:id="rId17"/>
    <p:sldId id="306" r:id="rId18"/>
    <p:sldId id="303" r:id="rId19"/>
    <p:sldId id="304" r:id="rId20"/>
    <p:sldId id="271" r:id="rId21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07" userDrawn="1">
          <p15:clr>
            <a:srgbClr val="A4A3A4"/>
          </p15:clr>
        </p15:guide>
        <p15:guide id="3" pos="385" userDrawn="1">
          <p15:clr>
            <a:srgbClr val="A4A3A4"/>
          </p15:clr>
        </p15:guide>
        <p15:guide id="4" orient="horz" pos="663" userDrawn="1">
          <p15:clr>
            <a:srgbClr val="A4A3A4"/>
          </p15:clr>
        </p15:guide>
        <p15:guide id="5" pos="476" userDrawn="1">
          <p15:clr>
            <a:srgbClr val="A4A3A4"/>
          </p15:clr>
        </p15:guide>
        <p15:guide id="6" orient="horz" pos="4201" userDrawn="1">
          <p15:clr>
            <a:srgbClr val="A4A3A4"/>
          </p15:clr>
        </p15:guide>
        <p15:guide id="7" orient="horz" pos="799" userDrawn="1">
          <p15:clr>
            <a:srgbClr val="A4A3A4"/>
          </p15:clr>
        </p15:guide>
        <p15:guide id="8" pos="5602" userDrawn="1">
          <p15:clr>
            <a:srgbClr val="A4A3A4"/>
          </p15:clr>
        </p15:guide>
        <p15:guide id="9" orient="horz" pos="3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0DA"/>
    <a:srgbClr val="DCE6F2"/>
    <a:srgbClr val="BFBFBF"/>
    <a:srgbClr val="05175B"/>
    <a:srgbClr val="00B0F0"/>
    <a:srgbClr val="0070C0"/>
    <a:srgbClr val="00B720"/>
    <a:srgbClr val="17347E"/>
    <a:srgbClr val="255DA8"/>
    <a:srgbClr val="EF45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52" autoAdjust="0"/>
    <p:restoredTop sz="79927" autoAdjust="0"/>
  </p:normalViewPr>
  <p:slideViewPr>
    <p:cSldViewPr>
      <p:cViewPr varScale="1">
        <p:scale>
          <a:sx n="55" d="100"/>
          <a:sy n="55" d="100"/>
        </p:scale>
        <p:origin x="1098" y="66"/>
      </p:cViewPr>
      <p:guideLst>
        <p:guide orient="horz" pos="2160"/>
        <p:guide pos="3107"/>
        <p:guide pos="385"/>
        <p:guide orient="horz" pos="663"/>
        <p:guide pos="476"/>
        <p:guide orient="horz" pos="4201"/>
        <p:guide orient="horz" pos="799"/>
        <p:guide pos="5602"/>
        <p:guide orient="horz" pos="365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77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A57088-B705-4482-8944-348502E2F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F25AA3-8230-4E2E-BECD-2C1A499C0C2A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E64A2-4553-46F5-9427-623297AA5221}" type="parTrans" cxnId="{5EE403BB-AA3C-4E95-81F9-4C0A3BEC342F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E9EB3B-EAA2-4EE1-8596-8525B8807149}" type="sibTrans" cxnId="{5EE403BB-AA3C-4E95-81F9-4C0A3BEC342F}">
      <dgm:prSet/>
      <dgm:spPr/>
      <dgm:t>
        <a:bodyPr/>
        <a:lstStyle/>
        <a:p>
          <a:endParaRPr lang="ru-RU"/>
        </a:p>
      </dgm:t>
    </dgm:pt>
    <dgm:pt modelId="{9F58BF33-6430-4491-A3B5-71112E9CEC7F}">
      <dgm:prSet phldrT="[Текст]" custT="1"/>
      <dgm:spPr>
        <a:solidFill>
          <a:srgbClr val="EF459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B0AAD1-EFFD-4EFD-9FCB-BA81402FC5D9}" type="parTrans" cxnId="{D7CD24BA-D787-4D12-95C3-BD01F1890234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F5287C-EA3B-416F-A818-B67A1EF6AFE6}" type="sibTrans" cxnId="{D7CD24BA-D787-4D12-95C3-BD01F1890234}">
      <dgm:prSet/>
      <dgm:spPr/>
      <dgm:t>
        <a:bodyPr/>
        <a:lstStyle/>
        <a:p>
          <a:endParaRPr lang="ru-RU"/>
        </a:p>
      </dgm:t>
    </dgm:pt>
    <dgm:pt modelId="{D0F66DEC-98C8-4F49-85F2-90FE4CC7A4BE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6A3AB1-E9FD-4987-B897-E96BF19270AE}" type="sibTrans" cxnId="{EB3B3DDB-D72E-44E4-8C97-8AD50D35EB6B}">
      <dgm:prSet/>
      <dgm:spPr/>
      <dgm:t>
        <a:bodyPr/>
        <a:lstStyle/>
        <a:p>
          <a:endParaRPr lang="ru-RU"/>
        </a:p>
      </dgm:t>
    </dgm:pt>
    <dgm:pt modelId="{C6643330-1F48-49CE-A939-466D6A036B66}" type="parTrans" cxnId="{EB3B3DDB-D72E-44E4-8C97-8AD50D35EB6B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DAF3A18-C45B-4607-B725-6DBE260FB99B}" type="pres">
      <dgm:prSet presAssocID="{4FA57088-B705-4482-8944-348502E2F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EE8CA3-04A4-40FE-B634-158741FAD711}" type="pres">
      <dgm:prSet presAssocID="{4FA57088-B705-4482-8944-348502E2F763}" presName="hierFlow" presStyleCnt="0"/>
      <dgm:spPr/>
    </dgm:pt>
    <dgm:pt modelId="{3FDE2E06-E0F0-4D08-9F1E-00DADA78A14F}" type="pres">
      <dgm:prSet presAssocID="{4FA57088-B705-4482-8944-348502E2F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642B8D-D00E-403F-8761-50101AA96256}" type="pres">
      <dgm:prSet presAssocID="{87F25AA3-8230-4E2E-BECD-2C1A499C0C2A}" presName="Name14" presStyleCnt="0"/>
      <dgm:spPr/>
    </dgm:pt>
    <dgm:pt modelId="{CE50A7F1-C19F-4581-BD04-D8B964BBCF13}" type="pres">
      <dgm:prSet presAssocID="{87F25AA3-8230-4E2E-BECD-2C1A499C0C2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7FF04E-D909-4CE3-B1E4-278F212990CB}" type="pres">
      <dgm:prSet presAssocID="{87F25AA3-8230-4E2E-BECD-2C1A499C0C2A}" presName="hierChild2" presStyleCnt="0"/>
      <dgm:spPr/>
    </dgm:pt>
    <dgm:pt modelId="{4ACEBA84-5320-41C8-8A06-1FD83322B07F}" type="pres">
      <dgm:prSet presAssocID="{0FB0AAD1-EFFD-4EFD-9FCB-BA81402FC5D9}" presName="Name19" presStyleLbl="parChTrans1D2" presStyleIdx="0" presStyleCnt="2"/>
      <dgm:spPr/>
      <dgm:t>
        <a:bodyPr/>
        <a:lstStyle/>
        <a:p>
          <a:endParaRPr lang="ru-RU"/>
        </a:p>
      </dgm:t>
    </dgm:pt>
    <dgm:pt modelId="{E19CBB60-8E77-4BFB-B420-36FB4C8F842C}" type="pres">
      <dgm:prSet presAssocID="{9F58BF33-6430-4491-A3B5-71112E9CEC7F}" presName="Name21" presStyleCnt="0"/>
      <dgm:spPr/>
    </dgm:pt>
    <dgm:pt modelId="{78750017-72CB-4B5C-A08A-32589943FC4F}" type="pres">
      <dgm:prSet presAssocID="{9F58BF33-6430-4491-A3B5-71112E9CEC7F}" presName="level2Shape" presStyleLbl="node2" presStyleIdx="0" presStyleCnt="2"/>
      <dgm:spPr/>
      <dgm:t>
        <a:bodyPr/>
        <a:lstStyle/>
        <a:p>
          <a:endParaRPr lang="ru-RU"/>
        </a:p>
      </dgm:t>
    </dgm:pt>
    <dgm:pt modelId="{2379BDFF-A3BC-457F-A92D-9486DE99E9A3}" type="pres">
      <dgm:prSet presAssocID="{9F58BF33-6430-4491-A3B5-71112E9CEC7F}" presName="hierChild3" presStyleCnt="0"/>
      <dgm:spPr/>
    </dgm:pt>
    <dgm:pt modelId="{1D1A3A0D-8CFE-429C-BEE0-F551C9B0642A}" type="pres">
      <dgm:prSet presAssocID="{C6643330-1F48-49CE-A939-466D6A036B66}" presName="Name19" presStyleLbl="parChTrans1D2" presStyleIdx="1" presStyleCnt="2"/>
      <dgm:spPr/>
      <dgm:t>
        <a:bodyPr/>
        <a:lstStyle/>
        <a:p>
          <a:endParaRPr lang="ru-RU"/>
        </a:p>
      </dgm:t>
    </dgm:pt>
    <dgm:pt modelId="{BFBD9B88-2358-4AB5-9D33-8033BAAD29EF}" type="pres">
      <dgm:prSet presAssocID="{D0F66DEC-98C8-4F49-85F2-90FE4CC7A4BE}" presName="Name21" presStyleCnt="0"/>
      <dgm:spPr/>
    </dgm:pt>
    <dgm:pt modelId="{94D5B4DB-B390-4843-A943-506D3B01A27D}" type="pres">
      <dgm:prSet presAssocID="{D0F66DEC-98C8-4F49-85F2-90FE4CC7A4BE}" presName="level2Shape" presStyleLbl="node2" presStyleIdx="1" presStyleCnt="2"/>
      <dgm:spPr/>
      <dgm:t>
        <a:bodyPr/>
        <a:lstStyle/>
        <a:p>
          <a:endParaRPr lang="ru-RU"/>
        </a:p>
      </dgm:t>
    </dgm:pt>
    <dgm:pt modelId="{151C608D-B4B1-45BC-936A-3C16EF482FF4}" type="pres">
      <dgm:prSet presAssocID="{D0F66DEC-98C8-4F49-85F2-90FE4CC7A4BE}" presName="hierChild3" presStyleCnt="0"/>
      <dgm:spPr/>
    </dgm:pt>
    <dgm:pt modelId="{7E4CBAF7-D9A6-4CC4-9FB7-EEFE47B307A7}" type="pres">
      <dgm:prSet presAssocID="{4FA57088-B705-4482-8944-348502E2F763}" presName="bgShapesFlow" presStyleCnt="0"/>
      <dgm:spPr/>
    </dgm:pt>
  </dgm:ptLst>
  <dgm:cxnLst>
    <dgm:cxn modelId="{EB3B3DDB-D72E-44E4-8C97-8AD50D35EB6B}" srcId="{87F25AA3-8230-4E2E-BECD-2C1A499C0C2A}" destId="{D0F66DEC-98C8-4F49-85F2-90FE4CC7A4BE}" srcOrd="1" destOrd="0" parTransId="{C6643330-1F48-49CE-A939-466D6A036B66}" sibTransId="{1B6A3AB1-E9FD-4987-B897-E96BF19270AE}"/>
    <dgm:cxn modelId="{E27AD674-EAE3-4899-BED6-386FCE5272C4}" type="presOf" srcId="{87F25AA3-8230-4E2E-BECD-2C1A499C0C2A}" destId="{CE50A7F1-C19F-4581-BD04-D8B964BBCF13}" srcOrd="0" destOrd="0" presId="urn:microsoft.com/office/officeart/2005/8/layout/hierarchy6"/>
    <dgm:cxn modelId="{3EA52150-B75F-4119-A386-9ACC2694C165}" type="presOf" srcId="{D0F66DEC-98C8-4F49-85F2-90FE4CC7A4BE}" destId="{94D5B4DB-B390-4843-A943-506D3B01A27D}" srcOrd="0" destOrd="0" presId="urn:microsoft.com/office/officeart/2005/8/layout/hierarchy6"/>
    <dgm:cxn modelId="{9C28AC1C-40C5-4861-9D11-BEBB895D9E34}" type="presOf" srcId="{0FB0AAD1-EFFD-4EFD-9FCB-BA81402FC5D9}" destId="{4ACEBA84-5320-41C8-8A06-1FD83322B07F}" srcOrd="0" destOrd="0" presId="urn:microsoft.com/office/officeart/2005/8/layout/hierarchy6"/>
    <dgm:cxn modelId="{9908E7FE-5659-4F0A-BE32-6822DBD7245B}" type="presOf" srcId="{4FA57088-B705-4482-8944-348502E2F763}" destId="{3DAF3A18-C45B-4607-B725-6DBE260FB99B}" srcOrd="0" destOrd="0" presId="urn:microsoft.com/office/officeart/2005/8/layout/hierarchy6"/>
    <dgm:cxn modelId="{D7CD24BA-D787-4D12-95C3-BD01F1890234}" srcId="{87F25AA3-8230-4E2E-BECD-2C1A499C0C2A}" destId="{9F58BF33-6430-4491-A3B5-71112E9CEC7F}" srcOrd="0" destOrd="0" parTransId="{0FB0AAD1-EFFD-4EFD-9FCB-BA81402FC5D9}" sibTransId="{7CF5287C-EA3B-416F-A818-B67A1EF6AFE6}"/>
    <dgm:cxn modelId="{D3F82BAA-4CF1-43A9-9E03-373B5C9BD05B}" type="presOf" srcId="{C6643330-1F48-49CE-A939-466D6A036B66}" destId="{1D1A3A0D-8CFE-429C-BEE0-F551C9B0642A}" srcOrd="0" destOrd="0" presId="urn:microsoft.com/office/officeart/2005/8/layout/hierarchy6"/>
    <dgm:cxn modelId="{5EE403BB-AA3C-4E95-81F9-4C0A3BEC342F}" srcId="{4FA57088-B705-4482-8944-348502E2F763}" destId="{87F25AA3-8230-4E2E-BECD-2C1A499C0C2A}" srcOrd="0" destOrd="0" parTransId="{FF0E64A2-4553-46F5-9427-623297AA5221}" sibTransId="{E6E9EB3B-EAA2-4EE1-8596-8525B8807149}"/>
    <dgm:cxn modelId="{213F36F7-8C6B-43C6-8470-E39322D52A1F}" type="presOf" srcId="{9F58BF33-6430-4491-A3B5-71112E9CEC7F}" destId="{78750017-72CB-4B5C-A08A-32589943FC4F}" srcOrd="0" destOrd="0" presId="urn:microsoft.com/office/officeart/2005/8/layout/hierarchy6"/>
    <dgm:cxn modelId="{1BAA8DBE-50D1-4BB2-8B50-3B80FFF2330E}" type="presParOf" srcId="{3DAF3A18-C45B-4607-B725-6DBE260FB99B}" destId="{71EE8CA3-04A4-40FE-B634-158741FAD711}" srcOrd="0" destOrd="0" presId="urn:microsoft.com/office/officeart/2005/8/layout/hierarchy6"/>
    <dgm:cxn modelId="{83DCD094-72EE-4E72-ABCE-D9909B6A3BDA}" type="presParOf" srcId="{71EE8CA3-04A4-40FE-B634-158741FAD711}" destId="{3FDE2E06-E0F0-4D08-9F1E-00DADA78A14F}" srcOrd="0" destOrd="0" presId="urn:microsoft.com/office/officeart/2005/8/layout/hierarchy6"/>
    <dgm:cxn modelId="{F0B8A25C-873B-4D49-9452-7E4589ABE114}" type="presParOf" srcId="{3FDE2E06-E0F0-4D08-9F1E-00DADA78A14F}" destId="{03642B8D-D00E-403F-8761-50101AA96256}" srcOrd="0" destOrd="0" presId="urn:microsoft.com/office/officeart/2005/8/layout/hierarchy6"/>
    <dgm:cxn modelId="{1BC9B74E-D82F-45C6-B1DC-63EFC838C0E0}" type="presParOf" srcId="{03642B8D-D00E-403F-8761-50101AA96256}" destId="{CE50A7F1-C19F-4581-BD04-D8B964BBCF13}" srcOrd="0" destOrd="0" presId="urn:microsoft.com/office/officeart/2005/8/layout/hierarchy6"/>
    <dgm:cxn modelId="{0ECC757A-770B-47D5-B966-9C12C9010C05}" type="presParOf" srcId="{03642B8D-D00E-403F-8761-50101AA96256}" destId="{347FF04E-D909-4CE3-B1E4-278F212990CB}" srcOrd="1" destOrd="0" presId="urn:microsoft.com/office/officeart/2005/8/layout/hierarchy6"/>
    <dgm:cxn modelId="{B58F6D00-2C63-444B-94F0-D6EDC9175C11}" type="presParOf" srcId="{347FF04E-D909-4CE3-B1E4-278F212990CB}" destId="{4ACEBA84-5320-41C8-8A06-1FD83322B07F}" srcOrd="0" destOrd="0" presId="urn:microsoft.com/office/officeart/2005/8/layout/hierarchy6"/>
    <dgm:cxn modelId="{8CA2A54F-1764-4B44-A50F-FABCB87C0402}" type="presParOf" srcId="{347FF04E-D909-4CE3-B1E4-278F212990CB}" destId="{E19CBB60-8E77-4BFB-B420-36FB4C8F842C}" srcOrd="1" destOrd="0" presId="urn:microsoft.com/office/officeart/2005/8/layout/hierarchy6"/>
    <dgm:cxn modelId="{63A616C2-46FC-4194-A746-D70B13863B09}" type="presParOf" srcId="{E19CBB60-8E77-4BFB-B420-36FB4C8F842C}" destId="{78750017-72CB-4B5C-A08A-32589943FC4F}" srcOrd="0" destOrd="0" presId="urn:microsoft.com/office/officeart/2005/8/layout/hierarchy6"/>
    <dgm:cxn modelId="{2B0D2141-0305-4A5A-AFA3-29AFF641C093}" type="presParOf" srcId="{E19CBB60-8E77-4BFB-B420-36FB4C8F842C}" destId="{2379BDFF-A3BC-457F-A92D-9486DE99E9A3}" srcOrd="1" destOrd="0" presId="urn:microsoft.com/office/officeart/2005/8/layout/hierarchy6"/>
    <dgm:cxn modelId="{614CBDAC-9D0A-4170-B366-CCD299773981}" type="presParOf" srcId="{347FF04E-D909-4CE3-B1E4-278F212990CB}" destId="{1D1A3A0D-8CFE-429C-BEE0-F551C9B0642A}" srcOrd="2" destOrd="0" presId="urn:microsoft.com/office/officeart/2005/8/layout/hierarchy6"/>
    <dgm:cxn modelId="{CCD051F7-F307-4ED1-815D-3641534E982C}" type="presParOf" srcId="{347FF04E-D909-4CE3-B1E4-278F212990CB}" destId="{BFBD9B88-2358-4AB5-9D33-8033BAAD29EF}" srcOrd="3" destOrd="0" presId="urn:microsoft.com/office/officeart/2005/8/layout/hierarchy6"/>
    <dgm:cxn modelId="{5FC0F1D6-0A2A-4FD3-8537-41AA6DB16D59}" type="presParOf" srcId="{BFBD9B88-2358-4AB5-9D33-8033BAAD29EF}" destId="{94D5B4DB-B390-4843-A943-506D3B01A27D}" srcOrd="0" destOrd="0" presId="urn:microsoft.com/office/officeart/2005/8/layout/hierarchy6"/>
    <dgm:cxn modelId="{08A35B3E-1955-4A22-8ADB-B6D675AB4D3F}" type="presParOf" srcId="{BFBD9B88-2358-4AB5-9D33-8033BAAD29EF}" destId="{151C608D-B4B1-45BC-936A-3C16EF482FF4}" srcOrd="1" destOrd="0" presId="urn:microsoft.com/office/officeart/2005/8/layout/hierarchy6"/>
    <dgm:cxn modelId="{BFE5A20F-7E4D-4060-9E26-F4C96582193B}" type="presParOf" srcId="{3DAF3A18-C45B-4607-B725-6DBE260FB99B}" destId="{7E4CBAF7-D9A6-4CC4-9FB7-EEFE47B307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A57088-B705-4482-8944-348502E2F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F25AA3-8230-4E2E-BECD-2C1A499C0C2A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E64A2-4553-46F5-9427-623297AA5221}" type="parTrans" cxnId="{5EE403BB-AA3C-4E95-81F9-4C0A3BEC342F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E9EB3B-EAA2-4EE1-8596-8525B8807149}" type="sibTrans" cxnId="{5EE403BB-AA3C-4E95-81F9-4C0A3BEC342F}">
      <dgm:prSet/>
      <dgm:spPr/>
      <dgm:t>
        <a:bodyPr/>
        <a:lstStyle/>
        <a:p>
          <a:endParaRPr lang="ru-RU"/>
        </a:p>
      </dgm:t>
    </dgm:pt>
    <dgm:pt modelId="{9F58BF33-6430-4491-A3B5-71112E9CEC7F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B0AAD1-EFFD-4EFD-9FCB-BA81402FC5D9}" type="parTrans" cxnId="{D7CD24BA-D787-4D12-95C3-BD01F1890234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F5287C-EA3B-416F-A818-B67A1EF6AFE6}" type="sibTrans" cxnId="{D7CD24BA-D787-4D12-95C3-BD01F1890234}">
      <dgm:prSet/>
      <dgm:spPr/>
      <dgm:t>
        <a:bodyPr/>
        <a:lstStyle/>
        <a:p>
          <a:endParaRPr lang="ru-RU"/>
        </a:p>
      </dgm:t>
    </dgm:pt>
    <dgm:pt modelId="{D0F66DEC-98C8-4F49-85F2-90FE4CC7A4BE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6A3AB1-E9FD-4987-B897-E96BF19270AE}" type="sibTrans" cxnId="{EB3B3DDB-D72E-44E4-8C97-8AD50D35EB6B}">
      <dgm:prSet/>
      <dgm:spPr/>
      <dgm:t>
        <a:bodyPr/>
        <a:lstStyle/>
        <a:p>
          <a:endParaRPr lang="ru-RU"/>
        </a:p>
      </dgm:t>
    </dgm:pt>
    <dgm:pt modelId="{C6643330-1F48-49CE-A939-466D6A036B66}" type="parTrans" cxnId="{EB3B3DDB-D72E-44E4-8C97-8AD50D35EB6B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3DB44F-0DA9-4C16-9AE2-3EE0B6CE0349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753D84-B3D2-49CB-B9BB-BCCA82A5A715}" type="parTrans" cxnId="{822869DD-557B-49EE-A8E8-2FC16F991FC7}">
      <dgm:prSet/>
      <dgm:spPr/>
      <dgm:t>
        <a:bodyPr/>
        <a:lstStyle/>
        <a:p>
          <a:endParaRPr lang="ru-RU"/>
        </a:p>
      </dgm:t>
    </dgm:pt>
    <dgm:pt modelId="{F8E1A23D-2D14-45B2-B997-9AD9092D8F4F}" type="sibTrans" cxnId="{822869DD-557B-49EE-A8E8-2FC16F991FC7}">
      <dgm:prSet/>
      <dgm:spPr/>
      <dgm:t>
        <a:bodyPr/>
        <a:lstStyle/>
        <a:p>
          <a:endParaRPr lang="ru-RU"/>
        </a:p>
      </dgm:t>
    </dgm:pt>
    <dgm:pt modelId="{58C82FA6-ED7C-4380-A774-F258976A474B}">
      <dgm:prSet phldrT="[Текст]" custT="1"/>
      <dgm:spPr>
        <a:solidFill>
          <a:srgbClr val="17347E"/>
        </a:solidFill>
      </dgm:spPr>
      <dgm:t>
        <a:bodyPr/>
        <a:lstStyle/>
        <a:p>
          <a:r>
            <a:rPr lang="ru-RU" sz="2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84CA01-C3DE-4901-8534-BC425F446C97}" type="parTrans" cxnId="{0DABD3BA-E542-44A2-929D-9859D2C4158B}">
      <dgm:prSet/>
      <dgm:spPr/>
      <dgm:t>
        <a:bodyPr/>
        <a:lstStyle/>
        <a:p>
          <a:endParaRPr lang="ru-RU"/>
        </a:p>
      </dgm:t>
    </dgm:pt>
    <dgm:pt modelId="{4ABAC8F9-A003-477D-B394-738D27B1DD5D}" type="sibTrans" cxnId="{0DABD3BA-E542-44A2-929D-9859D2C4158B}">
      <dgm:prSet/>
      <dgm:spPr/>
      <dgm:t>
        <a:bodyPr/>
        <a:lstStyle/>
        <a:p>
          <a:endParaRPr lang="ru-RU"/>
        </a:p>
      </dgm:t>
    </dgm:pt>
    <dgm:pt modelId="{3DAF3A18-C45B-4607-B725-6DBE260FB99B}" type="pres">
      <dgm:prSet presAssocID="{4FA57088-B705-4482-8944-348502E2F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EE8CA3-04A4-40FE-B634-158741FAD711}" type="pres">
      <dgm:prSet presAssocID="{4FA57088-B705-4482-8944-348502E2F763}" presName="hierFlow" presStyleCnt="0"/>
      <dgm:spPr/>
    </dgm:pt>
    <dgm:pt modelId="{3FDE2E06-E0F0-4D08-9F1E-00DADA78A14F}" type="pres">
      <dgm:prSet presAssocID="{4FA57088-B705-4482-8944-348502E2F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642B8D-D00E-403F-8761-50101AA96256}" type="pres">
      <dgm:prSet presAssocID="{87F25AA3-8230-4E2E-BECD-2C1A499C0C2A}" presName="Name14" presStyleCnt="0"/>
      <dgm:spPr/>
    </dgm:pt>
    <dgm:pt modelId="{CE50A7F1-C19F-4581-BD04-D8B964BBCF13}" type="pres">
      <dgm:prSet presAssocID="{87F25AA3-8230-4E2E-BECD-2C1A499C0C2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7FF04E-D909-4CE3-B1E4-278F212990CB}" type="pres">
      <dgm:prSet presAssocID="{87F25AA3-8230-4E2E-BECD-2C1A499C0C2A}" presName="hierChild2" presStyleCnt="0"/>
      <dgm:spPr/>
    </dgm:pt>
    <dgm:pt modelId="{4ACEBA84-5320-41C8-8A06-1FD83322B07F}" type="pres">
      <dgm:prSet presAssocID="{0FB0AAD1-EFFD-4EFD-9FCB-BA81402FC5D9}" presName="Name19" presStyleLbl="parChTrans1D2" presStyleIdx="0" presStyleCnt="2"/>
      <dgm:spPr/>
      <dgm:t>
        <a:bodyPr/>
        <a:lstStyle/>
        <a:p>
          <a:endParaRPr lang="ru-RU"/>
        </a:p>
      </dgm:t>
    </dgm:pt>
    <dgm:pt modelId="{E19CBB60-8E77-4BFB-B420-36FB4C8F842C}" type="pres">
      <dgm:prSet presAssocID="{9F58BF33-6430-4491-A3B5-71112E9CEC7F}" presName="Name21" presStyleCnt="0"/>
      <dgm:spPr/>
    </dgm:pt>
    <dgm:pt modelId="{78750017-72CB-4B5C-A08A-32589943FC4F}" type="pres">
      <dgm:prSet presAssocID="{9F58BF33-6430-4491-A3B5-71112E9CEC7F}" presName="level2Shape" presStyleLbl="node2" presStyleIdx="0" presStyleCnt="2"/>
      <dgm:spPr/>
      <dgm:t>
        <a:bodyPr/>
        <a:lstStyle/>
        <a:p>
          <a:endParaRPr lang="ru-RU"/>
        </a:p>
      </dgm:t>
    </dgm:pt>
    <dgm:pt modelId="{2379BDFF-A3BC-457F-A92D-9486DE99E9A3}" type="pres">
      <dgm:prSet presAssocID="{9F58BF33-6430-4491-A3B5-71112E9CEC7F}" presName="hierChild3" presStyleCnt="0"/>
      <dgm:spPr/>
    </dgm:pt>
    <dgm:pt modelId="{1D1A3A0D-8CFE-429C-BEE0-F551C9B0642A}" type="pres">
      <dgm:prSet presAssocID="{C6643330-1F48-49CE-A939-466D6A036B66}" presName="Name19" presStyleLbl="parChTrans1D2" presStyleIdx="1" presStyleCnt="2"/>
      <dgm:spPr/>
      <dgm:t>
        <a:bodyPr/>
        <a:lstStyle/>
        <a:p>
          <a:endParaRPr lang="ru-RU"/>
        </a:p>
      </dgm:t>
    </dgm:pt>
    <dgm:pt modelId="{BFBD9B88-2358-4AB5-9D33-8033BAAD29EF}" type="pres">
      <dgm:prSet presAssocID="{D0F66DEC-98C8-4F49-85F2-90FE4CC7A4BE}" presName="Name21" presStyleCnt="0"/>
      <dgm:spPr/>
    </dgm:pt>
    <dgm:pt modelId="{94D5B4DB-B390-4843-A943-506D3B01A27D}" type="pres">
      <dgm:prSet presAssocID="{D0F66DEC-98C8-4F49-85F2-90FE4CC7A4BE}" presName="level2Shape" presStyleLbl="node2" presStyleIdx="1" presStyleCnt="2"/>
      <dgm:spPr/>
      <dgm:t>
        <a:bodyPr/>
        <a:lstStyle/>
        <a:p>
          <a:endParaRPr lang="ru-RU"/>
        </a:p>
      </dgm:t>
    </dgm:pt>
    <dgm:pt modelId="{151C608D-B4B1-45BC-936A-3C16EF482FF4}" type="pres">
      <dgm:prSet presAssocID="{D0F66DEC-98C8-4F49-85F2-90FE4CC7A4BE}" presName="hierChild3" presStyleCnt="0"/>
      <dgm:spPr/>
    </dgm:pt>
    <dgm:pt modelId="{E422D4F0-42ED-4D3E-BF84-C2DFBED2EB70}" type="pres">
      <dgm:prSet presAssocID="{85753D84-B3D2-49CB-B9BB-BCCA82A5A715}" presName="Name19" presStyleLbl="parChTrans1D3" presStyleIdx="0" presStyleCnt="2"/>
      <dgm:spPr/>
      <dgm:t>
        <a:bodyPr/>
        <a:lstStyle/>
        <a:p>
          <a:endParaRPr lang="ru-RU"/>
        </a:p>
      </dgm:t>
    </dgm:pt>
    <dgm:pt modelId="{66DAB8BB-AEFF-44A7-9026-13772759762B}" type="pres">
      <dgm:prSet presAssocID="{C33DB44F-0DA9-4C16-9AE2-3EE0B6CE0349}" presName="Name21" presStyleCnt="0"/>
      <dgm:spPr/>
    </dgm:pt>
    <dgm:pt modelId="{024784D2-AE68-44F6-929A-BF7739A95712}" type="pres">
      <dgm:prSet presAssocID="{C33DB44F-0DA9-4C16-9AE2-3EE0B6CE0349}" presName="level2Shape" presStyleLbl="node3" presStyleIdx="0" presStyleCnt="2"/>
      <dgm:spPr/>
      <dgm:t>
        <a:bodyPr/>
        <a:lstStyle/>
        <a:p>
          <a:endParaRPr lang="ru-RU"/>
        </a:p>
      </dgm:t>
    </dgm:pt>
    <dgm:pt modelId="{9AFD29C6-29A6-4B4E-A713-9C0F5DF2A1DB}" type="pres">
      <dgm:prSet presAssocID="{C33DB44F-0DA9-4C16-9AE2-3EE0B6CE0349}" presName="hierChild3" presStyleCnt="0"/>
      <dgm:spPr/>
    </dgm:pt>
    <dgm:pt modelId="{CDE53D41-8E34-4B2F-BFAA-BD79AC3FE224}" type="pres">
      <dgm:prSet presAssocID="{2684CA01-C3DE-4901-8534-BC425F446C97}" presName="Name19" presStyleLbl="parChTrans1D3" presStyleIdx="1" presStyleCnt="2"/>
      <dgm:spPr/>
      <dgm:t>
        <a:bodyPr/>
        <a:lstStyle/>
        <a:p>
          <a:endParaRPr lang="ru-RU"/>
        </a:p>
      </dgm:t>
    </dgm:pt>
    <dgm:pt modelId="{FC63598E-6C86-4688-B306-B4830B47AEC2}" type="pres">
      <dgm:prSet presAssocID="{58C82FA6-ED7C-4380-A774-F258976A474B}" presName="Name21" presStyleCnt="0"/>
      <dgm:spPr/>
    </dgm:pt>
    <dgm:pt modelId="{99EE8112-F49D-4F13-BE74-F0B414C07123}" type="pres">
      <dgm:prSet presAssocID="{58C82FA6-ED7C-4380-A774-F258976A474B}" presName="level2Shape" presStyleLbl="node3" presStyleIdx="1" presStyleCnt="2"/>
      <dgm:spPr/>
      <dgm:t>
        <a:bodyPr/>
        <a:lstStyle/>
        <a:p>
          <a:endParaRPr lang="ru-RU"/>
        </a:p>
      </dgm:t>
    </dgm:pt>
    <dgm:pt modelId="{E95BA49D-E232-4C6B-8A37-0092A377A2CE}" type="pres">
      <dgm:prSet presAssocID="{58C82FA6-ED7C-4380-A774-F258976A474B}" presName="hierChild3" presStyleCnt="0"/>
      <dgm:spPr/>
    </dgm:pt>
    <dgm:pt modelId="{7E4CBAF7-D9A6-4CC4-9FB7-EEFE47B307A7}" type="pres">
      <dgm:prSet presAssocID="{4FA57088-B705-4482-8944-348502E2F763}" presName="bgShapesFlow" presStyleCnt="0"/>
      <dgm:spPr/>
    </dgm:pt>
  </dgm:ptLst>
  <dgm:cxnLst>
    <dgm:cxn modelId="{0DABD3BA-E542-44A2-929D-9859D2C4158B}" srcId="{D0F66DEC-98C8-4F49-85F2-90FE4CC7A4BE}" destId="{58C82FA6-ED7C-4380-A774-F258976A474B}" srcOrd="1" destOrd="0" parTransId="{2684CA01-C3DE-4901-8534-BC425F446C97}" sibTransId="{4ABAC8F9-A003-477D-B394-738D27B1DD5D}"/>
    <dgm:cxn modelId="{EB3B3DDB-D72E-44E4-8C97-8AD50D35EB6B}" srcId="{87F25AA3-8230-4E2E-BECD-2C1A499C0C2A}" destId="{D0F66DEC-98C8-4F49-85F2-90FE4CC7A4BE}" srcOrd="1" destOrd="0" parTransId="{C6643330-1F48-49CE-A939-466D6A036B66}" sibTransId="{1B6A3AB1-E9FD-4987-B897-E96BF19270AE}"/>
    <dgm:cxn modelId="{E27AD674-EAE3-4899-BED6-386FCE5272C4}" type="presOf" srcId="{87F25AA3-8230-4E2E-BECD-2C1A499C0C2A}" destId="{CE50A7F1-C19F-4581-BD04-D8B964BBCF13}" srcOrd="0" destOrd="0" presId="urn:microsoft.com/office/officeart/2005/8/layout/hierarchy6"/>
    <dgm:cxn modelId="{3EA52150-B75F-4119-A386-9ACC2694C165}" type="presOf" srcId="{D0F66DEC-98C8-4F49-85F2-90FE4CC7A4BE}" destId="{94D5B4DB-B390-4843-A943-506D3B01A27D}" srcOrd="0" destOrd="0" presId="urn:microsoft.com/office/officeart/2005/8/layout/hierarchy6"/>
    <dgm:cxn modelId="{9C28AC1C-40C5-4861-9D11-BEBB895D9E34}" type="presOf" srcId="{0FB0AAD1-EFFD-4EFD-9FCB-BA81402FC5D9}" destId="{4ACEBA84-5320-41C8-8A06-1FD83322B07F}" srcOrd="0" destOrd="0" presId="urn:microsoft.com/office/officeart/2005/8/layout/hierarchy6"/>
    <dgm:cxn modelId="{57818D30-3B01-4BE4-8CFC-649F6786D0C9}" type="presOf" srcId="{C33DB44F-0DA9-4C16-9AE2-3EE0B6CE0349}" destId="{024784D2-AE68-44F6-929A-BF7739A95712}" srcOrd="0" destOrd="0" presId="urn:microsoft.com/office/officeart/2005/8/layout/hierarchy6"/>
    <dgm:cxn modelId="{D2A5B440-CA6C-4C81-B80E-3C7E43CA4268}" type="presOf" srcId="{58C82FA6-ED7C-4380-A774-F258976A474B}" destId="{99EE8112-F49D-4F13-BE74-F0B414C07123}" srcOrd="0" destOrd="0" presId="urn:microsoft.com/office/officeart/2005/8/layout/hierarchy6"/>
    <dgm:cxn modelId="{9908E7FE-5659-4F0A-BE32-6822DBD7245B}" type="presOf" srcId="{4FA57088-B705-4482-8944-348502E2F763}" destId="{3DAF3A18-C45B-4607-B725-6DBE260FB99B}" srcOrd="0" destOrd="0" presId="urn:microsoft.com/office/officeart/2005/8/layout/hierarchy6"/>
    <dgm:cxn modelId="{41BC67DB-FD4D-47D4-92E4-C974CF9EFFF9}" type="presOf" srcId="{85753D84-B3D2-49CB-B9BB-BCCA82A5A715}" destId="{E422D4F0-42ED-4D3E-BF84-C2DFBED2EB70}" srcOrd="0" destOrd="0" presId="urn:microsoft.com/office/officeart/2005/8/layout/hierarchy6"/>
    <dgm:cxn modelId="{D7CD24BA-D787-4D12-95C3-BD01F1890234}" srcId="{87F25AA3-8230-4E2E-BECD-2C1A499C0C2A}" destId="{9F58BF33-6430-4491-A3B5-71112E9CEC7F}" srcOrd="0" destOrd="0" parTransId="{0FB0AAD1-EFFD-4EFD-9FCB-BA81402FC5D9}" sibTransId="{7CF5287C-EA3B-416F-A818-B67A1EF6AFE6}"/>
    <dgm:cxn modelId="{D3F82BAA-4CF1-43A9-9E03-373B5C9BD05B}" type="presOf" srcId="{C6643330-1F48-49CE-A939-466D6A036B66}" destId="{1D1A3A0D-8CFE-429C-BEE0-F551C9B0642A}" srcOrd="0" destOrd="0" presId="urn:microsoft.com/office/officeart/2005/8/layout/hierarchy6"/>
    <dgm:cxn modelId="{822869DD-557B-49EE-A8E8-2FC16F991FC7}" srcId="{D0F66DEC-98C8-4F49-85F2-90FE4CC7A4BE}" destId="{C33DB44F-0DA9-4C16-9AE2-3EE0B6CE0349}" srcOrd="0" destOrd="0" parTransId="{85753D84-B3D2-49CB-B9BB-BCCA82A5A715}" sibTransId="{F8E1A23D-2D14-45B2-B997-9AD9092D8F4F}"/>
    <dgm:cxn modelId="{7A68AB7B-533D-4155-A0D1-4339E27E6EDD}" type="presOf" srcId="{2684CA01-C3DE-4901-8534-BC425F446C97}" destId="{CDE53D41-8E34-4B2F-BFAA-BD79AC3FE224}" srcOrd="0" destOrd="0" presId="urn:microsoft.com/office/officeart/2005/8/layout/hierarchy6"/>
    <dgm:cxn modelId="{5EE403BB-AA3C-4E95-81F9-4C0A3BEC342F}" srcId="{4FA57088-B705-4482-8944-348502E2F763}" destId="{87F25AA3-8230-4E2E-BECD-2C1A499C0C2A}" srcOrd="0" destOrd="0" parTransId="{FF0E64A2-4553-46F5-9427-623297AA5221}" sibTransId="{E6E9EB3B-EAA2-4EE1-8596-8525B8807149}"/>
    <dgm:cxn modelId="{213F36F7-8C6B-43C6-8470-E39322D52A1F}" type="presOf" srcId="{9F58BF33-6430-4491-A3B5-71112E9CEC7F}" destId="{78750017-72CB-4B5C-A08A-32589943FC4F}" srcOrd="0" destOrd="0" presId="urn:microsoft.com/office/officeart/2005/8/layout/hierarchy6"/>
    <dgm:cxn modelId="{1BAA8DBE-50D1-4BB2-8B50-3B80FFF2330E}" type="presParOf" srcId="{3DAF3A18-C45B-4607-B725-6DBE260FB99B}" destId="{71EE8CA3-04A4-40FE-B634-158741FAD711}" srcOrd="0" destOrd="0" presId="urn:microsoft.com/office/officeart/2005/8/layout/hierarchy6"/>
    <dgm:cxn modelId="{83DCD094-72EE-4E72-ABCE-D9909B6A3BDA}" type="presParOf" srcId="{71EE8CA3-04A4-40FE-B634-158741FAD711}" destId="{3FDE2E06-E0F0-4D08-9F1E-00DADA78A14F}" srcOrd="0" destOrd="0" presId="urn:microsoft.com/office/officeart/2005/8/layout/hierarchy6"/>
    <dgm:cxn modelId="{F0B8A25C-873B-4D49-9452-7E4589ABE114}" type="presParOf" srcId="{3FDE2E06-E0F0-4D08-9F1E-00DADA78A14F}" destId="{03642B8D-D00E-403F-8761-50101AA96256}" srcOrd="0" destOrd="0" presId="urn:microsoft.com/office/officeart/2005/8/layout/hierarchy6"/>
    <dgm:cxn modelId="{1BC9B74E-D82F-45C6-B1DC-63EFC838C0E0}" type="presParOf" srcId="{03642B8D-D00E-403F-8761-50101AA96256}" destId="{CE50A7F1-C19F-4581-BD04-D8B964BBCF13}" srcOrd="0" destOrd="0" presId="urn:microsoft.com/office/officeart/2005/8/layout/hierarchy6"/>
    <dgm:cxn modelId="{0ECC757A-770B-47D5-B966-9C12C9010C05}" type="presParOf" srcId="{03642B8D-D00E-403F-8761-50101AA96256}" destId="{347FF04E-D909-4CE3-B1E4-278F212990CB}" srcOrd="1" destOrd="0" presId="urn:microsoft.com/office/officeart/2005/8/layout/hierarchy6"/>
    <dgm:cxn modelId="{B58F6D00-2C63-444B-94F0-D6EDC9175C11}" type="presParOf" srcId="{347FF04E-D909-4CE3-B1E4-278F212990CB}" destId="{4ACEBA84-5320-41C8-8A06-1FD83322B07F}" srcOrd="0" destOrd="0" presId="urn:microsoft.com/office/officeart/2005/8/layout/hierarchy6"/>
    <dgm:cxn modelId="{8CA2A54F-1764-4B44-A50F-FABCB87C0402}" type="presParOf" srcId="{347FF04E-D909-4CE3-B1E4-278F212990CB}" destId="{E19CBB60-8E77-4BFB-B420-36FB4C8F842C}" srcOrd="1" destOrd="0" presId="urn:microsoft.com/office/officeart/2005/8/layout/hierarchy6"/>
    <dgm:cxn modelId="{63A616C2-46FC-4194-A746-D70B13863B09}" type="presParOf" srcId="{E19CBB60-8E77-4BFB-B420-36FB4C8F842C}" destId="{78750017-72CB-4B5C-A08A-32589943FC4F}" srcOrd="0" destOrd="0" presId="urn:microsoft.com/office/officeart/2005/8/layout/hierarchy6"/>
    <dgm:cxn modelId="{2B0D2141-0305-4A5A-AFA3-29AFF641C093}" type="presParOf" srcId="{E19CBB60-8E77-4BFB-B420-36FB4C8F842C}" destId="{2379BDFF-A3BC-457F-A92D-9486DE99E9A3}" srcOrd="1" destOrd="0" presId="urn:microsoft.com/office/officeart/2005/8/layout/hierarchy6"/>
    <dgm:cxn modelId="{614CBDAC-9D0A-4170-B366-CCD299773981}" type="presParOf" srcId="{347FF04E-D909-4CE3-B1E4-278F212990CB}" destId="{1D1A3A0D-8CFE-429C-BEE0-F551C9B0642A}" srcOrd="2" destOrd="0" presId="urn:microsoft.com/office/officeart/2005/8/layout/hierarchy6"/>
    <dgm:cxn modelId="{CCD051F7-F307-4ED1-815D-3641534E982C}" type="presParOf" srcId="{347FF04E-D909-4CE3-B1E4-278F212990CB}" destId="{BFBD9B88-2358-4AB5-9D33-8033BAAD29EF}" srcOrd="3" destOrd="0" presId="urn:microsoft.com/office/officeart/2005/8/layout/hierarchy6"/>
    <dgm:cxn modelId="{5FC0F1D6-0A2A-4FD3-8537-41AA6DB16D59}" type="presParOf" srcId="{BFBD9B88-2358-4AB5-9D33-8033BAAD29EF}" destId="{94D5B4DB-B390-4843-A943-506D3B01A27D}" srcOrd="0" destOrd="0" presId="urn:microsoft.com/office/officeart/2005/8/layout/hierarchy6"/>
    <dgm:cxn modelId="{08A35B3E-1955-4A22-8ADB-B6D675AB4D3F}" type="presParOf" srcId="{BFBD9B88-2358-4AB5-9D33-8033BAAD29EF}" destId="{151C608D-B4B1-45BC-936A-3C16EF482FF4}" srcOrd="1" destOrd="0" presId="urn:microsoft.com/office/officeart/2005/8/layout/hierarchy6"/>
    <dgm:cxn modelId="{02448D7D-F19A-4312-9F72-06A55A5347CC}" type="presParOf" srcId="{151C608D-B4B1-45BC-936A-3C16EF482FF4}" destId="{E422D4F0-42ED-4D3E-BF84-C2DFBED2EB70}" srcOrd="0" destOrd="0" presId="urn:microsoft.com/office/officeart/2005/8/layout/hierarchy6"/>
    <dgm:cxn modelId="{256EE6EA-21DA-4435-950D-7EA4AB2189A2}" type="presParOf" srcId="{151C608D-B4B1-45BC-936A-3C16EF482FF4}" destId="{66DAB8BB-AEFF-44A7-9026-13772759762B}" srcOrd="1" destOrd="0" presId="urn:microsoft.com/office/officeart/2005/8/layout/hierarchy6"/>
    <dgm:cxn modelId="{BABBEE6A-ED67-4FCF-9690-8363908A28E9}" type="presParOf" srcId="{66DAB8BB-AEFF-44A7-9026-13772759762B}" destId="{024784D2-AE68-44F6-929A-BF7739A95712}" srcOrd="0" destOrd="0" presId="urn:microsoft.com/office/officeart/2005/8/layout/hierarchy6"/>
    <dgm:cxn modelId="{C93B7A07-7326-48F0-9524-7BB9540C44A4}" type="presParOf" srcId="{66DAB8BB-AEFF-44A7-9026-13772759762B}" destId="{9AFD29C6-29A6-4B4E-A713-9C0F5DF2A1DB}" srcOrd="1" destOrd="0" presId="urn:microsoft.com/office/officeart/2005/8/layout/hierarchy6"/>
    <dgm:cxn modelId="{868D24CE-0861-47D8-9EE8-29C41F42E710}" type="presParOf" srcId="{151C608D-B4B1-45BC-936A-3C16EF482FF4}" destId="{CDE53D41-8E34-4B2F-BFAA-BD79AC3FE224}" srcOrd="2" destOrd="0" presId="urn:microsoft.com/office/officeart/2005/8/layout/hierarchy6"/>
    <dgm:cxn modelId="{BA661DB1-07F6-4115-808B-95240B22A1AE}" type="presParOf" srcId="{151C608D-B4B1-45BC-936A-3C16EF482FF4}" destId="{FC63598E-6C86-4688-B306-B4830B47AEC2}" srcOrd="3" destOrd="0" presId="urn:microsoft.com/office/officeart/2005/8/layout/hierarchy6"/>
    <dgm:cxn modelId="{9DD6D31E-BFA9-47A3-A851-023D34616DF1}" type="presParOf" srcId="{FC63598E-6C86-4688-B306-B4830B47AEC2}" destId="{99EE8112-F49D-4F13-BE74-F0B414C07123}" srcOrd="0" destOrd="0" presId="urn:microsoft.com/office/officeart/2005/8/layout/hierarchy6"/>
    <dgm:cxn modelId="{70E49EE6-8124-4161-8494-22133C25E10C}" type="presParOf" srcId="{FC63598E-6C86-4688-B306-B4830B47AEC2}" destId="{E95BA49D-E232-4C6B-8A37-0092A377A2CE}" srcOrd="1" destOrd="0" presId="urn:microsoft.com/office/officeart/2005/8/layout/hierarchy6"/>
    <dgm:cxn modelId="{BFE5A20F-7E4D-4060-9E26-F4C96582193B}" type="presParOf" srcId="{3DAF3A18-C45B-4607-B725-6DBE260FB99B}" destId="{7E4CBAF7-D9A6-4CC4-9FB7-EEFE47B307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A57088-B705-4482-8944-348502E2F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F25AA3-8230-4E2E-BECD-2C1A499C0C2A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E64A2-4553-46F5-9427-623297AA5221}" type="parTrans" cxnId="{5EE403BB-AA3C-4E95-81F9-4C0A3BEC342F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E9EB3B-EAA2-4EE1-8596-8525B8807149}" type="sibTrans" cxnId="{5EE403BB-AA3C-4E95-81F9-4C0A3BEC342F}">
      <dgm:prSet/>
      <dgm:spPr/>
      <dgm:t>
        <a:bodyPr/>
        <a:lstStyle/>
        <a:p>
          <a:endParaRPr lang="ru-RU"/>
        </a:p>
      </dgm:t>
    </dgm:pt>
    <dgm:pt modelId="{9F58BF33-6430-4491-A3B5-71112E9CEC7F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B0AAD1-EFFD-4EFD-9FCB-BA81402FC5D9}" type="parTrans" cxnId="{D7CD24BA-D787-4D12-95C3-BD01F1890234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F5287C-EA3B-416F-A818-B67A1EF6AFE6}" type="sibTrans" cxnId="{D7CD24BA-D787-4D12-95C3-BD01F1890234}">
      <dgm:prSet/>
      <dgm:spPr/>
      <dgm:t>
        <a:bodyPr/>
        <a:lstStyle/>
        <a:p>
          <a:endParaRPr lang="ru-RU"/>
        </a:p>
      </dgm:t>
    </dgm:pt>
    <dgm:pt modelId="{D0F66DEC-98C8-4F49-85F2-90FE4CC7A4BE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6A3AB1-E9FD-4987-B897-E96BF19270AE}" type="sibTrans" cxnId="{EB3B3DDB-D72E-44E4-8C97-8AD50D35EB6B}">
      <dgm:prSet/>
      <dgm:spPr/>
      <dgm:t>
        <a:bodyPr/>
        <a:lstStyle/>
        <a:p>
          <a:endParaRPr lang="ru-RU"/>
        </a:p>
      </dgm:t>
    </dgm:pt>
    <dgm:pt modelId="{C6643330-1F48-49CE-A939-466D6A036B66}" type="parTrans" cxnId="{EB3B3DDB-D72E-44E4-8C97-8AD50D35EB6B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3DB44F-0DA9-4C16-9AE2-3EE0B6CE0349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753D84-B3D2-49CB-B9BB-BCCA82A5A715}" type="parTrans" cxnId="{822869DD-557B-49EE-A8E8-2FC16F991FC7}">
      <dgm:prSet/>
      <dgm:spPr/>
      <dgm:t>
        <a:bodyPr/>
        <a:lstStyle/>
        <a:p>
          <a:endParaRPr lang="ru-RU"/>
        </a:p>
      </dgm:t>
    </dgm:pt>
    <dgm:pt modelId="{F8E1A23D-2D14-45B2-B997-9AD9092D8F4F}" type="sibTrans" cxnId="{822869DD-557B-49EE-A8E8-2FC16F991FC7}">
      <dgm:prSet/>
      <dgm:spPr/>
      <dgm:t>
        <a:bodyPr/>
        <a:lstStyle/>
        <a:p>
          <a:endParaRPr lang="ru-RU"/>
        </a:p>
      </dgm:t>
    </dgm:pt>
    <dgm:pt modelId="{58C82FA6-ED7C-4380-A774-F258976A474B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84CA01-C3DE-4901-8534-BC425F446C97}" type="parTrans" cxnId="{0DABD3BA-E542-44A2-929D-9859D2C4158B}">
      <dgm:prSet/>
      <dgm:spPr/>
      <dgm:t>
        <a:bodyPr/>
        <a:lstStyle/>
        <a:p>
          <a:endParaRPr lang="ru-RU"/>
        </a:p>
      </dgm:t>
    </dgm:pt>
    <dgm:pt modelId="{4ABAC8F9-A003-477D-B394-738D27B1DD5D}" type="sibTrans" cxnId="{0DABD3BA-E542-44A2-929D-9859D2C4158B}">
      <dgm:prSet/>
      <dgm:spPr/>
      <dgm:t>
        <a:bodyPr/>
        <a:lstStyle/>
        <a:p>
          <a:endParaRPr lang="ru-RU"/>
        </a:p>
      </dgm:t>
    </dgm:pt>
    <dgm:pt modelId="{25A9B0D5-7AE8-4223-97F3-7536DF836BB1}">
      <dgm:prSet phldrT="[Текст]" custT="1"/>
      <dgm:spPr>
        <a:solidFill>
          <a:srgbClr val="00B720"/>
        </a:solidFill>
      </dgm:spPr>
      <dgm:t>
        <a:bodyPr/>
        <a:lstStyle/>
        <a:p>
          <a:r>
            <a:rPr lang="ru-RU" sz="2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78F910D-5D12-43E2-97B0-72214842B0E9}" type="parTrans" cxnId="{2AFB0B89-512D-4C21-8FD5-DAAB0DE3FB26}">
      <dgm:prSet/>
      <dgm:spPr/>
      <dgm:t>
        <a:bodyPr/>
        <a:lstStyle/>
        <a:p>
          <a:endParaRPr lang="ru-RU"/>
        </a:p>
      </dgm:t>
    </dgm:pt>
    <dgm:pt modelId="{2499A40D-D1C7-497E-B9FC-400C27196E7C}" type="sibTrans" cxnId="{2AFB0B89-512D-4C21-8FD5-DAAB0DE3FB26}">
      <dgm:prSet/>
      <dgm:spPr/>
      <dgm:t>
        <a:bodyPr/>
        <a:lstStyle/>
        <a:p>
          <a:endParaRPr lang="ru-RU"/>
        </a:p>
      </dgm:t>
    </dgm:pt>
    <dgm:pt modelId="{65F7163C-FB1A-42B6-B8E7-3CE466EADFD7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379442-C7AC-4E40-BC71-CB5963F1377A}" type="parTrans" cxnId="{12B6A44C-1598-4091-96B7-363F8230AE46}">
      <dgm:prSet/>
      <dgm:spPr/>
      <dgm:t>
        <a:bodyPr/>
        <a:lstStyle/>
        <a:p>
          <a:endParaRPr lang="ru-RU"/>
        </a:p>
      </dgm:t>
    </dgm:pt>
    <dgm:pt modelId="{594A1786-3FCF-44B0-9B62-74064E749F48}" type="sibTrans" cxnId="{12B6A44C-1598-4091-96B7-363F8230AE46}">
      <dgm:prSet/>
      <dgm:spPr/>
      <dgm:t>
        <a:bodyPr/>
        <a:lstStyle/>
        <a:p>
          <a:endParaRPr lang="ru-RU"/>
        </a:p>
      </dgm:t>
    </dgm:pt>
    <dgm:pt modelId="{3DAF3A18-C45B-4607-B725-6DBE260FB99B}" type="pres">
      <dgm:prSet presAssocID="{4FA57088-B705-4482-8944-348502E2F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EE8CA3-04A4-40FE-B634-158741FAD711}" type="pres">
      <dgm:prSet presAssocID="{4FA57088-B705-4482-8944-348502E2F763}" presName="hierFlow" presStyleCnt="0"/>
      <dgm:spPr/>
    </dgm:pt>
    <dgm:pt modelId="{3FDE2E06-E0F0-4D08-9F1E-00DADA78A14F}" type="pres">
      <dgm:prSet presAssocID="{4FA57088-B705-4482-8944-348502E2F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642B8D-D00E-403F-8761-50101AA96256}" type="pres">
      <dgm:prSet presAssocID="{87F25AA3-8230-4E2E-BECD-2C1A499C0C2A}" presName="Name14" presStyleCnt="0"/>
      <dgm:spPr/>
    </dgm:pt>
    <dgm:pt modelId="{CE50A7F1-C19F-4581-BD04-D8B964BBCF13}" type="pres">
      <dgm:prSet presAssocID="{87F25AA3-8230-4E2E-BECD-2C1A499C0C2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7FF04E-D909-4CE3-B1E4-278F212990CB}" type="pres">
      <dgm:prSet presAssocID="{87F25AA3-8230-4E2E-BECD-2C1A499C0C2A}" presName="hierChild2" presStyleCnt="0"/>
      <dgm:spPr/>
    </dgm:pt>
    <dgm:pt modelId="{4ACEBA84-5320-41C8-8A06-1FD83322B07F}" type="pres">
      <dgm:prSet presAssocID="{0FB0AAD1-EFFD-4EFD-9FCB-BA81402FC5D9}" presName="Name19" presStyleLbl="parChTrans1D2" presStyleIdx="0" presStyleCnt="2"/>
      <dgm:spPr/>
      <dgm:t>
        <a:bodyPr/>
        <a:lstStyle/>
        <a:p>
          <a:endParaRPr lang="ru-RU"/>
        </a:p>
      </dgm:t>
    </dgm:pt>
    <dgm:pt modelId="{E19CBB60-8E77-4BFB-B420-36FB4C8F842C}" type="pres">
      <dgm:prSet presAssocID="{9F58BF33-6430-4491-A3B5-71112E9CEC7F}" presName="Name21" presStyleCnt="0"/>
      <dgm:spPr/>
    </dgm:pt>
    <dgm:pt modelId="{78750017-72CB-4B5C-A08A-32589943FC4F}" type="pres">
      <dgm:prSet presAssocID="{9F58BF33-6430-4491-A3B5-71112E9CEC7F}" presName="level2Shape" presStyleLbl="node2" presStyleIdx="0" presStyleCnt="2"/>
      <dgm:spPr/>
      <dgm:t>
        <a:bodyPr/>
        <a:lstStyle/>
        <a:p>
          <a:endParaRPr lang="ru-RU"/>
        </a:p>
      </dgm:t>
    </dgm:pt>
    <dgm:pt modelId="{2379BDFF-A3BC-457F-A92D-9486DE99E9A3}" type="pres">
      <dgm:prSet presAssocID="{9F58BF33-6430-4491-A3B5-71112E9CEC7F}" presName="hierChild3" presStyleCnt="0"/>
      <dgm:spPr/>
    </dgm:pt>
    <dgm:pt modelId="{1D1A3A0D-8CFE-429C-BEE0-F551C9B0642A}" type="pres">
      <dgm:prSet presAssocID="{C6643330-1F48-49CE-A939-466D6A036B66}" presName="Name19" presStyleLbl="parChTrans1D2" presStyleIdx="1" presStyleCnt="2"/>
      <dgm:spPr/>
      <dgm:t>
        <a:bodyPr/>
        <a:lstStyle/>
        <a:p>
          <a:endParaRPr lang="ru-RU"/>
        </a:p>
      </dgm:t>
    </dgm:pt>
    <dgm:pt modelId="{BFBD9B88-2358-4AB5-9D33-8033BAAD29EF}" type="pres">
      <dgm:prSet presAssocID="{D0F66DEC-98C8-4F49-85F2-90FE4CC7A4BE}" presName="Name21" presStyleCnt="0"/>
      <dgm:spPr/>
    </dgm:pt>
    <dgm:pt modelId="{94D5B4DB-B390-4843-A943-506D3B01A27D}" type="pres">
      <dgm:prSet presAssocID="{D0F66DEC-98C8-4F49-85F2-90FE4CC7A4BE}" presName="level2Shape" presStyleLbl="node2" presStyleIdx="1" presStyleCnt="2"/>
      <dgm:spPr/>
      <dgm:t>
        <a:bodyPr/>
        <a:lstStyle/>
        <a:p>
          <a:endParaRPr lang="ru-RU"/>
        </a:p>
      </dgm:t>
    </dgm:pt>
    <dgm:pt modelId="{151C608D-B4B1-45BC-936A-3C16EF482FF4}" type="pres">
      <dgm:prSet presAssocID="{D0F66DEC-98C8-4F49-85F2-90FE4CC7A4BE}" presName="hierChild3" presStyleCnt="0"/>
      <dgm:spPr/>
    </dgm:pt>
    <dgm:pt modelId="{E422D4F0-42ED-4D3E-BF84-C2DFBED2EB70}" type="pres">
      <dgm:prSet presAssocID="{85753D84-B3D2-49CB-B9BB-BCCA82A5A715}" presName="Name19" presStyleLbl="parChTrans1D3" presStyleIdx="0" presStyleCnt="2"/>
      <dgm:spPr/>
      <dgm:t>
        <a:bodyPr/>
        <a:lstStyle/>
        <a:p>
          <a:endParaRPr lang="ru-RU"/>
        </a:p>
      </dgm:t>
    </dgm:pt>
    <dgm:pt modelId="{66DAB8BB-AEFF-44A7-9026-13772759762B}" type="pres">
      <dgm:prSet presAssocID="{C33DB44F-0DA9-4C16-9AE2-3EE0B6CE0349}" presName="Name21" presStyleCnt="0"/>
      <dgm:spPr/>
    </dgm:pt>
    <dgm:pt modelId="{024784D2-AE68-44F6-929A-BF7739A95712}" type="pres">
      <dgm:prSet presAssocID="{C33DB44F-0DA9-4C16-9AE2-3EE0B6CE0349}" presName="level2Shape" presStyleLbl="node3" presStyleIdx="0" presStyleCnt="2"/>
      <dgm:spPr/>
      <dgm:t>
        <a:bodyPr/>
        <a:lstStyle/>
        <a:p>
          <a:endParaRPr lang="ru-RU"/>
        </a:p>
      </dgm:t>
    </dgm:pt>
    <dgm:pt modelId="{9AFD29C6-29A6-4B4E-A713-9C0F5DF2A1DB}" type="pres">
      <dgm:prSet presAssocID="{C33DB44F-0DA9-4C16-9AE2-3EE0B6CE0349}" presName="hierChild3" presStyleCnt="0"/>
      <dgm:spPr/>
    </dgm:pt>
    <dgm:pt modelId="{AA569CCD-415F-4A46-A42E-8705FF27C58E}" type="pres">
      <dgm:prSet presAssocID="{B78F910D-5D12-43E2-97B0-72214842B0E9}" presName="Name19" presStyleLbl="parChTrans1D4" presStyleIdx="0" presStyleCnt="2"/>
      <dgm:spPr/>
      <dgm:t>
        <a:bodyPr/>
        <a:lstStyle/>
        <a:p>
          <a:endParaRPr lang="ru-RU"/>
        </a:p>
      </dgm:t>
    </dgm:pt>
    <dgm:pt modelId="{4CC7E67A-CF0C-457D-95AD-5CFD011722F6}" type="pres">
      <dgm:prSet presAssocID="{25A9B0D5-7AE8-4223-97F3-7536DF836BB1}" presName="Name21" presStyleCnt="0"/>
      <dgm:spPr/>
    </dgm:pt>
    <dgm:pt modelId="{DF137A9A-B01B-417C-B033-08903D32A16B}" type="pres">
      <dgm:prSet presAssocID="{25A9B0D5-7AE8-4223-97F3-7536DF836BB1}" presName="level2Shape" presStyleLbl="node4" presStyleIdx="0" presStyleCnt="2"/>
      <dgm:spPr/>
      <dgm:t>
        <a:bodyPr/>
        <a:lstStyle/>
        <a:p>
          <a:endParaRPr lang="ru-RU"/>
        </a:p>
      </dgm:t>
    </dgm:pt>
    <dgm:pt modelId="{26CECA95-F9C6-470C-9D07-6CA2F202575A}" type="pres">
      <dgm:prSet presAssocID="{25A9B0D5-7AE8-4223-97F3-7536DF836BB1}" presName="hierChild3" presStyleCnt="0"/>
      <dgm:spPr/>
    </dgm:pt>
    <dgm:pt modelId="{75CEE854-2BE7-4496-8951-8B0CBA2113C9}" type="pres">
      <dgm:prSet presAssocID="{11379442-C7AC-4E40-BC71-CB5963F1377A}" presName="Name19" presStyleLbl="parChTrans1D4" presStyleIdx="1" presStyleCnt="2"/>
      <dgm:spPr/>
      <dgm:t>
        <a:bodyPr/>
        <a:lstStyle/>
        <a:p>
          <a:endParaRPr lang="ru-RU"/>
        </a:p>
      </dgm:t>
    </dgm:pt>
    <dgm:pt modelId="{4D78BC6A-6058-49CB-B775-FF2452346242}" type="pres">
      <dgm:prSet presAssocID="{65F7163C-FB1A-42B6-B8E7-3CE466EADFD7}" presName="Name21" presStyleCnt="0"/>
      <dgm:spPr/>
    </dgm:pt>
    <dgm:pt modelId="{9EC0E90B-35C6-47A6-8A07-23221AB1397C}" type="pres">
      <dgm:prSet presAssocID="{65F7163C-FB1A-42B6-B8E7-3CE466EADFD7}" presName="level2Shape" presStyleLbl="node4" presStyleIdx="1" presStyleCnt="2"/>
      <dgm:spPr/>
      <dgm:t>
        <a:bodyPr/>
        <a:lstStyle/>
        <a:p>
          <a:endParaRPr lang="ru-RU"/>
        </a:p>
      </dgm:t>
    </dgm:pt>
    <dgm:pt modelId="{85013C8D-3BFE-4EF6-BCA8-502ED49EBDBE}" type="pres">
      <dgm:prSet presAssocID="{65F7163C-FB1A-42B6-B8E7-3CE466EADFD7}" presName="hierChild3" presStyleCnt="0"/>
      <dgm:spPr/>
    </dgm:pt>
    <dgm:pt modelId="{CDE53D41-8E34-4B2F-BFAA-BD79AC3FE224}" type="pres">
      <dgm:prSet presAssocID="{2684CA01-C3DE-4901-8534-BC425F446C97}" presName="Name19" presStyleLbl="parChTrans1D3" presStyleIdx="1" presStyleCnt="2"/>
      <dgm:spPr/>
      <dgm:t>
        <a:bodyPr/>
        <a:lstStyle/>
        <a:p>
          <a:endParaRPr lang="ru-RU"/>
        </a:p>
      </dgm:t>
    </dgm:pt>
    <dgm:pt modelId="{FC63598E-6C86-4688-B306-B4830B47AEC2}" type="pres">
      <dgm:prSet presAssocID="{58C82FA6-ED7C-4380-A774-F258976A474B}" presName="Name21" presStyleCnt="0"/>
      <dgm:spPr/>
    </dgm:pt>
    <dgm:pt modelId="{99EE8112-F49D-4F13-BE74-F0B414C07123}" type="pres">
      <dgm:prSet presAssocID="{58C82FA6-ED7C-4380-A774-F258976A474B}" presName="level2Shape" presStyleLbl="node3" presStyleIdx="1" presStyleCnt="2"/>
      <dgm:spPr/>
      <dgm:t>
        <a:bodyPr/>
        <a:lstStyle/>
        <a:p>
          <a:endParaRPr lang="ru-RU"/>
        </a:p>
      </dgm:t>
    </dgm:pt>
    <dgm:pt modelId="{E95BA49D-E232-4C6B-8A37-0092A377A2CE}" type="pres">
      <dgm:prSet presAssocID="{58C82FA6-ED7C-4380-A774-F258976A474B}" presName="hierChild3" presStyleCnt="0"/>
      <dgm:spPr/>
    </dgm:pt>
    <dgm:pt modelId="{7E4CBAF7-D9A6-4CC4-9FB7-EEFE47B307A7}" type="pres">
      <dgm:prSet presAssocID="{4FA57088-B705-4482-8944-348502E2F763}" presName="bgShapesFlow" presStyleCnt="0"/>
      <dgm:spPr/>
    </dgm:pt>
  </dgm:ptLst>
  <dgm:cxnLst>
    <dgm:cxn modelId="{E27AD674-EAE3-4899-BED6-386FCE5272C4}" type="presOf" srcId="{87F25AA3-8230-4E2E-BECD-2C1A499C0C2A}" destId="{CE50A7F1-C19F-4581-BD04-D8B964BBCF13}" srcOrd="0" destOrd="0" presId="urn:microsoft.com/office/officeart/2005/8/layout/hierarchy6"/>
    <dgm:cxn modelId="{0DABD3BA-E542-44A2-929D-9859D2C4158B}" srcId="{D0F66DEC-98C8-4F49-85F2-90FE4CC7A4BE}" destId="{58C82FA6-ED7C-4380-A774-F258976A474B}" srcOrd="1" destOrd="0" parTransId="{2684CA01-C3DE-4901-8534-BC425F446C97}" sibTransId="{4ABAC8F9-A003-477D-B394-738D27B1DD5D}"/>
    <dgm:cxn modelId="{D3F82BAA-4CF1-43A9-9E03-373B5C9BD05B}" type="presOf" srcId="{C6643330-1F48-49CE-A939-466D6A036B66}" destId="{1D1A3A0D-8CFE-429C-BEE0-F551C9B0642A}" srcOrd="0" destOrd="0" presId="urn:microsoft.com/office/officeart/2005/8/layout/hierarchy6"/>
    <dgm:cxn modelId="{7A68AB7B-533D-4155-A0D1-4339E27E6EDD}" type="presOf" srcId="{2684CA01-C3DE-4901-8534-BC425F446C97}" destId="{CDE53D41-8E34-4B2F-BFAA-BD79AC3FE224}" srcOrd="0" destOrd="0" presId="urn:microsoft.com/office/officeart/2005/8/layout/hierarchy6"/>
    <dgm:cxn modelId="{D2A5B440-CA6C-4C81-B80E-3C7E43CA4268}" type="presOf" srcId="{58C82FA6-ED7C-4380-A774-F258976A474B}" destId="{99EE8112-F49D-4F13-BE74-F0B414C07123}" srcOrd="0" destOrd="0" presId="urn:microsoft.com/office/officeart/2005/8/layout/hierarchy6"/>
    <dgm:cxn modelId="{EB3B3DDB-D72E-44E4-8C97-8AD50D35EB6B}" srcId="{87F25AA3-8230-4E2E-BECD-2C1A499C0C2A}" destId="{D0F66DEC-98C8-4F49-85F2-90FE4CC7A4BE}" srcOrd="1" destOrd="0" parTransId="{C6643330-1F48-49CE-A939-466D6A036B66}" sibTransId="{1B6A3AB1-E9FD-4987-B897-E96BF19270AE}"/>
    <dgm:cxn modelId="{2AFB0B89-512D-4C21-8FD5-DAAB0DE3FB26}" srcId="{C33DB44F-0DA9-4C16-9AE2-3EE0B6CE0349}" destId="{25A9B0D5-7AE8-4223-97F3-7536DF836BB1}" srcOrd="0" destOrd="0" parTransId="{B78F910D-5D12-43E2-97B0-72214842B0E9}" sibTransId="{2499A40D-D1C7-497E-B9FC-400C27196E7C}"/>
    <dgm:cxn modelId="{41BC67DB-FD4D-47D4-92E4-C974CF9EFFF9}" type="presOf" srcId="{85753D84-B3D2-49CB-B9BB-BCCA82A5A715}" destId="{E422D4F0-42ED-4D3E-BF84-C2DFBED2EB70}" srcOrd="0" destOrd="0" presId="urn:microsoft.com/office/officeart/2005/8/layout/hierarchy6"/>
    <dgm:cxn modelId="{E2A1C0C9-7406-4D6F-9078-4F06BEC69C3A}" type="presOf" srcId="{65F7163C-FB1A-42B6-B8E7-3CE466EADFD7}" destId="{9EC0E90B-35C6-47A6-8A07-23221AB1397C}" srcOrd="0" destOrd="0" presId="urn:microsoft.com/office/officeart/2005/8/layout/hierarchy6"/>
    <dgm:cxn modelId="{57818D30-3B01-4BE4-8CFC-649F6786D0C9}" type="presOf" srcId="{C33DB44F-0DA9-4C16-9AE2-3EE0B6CE0349}" destId="{024784D2-AE68-44F6-929A-BF7739A95712}" srcOrd="0" destOrd="0" presId="urn:microsoft.com/office/officeart/2005/8/layout/hierarchy6"/>
    <dgm:cxn modelId="{822869DD-557B-49EE-A8E8-2FC16F991FC7}" srcId="{D0F66DEC-98C8-4F49-85F2-90FE4CC7A4BE}" destId="{C33DB44F-0DA9-4C16-9AE2-3EE0B6CE0349}" srcOrd="0" destOrd="0" parTransId="{85753D84-B3D2-49CB-B9BB-BCCA82A5A715}" sibTransId="{F8E1A23D-2D14-45B2-B997-9AD9092D8F4F}"/>
    <dgm:cxn modelId="{9C28AC1C-40C5-4861-9D11-BEBB895D9E34}" type="presOf" srcId="{0FB0AAD1-EFFD-4EFD-9FCB-BA81402FC5D9}" destId="{4ACEBA84-5320-41C8-8A06-1FD83322B07F}" srcOrd="0" destOrd="0" presId="urn:microsoft.com/office/officeart/2005/8/layout/hierarchy6"/>
    <dgm:cxn modelId="{D7CD24BA-D787-4D12-95C3-BD01F1890234}" srcId="{87F25AA3-8230-4E2E-BECD-2C1A499C0C2A}" destId="{9F58BF33-6430-4491-A3B5-71112E9CEC7F}" srcOrd="0" destOrd="0" parTransId="{0FB0AAD1-EFFD-4EFD-9FCB-BA81402FC5D9}" sibTransId="{7CF5287C-EA3B-416F-A818-B67A1EF6AFE6}"/>
    <dgm:cxn modelId="{A755177E-D2B8-4492-9618-81C52BFC32FE}" type="presOf" srcId="{25A9B0D5-7AE8-4223-97F3-7536DF836BB1}" destId="{DF137A9A-B01B-417C-B033-08903D32A16B}" srcOrd="0" destOrd="0" presId="urn:microsoft.com/office/officeart/2005/8/layout/hierarchy6"/>
    <dgm:cxn modelId="{3EA52150-B75F-4119-A386-9ACC2694C165}" type="presOf" srcId="{D0F66DEC-98C8-4F49-85F2-90FE4CC7A4BE}" destId="{94D5B4DB-B390-4843-A943-506D3B01A27D}" srcOrd="0" destOrd="0" presId="urn:microsoft.com/office/officeart/2005/8/layout/hierarchy6"/>
    <dgm:cxn modelId="{12B6A44C-1598-4091-96B7-363F8230AE46}" srcId="{C33DB44F-0DA9-4C16-9AE2-3EE0B6CE0349}" destId="{65F7163C-FB1A-42B6-B8E7-3CE466EADFD7}" srcOrd="1" destOrd="0" parTransId="{11379442-C7AC-4E40-BC71-CB5963F1377A}" sibTransId="{594A1786-3FCF-44B0-9B62-74064E749F48}"/>
    <dgm:cxn modelId="{9908E7FE-5659-4F0A-BE32-6822DBD7245B}" type="presOf" srcId="{4FA57088-B705-4482-8944-348502E2F763}" destId="{3DAF3A18-C45B-4607-B725-6DBE260FB99B}" srcOrd="0" destOrd="0" presId="urn:microsoft.com/office/officeart/2005/8/layout/hierarchy6"/>
    <dgm:cxn modelId="{213F36F7-8C6B-43C6-8470-E39322D52A1F}" type="presOf" srcId="{9F58BF33-6430-4491-A3B5-71112E9CEC7F}" destId="{78750017-72CB-4B5C-A08A-32589943FC4F}" srcOrd="0" destOrd="0" presId="urn:microsoft.com/office/officeart/2005/8/layout/hierarchy6"/>
    <dgm:cxn modelId="{5EE403BB-AA3C-4E95-81F9-4C0A3BEC342F}" srcId="{4FA57088-B705-4482-8944-348502E2F763}" destId="{87F25AA3-8230-4E2E-BECD-2C1A499C0C2A}" srcOrd="0" destOrd="0" parTransId="{FF0E64A2-4553-46F5-9427-623297AA5221}" sibTransId="{E6E9EB3B-EAA2-4EE1-8596-8525B8807149}"/>
    <dgm:cxn modelId="{27863796-02C8-49E0-8771-F665CED569E3}" type="presOf" srcId="{11379442-C7AC-4E40-BC71-CB5963F1377A}" destId="{75CEE854-2BE7-4496-8951-8B0CBA2113C9}" srcOrd="0" destOrd="0" presId="urn:microsoft.com/office/officeart/2005/8/layout/hierarchy6"/>
    <dgm:cxn modelId="{9DCE4700-7C95-42D4-873A-C3EB0CD6E05E}" type="presOf" srcId="{B78F910D-5D12-43E2-97B0-72214842B0E9}" destId="{AA569CCD-415F-4A46-A42E-8705FF27C58E}" srcOrd="0" destOrd="0" presId="urn:microsoft.com/office/officeart/2005/8/layout/hierarchy6"/>
    <dgm:cxn modelId="{1BAA8DBE-50D1-4BB2-8B50-3B80FFF2330E}" type="presParOf" srcId="{3DAF3A18-C45B-4607-B725-6DBE260FB99B}" destId="{71EE8CA3-04A4-40FE-B634-158741FAD711}" srcOrd="0" destOrd="0" presId="urn:microsoft.com/office/officeart/2005/8/layout/hierarchy6"/>
    <dgm:cxn modelId="{83DCD094-72EE-4E72-ABCE-D9909B6A3BDA}" type="presParOf" srcId="{71EE8CA3-04A4-40FE-B634-158741FAD711}" destId="{3FDE2E06-E0F0-4D08-9F1E-00DADA78A14F}" srcOrd="0" destOrd="0" presId="urn:microsoft.com/office/officeart/2005/8/layout/hierarchy6"/>
    <dgm:cxn modelId="{F0B8A25C-873B-4D49-9452-7E4589ABE114}" type="presParOf" srcId="{3FDE2E06-E0F0-4D08-9F1E-00DADA78A14F}" destId="{03642B8D-D00E-403F-8761-50101AA96256}" srcOrd="0" destOrd="0" presId="urn:microsoft.com/office/officeart/2005/8/layout/hierarchy6"/>
    <dgm:cxn modelId="{1BC9B74E-D82F-45C6-B1DC-63EFC838C0E0}" type="presParOf" srcId="{03642B8D-D00E-403F-8761-50101AA96256}" destId="{CE50A7F1-C19F-4581-BD04-D8B964BBCF13}" srcOrd="0" destOrd="0" presId="urn:microsoft.com/office/officeart/2005/8/layout/hierarchy6"/>
    <dgm:cxn modelId="{0ECC757A-770B-47D5-B966-9C12C9010C05}" type="presParOf" srcId="{03642B8D-D00E-403F-8761-50101AA96256}" destId="{347FF04E-D909-4CE3-B1E4-278F212990CB}" srcOrd="1" destOrd="0" presId="urn:microsoft.com/office/officeart/2005/8/layout/hierarchy6"/>
    <dgm:cxn modelId="{B58F6D00-2C63-444B-94F0-D6EDC9175C11}" type="presParOf" srcId="{347FF04E-D909-4CE3-B1E4-278F212990CB}" destId="{4ACEBA84-5320-41C8-8A06-1FD83322B07F}" srcOrd="0" destOrd="0" presId="urn:microsoft.com/office/officeart/2005/8/layout/hierarchy6"/>
    <dgm:cxn modelId="{8CA2A54F-1764-4B44-A50F-FABCB87C0402}" type="presParOf" srcId="{347FF04E-D909-4CE3-B1E4-278F212990CB}" destId="{E19CBB60-8E77-4BFB-B420-36FB4C8F842C}" srcOrd="1" destOrd="0" presId="urn:microsoft.com/office/officeart/2005/8/layout/hierarchy6"/>
    <dgm:cxn modelId="{63A616C2-46FC-4194-A746-D70B13863B09}" type="presParOf" srcId="{E19CBB60-8E77-4BFB-B420-36FB4C8F842C}" destId="{78750017-72CB-4B5C-A08A-32589943FC4F}" srcOrd="0" destOrd="0" presId="urn:microsoft.com/office/officeart/2005/8/layout/hierarchy6"/>
    <dgm:cxn modelId="{2B0D2141-0305-4A5A-AFA3-29AFF641C093}" type="presParOf" srcId="{E19CBB60-8E77-4BFB-B420-36FB4C8F842C}" destId="{2379BDFF-A3BC-457F-A92D-9486DE99E9A3}" srcOrd="1" destOrd="0" presId="urn:microsoft.com/office/officeart/2005/8/layout/hierarchy6"/>
    <dgm:cxn modelId="{614CBDAC-9D0A-4170-B366-CCD299773981}" type="presParOf" srcId="{347FF04E-D909-4CE3-B1E4-278F212990CB}" destId="{1D1A3A0D-8CFE-429C-BEE0-F551C9B0642A}" srcOrd="2" destOrd="0" presId="urn:microsoft.com/office/officeart/2005/8/layout/hierarchy6"/>
    <dgm:cxn modelId="{CCD051F7-F307-4ED1-815D-3641534E982C}" type="presParOf" srcId="{347FF04E-D909-4CE3-B1E4-278F212990CB}" destId="{BFBD9B88-2358-4AB5-9D33-8033BAAD29EF}" srcOrd="3" destOrd="0" presId="urn:microsoft.com/office/officeart/2005/8/layout/hierarchy6"/>
    <dgm:cxn modelId="{5FC0F1D6-0A2A-4FD3-8537-41AA6DB16D59}" type="presParOf" srcId="{BFBD9B88-2358-4AB5-9D33-8033BAAD29EF}" destId="{94D5B4DB-B390-4843-A943-506D3B01A27D}" srcOrd="0" destOrd="0" presId="urn:microsoft.com/office/officeart/2005/8/layout/hierarchy6"/>
    <dgm:cxn modelId="{08A35B3E-1955-4A22-8ADB-B6D675AB4D3F}" type="presParOf" srcId="{BFBD9B88-2358-4AB5-9D33-8033BAAD29EF}" destId="{151C608D-B4B1-45BC-936A-3C16EF482FF4}" srcOrd="1" destOrd="0" presId="urn:microsoft.com/office/officeart/2005/8/layout/hierarchy6"/>
    <dgm:cxn modelId="{02448D7D-F19A-4312-9F72-06A55A5347CC}" type="presParOf" srcId="{151C608D-B4B1-45BC-936A-3C16EF482FF4}" destId="{E422D4F0-42ED-4D3E-BF84-C2DFBED2EB70}" srcOrd="0" destOrd="0" presId="urn:microsoft.com/office/officeart/2005/8/layout/hierarchy6"/>
    <dgm:cxn modelId="{256EE6EA-21DA-4435-950D-7EA4AB2189A2}" type="presParOf" srcId="{151C608D-B4B1-45BC-936A-3C16EF482FF4}" destId="{66DAB8BB-AEFF-44A7-9026-13772759762B}" srcOrd="1" destOrd="0" presId="urn:microsoft.com/office/officeart/2005/8/layout/hierarchy6"/>
    <dgm:cxn modelId="{BABBEE6A-ED67-4FCF-9690-8363908A28E9}" type="presParOf" srcId="{66DAB8BB-AEFF-44A7-9026-13772759762B}" destId="{024784D2-AE68-44F6-929A-BF7739A95712}" srcOrd="0" destOrd="0" presId="urn:microsoft.com/office/officeart/2005/8/layout/hierarchy6"/>
    <dgm:cxn modelId="{C93B7A07-7326-48F0-9524-7BB9540C44A4}" type="presParOf" srcId="{66DAB8BB-AEFF-44A7-9026-13772759762B}" destId="{9AFD29C6-29A6-4B4E-A713-9C0F5DF2A1DB}" srcOrd="1" destOrd="0" presId="urn:microsoft.com/office/officeart/2005/8/layout/hierarchy6"/>
    <dgm:cxn modelId="{1744993F-DBC8-4E30-89C5-79CC0C90EB5A}" type="presParOf" srcId="{9AFD29C6-29A6-4B4E-A713-9C0F5DF2A1DB}" destId="{AA569CCD-415F-4A46-A42E-8705FF27C58E}" srcOrd="0" destOrd="0" presId="urn:microsoft.com/office/officeart/2005/8/layout/hierarchy6"/>
    <dgm:cxn modelId="{758FB8B6-0E05-442E-8B22-0C83F891BBB4}" type="presParOf" srcId="{9AFD29C6-29A6-4B4E-A713-9C0F5DF2A1DB}" destId="{4CC7E67A-CF0C-457D-95AD-5CFD011722F6}" srcOrd="1" destOrd="0" presId="urn:microsoft.com/office/officeart/2005/8/layout/hierarchy6"/>
    <dgm:cxn modelId="{56A9AE43-012D-4C90-BC3B-2D078CC7AA38}" type="presParOf" srcId="{4CC7E67A-CF0C-457D-95AD-5CFD011722F6}" destId="{DF137A9A-B01B-417C-B033-08903D32A16B}" srcOrd="0" destOrd="0" presId="urn:microsoft.com/office/officeart/2005/8/layout/hierarchy6"/>
    <dgm:cxn modelId="{22D544C7-B6C0-499C-B5BB-5088B286391B}" type="presParOf" srcId="{4CC7E67A-CF0C-457D-95AD-5CFD011722F6}" destId="{26CECA95-F9C6-470C-9D07-6CA2F202575A}" srcOrd="1" destOrd="0" presId="urn:microsoft.com/office/officeart/2005/8/layout/hierarchy6"/>
    <dgm:cxn modelId="{2CE4CE93-0992-48B1-840C-283FC71EE3AB}" type="presParOf" srcId="{9AFD29C6-29A6-4B4E-A713-9C0F5DF2A1DB}" destId="{75CEE854-2BE7-4496-8951-8B0CBA2113C9}" srcOrd="2" destOrd="0" presId="urn:microsoft.com/office/officeart/2005/8/layout/hierarchy6"/>
    <dgm:cxn modelId="{A0CEE382-735F-4E78-A1E5-DA632F886B52}" type="presParOf" srcId="{9AFD29C6-29A6-4B4E-A713-9C0F5DF2A1DB}" destId="{4D78BC6A-6058-49CB-B775-FF2452346242}" srcOrd="3" destOrd="0" presId="urn:microsoft.com/office/officeart/2005/8/layout/hierarchy6"/>
    <dgm:cxn modelId="{227DA141-5CC4-42AE-8223-37F7E7041477}" type="presParOf" srcId="{4D78BC6A-6058-49CB-B775-FF2452346242}" destId="{9EC0E90B-35C6-47A6-8A07-23221AB1397C}" srcOrd="0" destOrd="0" presId="urn:microsoft.com/office/officeart/2005/8/layout/hierarchy6"/>
    <dgm:cxn modelId="{7CD49D42-180D-4701-9E68-CE26427100F9}" type="presParOf" srcId="{4D78BC6A-6058-49CB-B775-FF2452346242}" destId="{85013C8D-3BFE-4EF6-BCA8-502ED49EBDBE}" srcOrd="1" destOrd="0" presId="urn:microsoft.com/office/officeart/2005/8/layout/hierarchy6"/>
    <dgm:cxn modelId="{868D24CE-0861-47D8-9EE8-29C41F42E710}" type="presParOf" srcId="{151C608D-B4B1-45BC-936A-3C16EF482FF4}" destId="{CDE53D41-8E34-4B2F-BFAA-BD79AC3FE224}" srcOrd="2" destOrd="0" presId="urn:microsoft.com/office/officeart/2005/8/layout/hierarchy6"/>
    <dgm:cxn modelId="{BA661DB1-07F6-4115-808B-95240B22A1AE}" type="presParOf" srcId="{151C608D-B4B1-45BC-936A-3C16EF482FF4}" destId="{FC63598E-6C86-4688-B306-B4830B47AEC2}" srcOrd="3" destOrd="0" presId="urn:microsoft.com/office/officeart/2005/8/layout/hierarchy6"/>
    <dgm:cxn modelId="{9DD6D31E-BFA9-47A3-A851-023D34616DF1}" type="presParOf" srcId="{FC63598E-6C86-4688-B306-B4830B47AEC2}" destId="{99EE8112-F49D-4F13-BE74-F0B414C07123}" srcOrd="0" destOrd="0" presId="urn:microsoft.com/office/officeart/2005/8/layout/hierarchy6"/>
    <dgm:cxn modelId="{70E49EE6-8124-4161-8494-22133C25E10C}" type="presParOf" srcId="{FC63598E-6C86-4688-B306-B4830B47AEC2}" destId="{E95BA49D-E232-4C6B-8A37-0092A377A2CE}" srcOrd="1" destOrd="0" presId="urn:microsoft.com/office/officeart/2005/8/layout/hierarchy6"/>
    <dgm:cxn modelId="{BFE5A20F-7E4D-4060-9E26-F4C96582193B}" type="presParOf" srcId="{3DAF3A18-C45B-4607-B725-6DBE260FB99B}" destId="{7E4CBAF7-D9A6-4CC4-9FB7-EEFE47B307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FA57088-B705-4482-8944-348502E2F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F25AA3-8230-4E2E-BECD-2C1A499C0C2A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1-8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E64A2-4553-46F5-9427-623297AA5221}" type="parTrans" cxnId="{5EE403BB-AA3C-4E95-81F9-4C0A3BEC342F}">
      <dgm:prSet/>
      <dgm:spPr/>
      <dgm:t>
        <a:bodyPr/>
        <a:lstStyle/>
        <a:p>
          <a:endParaRPr lang="ru-RU" sz="2200"/>
        </a:p>
      </dgm:t>
    </dgm:pt>
    <dgm:pt modelId="{E6E9EB3B-EAA2-4EE1-8596-8525B8807149}" type="sibTrans" cxnId="{5EE403BB-AA3C-4E95-81F9-4C0A3BEC342F}">
      <dgm:prSet/>
      <dgm:spPr/>
      <dgm:t>
        <a:bodyPr/>
        <a:lstStyle/>
        <a:p>
          <a:endParaRPr lang="ru-RU" sz="2200"/>
        </a:p>
      </dgm:t>
    </dgm:pt>
    <dgm:pt modelId="{9F58BF33-6430-4491-A3B5-71112E9CEC7F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2, 5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B0AAD1-EFFD-4EFD-9FCB-BA81402FC5D9}" type="parTrans" cxnId="{D7CD24BA-D787-4D12-95C3-BD01F1890234}">
      <dgm:prSet/>
      <dgm:spPr/>
      <dgm:t>
        <a:bodyPr/>
        <a:lstStyle/>
        <a:p>
          <a:endParaRPr lang="ru-RU" sz="2200"/>
        </a:p>
      </dgm:t>
    </dgm:pt>
    <dgm:pt modelId="{7CF5287C-EA3B-416F-A818-B67A1EF6AFE6}" type="sibTrans" cxnId="{D7CD24BA-D787-4D12-95C3-BD01F1890234}">
      <dgm:prSet/>
      <dgm:spPr/>
      <dgm:t>
        <a:bodyPr/>
        <a:lstStyle/>
        <a:p>
          <a:endParaRPr lang="ru-RU" sz="2200"/>
        </a:p>
      </dgm:t>
    </dgm:pt>
    <dgm:pt modelId="{D0F66DEC-98C8-4F49-85F2-90FE4CC7A4BE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1, 3, 4, 6, 7, 8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6A3AB1-E9FD-4987-B897-E96BF19270AE}" type="sibTrans" cxnId="{EB3B3DDB-D72E-44E4-8C97-8AD50D35EB6B}">
      <dgm:prSet/>
      <dgm:spPr/>
      <dgm:t>
        <a:bodyPr/>
        <a:lstStyle/>
        <a:p>
          <a:endParaRPr lang="ru-RU" sz="2200"/>
        </a:p>
      </dgm:t>
    </dgm:pt>
    <dgm:pt modelId="{C6643330-1F48-49CE-A939-466D6A036B66}" type="parTrans" cxnId="{EB3B3DDB-D72E-44E4-8C97-8AD50D35EB6B}">
      <dgm:prSet/>
      <dgm:spPr/>
      <dgm:t>
        <a:bodyPr/>
        <a:lstStyle/>
        <a:p>
          <a:endParaRPr lang="ru-RU" sz="2200"/>
        </a:p>
      </dgm:t>
    </dgm:pt>
    <dgm:pt modelId="{C33DB44F-0DA9-4C16-9AE2-3EE0B6CE0349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1, 4, 6, 7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753D84-B3D2-49CB-B9BB-BCCA82A5A715}" type="parTrans" cxnId="{822869DD-557B-49EE-A8E8-2FC16F991FC7}">
      <dgm:prSet/>
      <dgm:spPr/>
      <dgm:t>
        <a:bodyPr/>
        <a:lstStyle/>
        <a:p>
          <a:endParaRPr lang="ru-RU" sz="2200"/>
        </a:p>
      </dgm:t>
    </dgm:pt>
    <dgm:pt modelId="{F8E1A23D-2D14-45B2-B997-9AD9092D8F4F}" type="sibTrans" cxnId="{822869DD-557B-49EE-A8E8-2FC16F991FC7}">
      <dgm:prSet/>
      <dgm:spPr/>
      <dgm:t>
        <a:bodyPr/>
        <a:lstStyle/>
        <a:p>
          <a:endParaRPr lang="ru-RU" sz="2200"/>
        </a:p>
      </dgm:t>
    </dgm:pt>
    <dgm:pt modelId="{58C82FA6-ED7C-4380-A774-F258976A474B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3, 8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84CA01-C3DE-4901-8534-BC425F446C97}" type="parTrans" cxnId="{0DABD3BA-E542-44A2-929D-9859D2C4158B}">
      <dgm:prSet/>
      <dgm:spPr/>
      <dgm:t>
        <a:bodyPr/>
        <a:lstStyle/>
        <a:p>
          <a:endParaRPr lang="ru-RU" sz="2200"/>
        </a:p>
      </dgm:t>
    </dgm:pt>
    <dgm:pt modelId="{4ABAC8F9-A003-477D-B394-738D27B1DD5D}" type="sibTrans" cxnId="{0DABD3BA-E542-44A2-929D-9859D2C4158B}">
      <dgm:prSet/>
      <dgm:spPr/>
      <dgm:t>
        <a:bodyPr/>
        <a:lstStyle/>
        <a:p>
          <a:endParaRPr lang="ru-RU" sz="2200"/>
        </a:p>
      </dgm:t>
    </dgm:pt>
    <dgm:pt modelId="{33C636BF-E691-4ECA-A2E1-238D4F1E10EA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9C7912C-53FA-47D9-87D9-436B23B93FFC}" type="parTrans" cxnId="{4BB47F64-8C83-4914-AA19-10668C64B106}">
      <dgm:prSet/>
      <dgm:spPr/>
      <dgm:t>
        <a:bodyPr/>
        <a:lstStyle/>
        <a:p>
          <a:endParaRPr lang="ru-RU" sz="2200"/>
        </a:p>
      </dgm:t>
    </dgm:pt>
    <dgm:pt modelId="{2ABB0B13-25E4-4B61-B0F1-A5A2FA53E68C}" type="sibTrans" cxnId="{4BB47F64-8C83-4914-AA19-10668C64B106}">
      <dgm:prSet/>
      <dgm:spPr/>
      <dgm:t>
        <a:bodyPr/>
        <a:lstStyle/>
        <a:p>
          <a:endParaRPr lang="ru-RU" sz="2200"/>
        </a:p>
      </dgm:t>
    </dgm:pt>
    <dgm:pt modelId="{9B5DD845-9F6C-46D3-BCC9-135743348526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1D31588-35BC-4E5B-B6FE-D1CDA7535AA2}" type="parTrans" cxnId="{7E52319B-50A9-4A54-8A05-AD85CCEC39E1}">
      <dgm:prSet/>
      <dgm:spPr/>
      <dgm:t>
        <a:bodyPr/>
        <a:lstStyle/>
        <a:p>
          <a:endParaRPr lang="ru-RU" sz="2200"/>
        </a:p>
      </dgm:t>
    </dgm:pt>
    <dgm:pt modelId="{52C34DBF-C01D-45AD-A44B-E5CF40A91313}" type="sibTrans" cxnId="{7E52319B-50A9-4A54-8A05-AD85CCEC39E1}">
      <dgm:prSet/>
      <dgm:spPr/>
      <dgm:t>
        <a:bodyPr/>
        <a:lstStyle/>
        <a:p>
          <a:endParaRPr lang="ru-RU" sz="2200"/>
        </a:p>
      </dgm:t>
    </dgm:pt>
    <dgm:pt modelId="{58BD4FC9-F301-4C23-BF78-CA1CE375DC82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1, 7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536FBA7-79F9-4128-B221-D027EDEECB08}" type="parTrans" cxnId="{7A5A6890-0599-42FD-8853-9B372ACBF344}">
      <dgm:prSet/>
      <dgm:spPr/>
      <dgm:t>
        <a:bodyPr/>
        <a:lstStyle/>
        <a:p>
          <a:endParaRPr lang="ru-RU" sz="2200"/>
        </a:p>
      </dgm:t>
    </dgm:pt>
    <dgm:pt modelId="{5BCA8061-98D5-4FC6-BEFA-6B1357853E26}" type="sibTrans" cxnId="{7A5A6890-0599-42FD-8853-9B372ACBF344}">
      <dgm:prSet/>
      <dgm:spPr/>
      <dgm:t>
        <a:bodyPr/>
        <a:lstStyle/>
        <a:p>
          <a:endParaRPr lang="ru-RU" sz="2200"/>
        </a:p>
      </dgm:t>
    </dgm:pt>
    <dgm:pt modelId="{4920948D-48A8-47A4-A048-59BFCB2272FE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6, 4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563D5A2-24BB-4E8D-B735-250C122F5725}" type="parTrans" cxnId="{19DAF8B4-BA19-43B4-B56A-397EEFA76640}">
      <dgm:prSet/>
      <dgm:spPr/>
      <dgm:t>
        <a:bodyPr/>
        <a:lstStyle/>
        <a:p>
          <a:endParaRPr lang="ru-RU" sz="2200"/>
        </a:p>
      </dgm:t>
    </dgm:pt>
    <dgm:pt modelId="{6854F7B8-9AC2-4520-86E9-0909123E944A}" type="sibTrans" cxnId="{19DAF8B4-BA19-43B4-B56A-397EEFA76640}">
      <dgm:prSet/>
      <dgm:spPr/>
      <dgm:t>
        <a:bodyPr/>
        <a:lstStyle/>
        <a:p>
          <a:endParaRPr lang="ru-RU" sz="2200"/>
        </a:p>
      </dgm:t>
    </dgm:pt>
    <dgm:pt modelId="{6B251E0B-E2F0-474F-96C1-46FDC32939A4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B4D30D2-F45A-49CD-9707-1A4763C5AA54}" type="parTrans" cxnId="{472F9BF1-1150-4453-9053-A6DB8CC1B8C4}">
      <dgm:prSet/>
      <dgm:spPr/>
      <dgm:t>
        <a:bodyPr/>
        <a:lstStyle/>
        <a:p>
          <a:endParaRPr lang="ru-RU" sz="2200"/>
        </a:p>
      </dgm:t>
    </dgm:pt>
    <dgm:pt modelId="{B4A5C699-EADB-42F5-9B61-D4666BCBEB67}" type="sibTrans" cxnId="{472F9BF1-1150-4453-9053-A6DB8CC1B8C4}">
      <dgm:prSet/>
      <dgm:spPr/>
      <dgm:t>
        <a:bodyPr/>
        <a:lstStyle/>
        <a:p>
          <a:endParaRPr lang="ru-RU" sz="2200"/>
        </a:p>
      </dgm:t>
    </dgm:pt>
    <dgm:pt modelId="{90533994-73AB-46D8-AD71-91558759BEAB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3FB3AB5-CB7B-4C07-A835-BEA15C110AAB}" type="parTrans" cxnId="{2FD4C6A5-C2AF-4F70-878A-914205D2319C}">
      <dgm:prSet/>
      <dgm:spPr/>
      <dgm:t>
        <a:bodyPr/>
        <a:lstStyle/>
        <a:p>
          <a:endParaRPr lang="ru-RU" sz="2200"/>
        </a:p>
      </dgm:t>
    </dgm:pt>
    <dgm:pt modelId="{0EFCDAD0-B781-4C6C-9333-654AC25D79E7}" type="sibTrans" cxnId="{2FD4C6A5-C2AF-4F70-878A-914205D2319C}">
      <dgm:prSet/>
      <dgm:spPr/>
      <dgm:t>
        <a:bodyPr/>
        <a:lstStyle/>
        <a:p>
          <a:endParaRPr lang="ru-RU" sz="2200"/>
        </a:p>
      </dgm:t>
    </dgm:pt>
    <dgm:pt modelId="{2E3ECE4B-5018-4C79-99BA-EE3D24D18DF9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EEDDD65-1BCD-42FD-A0AF-8EC46C784741}" type="parTrans" cxnId="{5B38F501-0EA8-4DBC-B3E8-F9E2AF1162A6}">
      <dgm:prSet/>
      <dgm:spPr/>
      <dgm:t>
        <a:bodyPr/>
        <a:lstStyle/>
        <a:p>
          <a:endParaRPr lang="ru-RU" sz="2200"/>
        </a:p>
      </dgm:t>
    </dgm:pt>
    <dgm:pt modelId="{4EA44556-20B0-4E6E-A410-BBA9B11C854B}" type="sibTrans" cxnId="{5B38F501-0EA8-4DBC-B3E8-F9E2AF1162A6}">
      <dgm:prSet/>
      <dgm:spPr/>
      <dgm:t>
        <a:bodyPr/>
        <a:lstStyle/>
        <a:p>
          <a:endParaRPr lang="ru-RU" sz="2200"/>
        </a:p>
      </dgm:t>
    </dgm:pt>
    <dgm:pt modelId="{1186AE85-059B-48BA-A021-A9B3671BBC53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0B88AC1-8D37-4DBC-975E-5D3CCA870303}" type="parTrans" cxnId="{377C43F0-3FA6-49CE-BD23-B4EC31D680BD}">
      <dgm:prSet/>
      <dgm:spPr/>
      <dgm:t>
        <a:bodyPr/>
        <a:lstStyle/>
        <a:p>
          <a:endParaRPr lang="ru-RU" sz="2200"/>
        </a:p>
      </dgm:t>
    </dgm:pt>
    <dgm:pt modelId="{69F2E9ED-1373-4C29-80CE-70D45DD58D93}" type="sibTrans" cxnId="{377C43F0-3FA6-49CE-BD23-B4EC31D680BD}">
      <dgm:prSet/>
      <dgm:spPr/>
      <dgm:t>
        <a:bodyPr/>
        <a:lstStyle/>
        <a:p>
          <a:endParaRPr lang="ru-RU" sz="2200"/>
        </a:p>
      </dgm:t>
    </dgm:pt>
    <dgm:pt modelId="{46509E78-2CCD-4A13-A724-6CCC33846BEB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D8F0AE-41F0-4434-BA83-F927BD22E483}" type="parTrans" cxnId="{85FBF008-ED4A-468E-AE52-247B9F87196F}">
      <dgm:prSet/>
      <dgm:spPr/>
      <dgm:t>
        <a:bodyPr/>
        <a:lstStyle/>
        <a:p>
          <a:endParaRPr lang="ru-RU" sz="2200"/>
        </a:p>
      </dgm:t>
    </dgm:pt>
    <dgm:pt modelId="{CC23F38B-33C1-4742-BAF3-4959C47D8D45}" type="sibTrans" cxnId="{85FBF008-ED4A-468E-AE52-247B9F87196F}">
      <dgm:prSet/>
      <dgm:spPr/>
      <dgm:t>
        <a:bodyPr/>
        <a:lstStyle/>
        <a:p>
          <a:endParaRPr lang="ru-RU" sz="2200"/>
        </a:p>
      </dgm:t>
    </dgm:pt>
    <dgm:pt modelId="{A8AFDAC3-4378-43BA-ACBE-675EFA0CF356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7318E8F-776A-40C3-A332-2DD2D87F46B2}" type="parTrans" cxnId="{724BCD66-067C-4739-9F68-0F6DB6B55C88}">
      <dgm:prSet/>
      <dgm:spPr/>
      <dgm:t>
        <a:bodyPr/>
        <a:lstStyle/>
        <a:p>
          <a:endParaRPr lang="ru-RU" sz="2200"/>
        </a:p>
      </dgm:t>
    </dgm:pt>
    <dgm:pt modelId="{4C22300A-C6DD-4786-8921-AB78077AB8CB}" type="sibTrans" cxnId="{724BCD66-067C-4739-9F68-0F6DB6B55C88}">
      <dgm:prSet/>
      <dgm:spPr/>
      <dgm:t>
        <a:bodyPr/>
        <a:lstStyle/>
        <a:p>
          <a:endParaRPr lang="ru-RU" sz="2200"/>
        </a:p>
      </dgm:t>
    </dgm:pt>
    <dgm:pt modelId="{3DAF3A18-C45B-4607-B725-6DBE260FB99B}" type="pres">
      <dgm:prSet presAssocID="{4FA57088-B705-4482-8944-348502E2F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EE8CA3-04A4-40FE-B634-158741FAD711}" type="pres">
      <dgm:prSet presAssocID="{4FA57088-B705-4482-8944-348502E2F763}" presName="hierFlow" presStyleCnt="0"/>
      <dgm:spPr/>
      <dgm:t>
        <a:bodyPr/>
        <a:lstStyle/>
        <a:p>
          <a:endParaRPr lang="ru-RU"/>
        </a:p>
      </dgm:t>
    </dgm:pt>
    <dgm:pt modelId="{3FDE2E06-E0F0-4D08-9F1E-00DADA78A14F}" type="pres">
      <dgm:prSet presAssocID="{4FA57088-B705-4482-8944-348502E2F763}" presName="hierChild1" presStyleCnt="0">
        <dgm:presLayoutVars>
          <dgm:chPref val="1"/>
          <dgm:animOne val="branch"/>
          <dgm:animLvl val="lvl"/>
        </dgm:presLayoutVars>
      </dgm:prSet>
      <dgm:spPr/>
      <dgm:t>
        <a:bodyPr/>
        <a:lstStyle/>
        <a:p>
          <a:endParaRPr lang="ru-RU"/>
        </a:p>
      </dgm:t>
    </dgm:pt>
    <dgm:pt modelId="{03642B8D-D00E-403F-8761-50101AA96256}" type="pres">
      <dgm:prSet presAssocID="{87F25AA3-8230-4E2E-BECD-2C1A499C0C2A}" presName="Name14" presStyleCnt="0"/>
      <dgm:spPr/>
      <dgm:t>
        <a:bodyPr/>
        <a:lstStyle/>
        <a:p>
          <a:endParaRPr lang="ru-RU"/>
        </a:p>
      </dgm:t>
    </dgm:pt>
    <dgm:pt modelId="{CE50A7F1-C19F-4581-BD04-D8B964BBCF13}" type="pres">
      <dgm:prSet presAssocID="{87F25AA3-8230-4E2E-BECD-2C1A499C0C2A}" presName="level1Shape" presStyleLbl="node0" presStyleIdx="0" presStyleCnt="1" custLinFactNeighborX="10798" custLinFactNeighborY="-94673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7FF04E-D909-4CE3-B1E4-278F212990CB}" type="pres">
      <dgm:prSet presAssocID="{87F25AA3-8230-4E2E-BECD-2C1A499C0C2A}" presName="hierChild2" presStyleCnt="0"/>
      <dgm:spPr/>
      <dgm:t>
        <a:bodyPr/>
        <a:lstStyle/>
        <a:p>
          <a:endParaRPr lang="ru-RU"/>
        </a:p>
      </dgm:t>
    </dgm:pt>
    <dgm:pt modelId="{4ACEBA84-5320-41C8-8A06-1FD83322B07F}" type="pres">
      <dgm:prSet presAssocID="{0FB0AAD1-EFFD-4EFD-9FCB-BA81402FC5D9}" presName="Name19" presStyleLbl="parChTrans1D2" presStyleIdx="0" presStyleCnt="2"/>
      <dgm:spPr/>
      <dgm:t>
        <a:bodyPr/>
        <a:lstStyle/>
        <a:p>
          <a:endParaRPr lang="ru-RU"/>
        </a:p>
      </dgm:t>
    </dgm:pt>
    <dgm:pt modelId="{E19CBB60-8E77-4BFB-B420-36FB4C8F842C}" type="pres">
      <dgm:prSet presAssocID="{9F58BF33-6430-4491-A3B5-71112E9CEC7F}" presName="Name21" presStyleCnt="0"/>
      <dgm:spPr/>
      <dgm:t>
        <a:bodyPr/>
        <a:lstStyle/>
        <a:p>
          <a:endParaRPr lang="ru-RU"/>
        </a:p>
      </dgm:t>
    </dgm:pt>
    <dgm:pt modelId="{78750017-72CB-4B5C-A08A-32589943FC4F}" type="pres">
      <dgm:prSet presAssocID="{9F58BF33-6430-4491-A3B5-71112E9CEC7F}" presName="level2Shape" presStyleLbl="node2" presStyleIdx="0" presStyleCnt="2" custScaleX="185749" custLinFactNeighborX="73375" custLinFactNeighborY="-56435"/>
      <dgm:spPr/>
      <dgm:t>
        <a:bodyPr/>
        <a:lstStyle/>
        <a:p>
          <a:endParaRPr lang="ru-RU"/>
        </a:p>
      </dgm:t>
    </dgm:pt>
    <dgm:pt modelId="{2379BDFF-A3BC-457F-A92D-9486DE99E9A3}" type="pres">
      <dgm:prSet presAssocID="{9F58BF33-6430-4491-A3B5-71112E9CEC7F}" presName="hierChild3" presStyleCnt="0"/>
      <dgm:spPr/>
      <dgm:t>
        <a:bodyPr/>
        <a:lstStyle/>
        <a:p>
          <a:endParaRPr lang="ru-RU"/>
        </a:p>
      </dgm:t>
    </dgm:pt>
    <dgm:pt modelId="{3CAC31CE-BABC-4389-9221-303CA5593BD6}" type="pres">
      <dgm:prSet presAssocID="{E9C7912C-53FA-47D9-87D9-436B23B93FFC}" presName="Name19" presStyleLbl="parChTrans1D3" presStyleIdx="0" presStyleCnt="4"/>
      <dgm:spPr/>
      <dgm:t>
        <a:bodyPr/>
        <a:lstStyle/>
        <a:p>
          <a:endParaRPr lang="ru-RU"/>
        </a:p>
      </dgm:t>
    </dgm:pt>
    <dgm:pt modelId="{E6205733-AEA5-48CA-A795-2A3607FC7728}" type="pres">
      <dgm:prSet presAssocID="{33C636BF-E691-4ECA-A2E1-238D4F1E10EA}" presName="Name21" presStyleCnt="0"/>
      <dgm:spPr/>
      <dgm:t>
        <a:bodyPr/>
        <a:lstStyle/>
        <a:p>
          <a:endParaRPr lang="ru-RU"/>
        </a:p>
      </dgm:t>
    </dgm:pt>
    <dgm:pt modelId="{EC988838-32D4-4DEB-9EF2-C8A0FC7AC527}" type="pres">
      <dgm:prSet presAssocID="{33C636BF-E691-4ECA-A2E1-238D4F1E10EA}" presName="level2Shape" presStyleLbl="node3" presStyleIdx="0" presStyleCnt="4" custLinFactNeighborX="61347" custLinFactNeighborY="-41311"/>
      <dgm:spPr/>
      <dgm:t>
        <a:bodyPr/>
        <a:lstStyle/>
        <a:p>
          <a:endParaRPr lang="ru-RU"/>
        </a:p>
      </dgm:t>
    </dgm:pt>
    <dgm:pt modelId="{B93E3077-1B02-4DB6-8F70-7FC6E3D538D8}" type="pres">
      <dgm:prSet presAssocID="{33C636BF-E691-4ECA-A2E1-238D4F1E10EA}" presName="hierChild3" presStyleCnt="0"/>
      <dgm:spPr/>
      <dgm:t>
        <a:bodyPr/>
        <a:lstStyle/>
        <a:p>
          <a:endParaRPr lang="ru-RU"/>
        </a:p>
      </dgm:t>
    </dgm:pt>
    <dgm:pt modelId="{4D6A965C-D684-4357-8600-D02B2B5E3B7F}" type="pres">
      <dgm:prSet presAssocID="{31D31588-35BC-4E5B-B6FE-D1CDA7535AA2}" presName="Name19" presStyleLbl="parChTrans1D3" presStyleIdx="1" presStyleCnt="4"/>
      <dgm:spPr/>
      <dgm:t>
        <a:bodyPr/>
        <a:lstStyle/>
        <a:p>
          <a:endParaRPr lang="ru-RU"/>
        </a:p>
      </dgm:t>
    </dgm:pt>
    <dgm:pt modelId="{EA1EDED9-784E-4ABD-9B59-1E9170F90C80}" type="pres">
      <dgm:prSet presAssocID="{9B5DD845-9F6C-46D3-BCC9-135743348526}" presName="Name21" presStyleCnt="0"/>
      <dgm:spPr/>
      <dgm:t>
        <a:bodyPr/>
        <a:lstStyle/>
        <a:p>
          <a:endParaRPr lang="ru-RU"/>
        </a:p>
      </dgm:t>
    </dgm:pt>
    <dgm:pt modelId="{2D21C0BB-EE14-4664-867D-F022FE8BC359}" type="pres">
      <dgm:prSet presAssocID="{9B5DD845-9F6C-46D3-BCC9-135743348526}" presName="level2Shape" presStyleLbl="node3" presStyleIdx="1" presStyleCnt="4" custLinFactNeighborX="61347" custLinFactNeighborY="-41311"/>
      <dgm:spPr/>
      <dgm:t>
        <a:bodyPr/>
        <a:lstStyle/>
        <a:p>
          <a:endParaRPr lang="ru-RU"/>
        </a:p>
      </dgm:t>
    </dgm:pt>
    <dgm:pt modelId="{C1B84F89-FC17-4128-9A48-87AB7A79F71E}" type="pres">
      <dgm:prSet presAssocID="{9B5DD845-9F6C-46D3-BCC9-135743348526}" presName="hierChild3" presStyleCnt="0"/>
      <dgm:spPr/>
      <dgm:t>
        <a:bodyPr/>
        <a:lstStyle/>
        <a:p>
          <a:endParaRPr lang="ru-RU"/>
        </a:p>
      </dgm:t>
    </dgm:pt>
    <dgm:pt modelId="{1D1A3A0D-8CFE-429C-BEE0-F551C9B0642A}" type="pres">
      <dgm:prSet presAssocID="{C6643330-1F48-49CE-A939-466D6A036B66}" presName="Name19" presStyleLbl="parChTrans1D2" presStyleIdx="1" presStyleCnt="2"/>
      <dgm:spPr/>
      <dgm:t>
        <a:bodyPr/>
        <a:lstStyle/>
        <a:p>
          <a:endParaRPr lang="ru-RU"/>
        </a:p>
      </dgm:t>
    </dgm:pt>
    <dgm:pt modelId="{BFBD9B88-2358-4AB5-9D33-8033BAAD29EF}" type="pres">
      <dgm:prSet presAssocID="{D0F66DEC-98C8-4F49-85F2-90FE4CC7A4BE}" presName="Name21" presStyleCnt="0"/>
      <dgm:spPr/>
      <dgm:t>
        <a:bodyPr/>
        <a:lstStyle/>
        <a:p>
          <a:endParaRPr lang="ru-RU"/>
        </a:p>
      </dgm:t>
    </dgm:pt>
    <dgm:pt modelId="{94D5B4DB-B390-4843-A943-506D3B01A27D}" type="pres">
      <dgm:prSet presAssocID="{D0F66DEC-98C8-4F49-85F2-90FE4CC7A4BE}" presName="level2Shape" presStyleLbl="node2" presStyleIdx="1" presStyleCnt="2" custScaleX="355115" custLinFactNeighborX="2087" custLinFactNeighborY="-56488"/>
      <dgm:spPr/>
      <dgm:t>
        <a:bodyPr/>
        <a:lstStyle/>
        <a:p>
          <a:endParaRPr lang="ru-RU"/>
        </a:p>
      </dgm:t>
    </dgm:pt>
    <dgm:pt modelId="{151C608D-B4B1-45BC-936A-3C16EF482FF4}" type="pres">
      <dgm:prSet presAssocID="{D0F66DEC-98C8-4F49-85F2-90FE4CC7A4BE}" presName="hierChild3" presStyleCnt="0"/>
      <dgm:spPr/>
      <dgm:t>
        <a:bodyPr/>
        <a:lstStyle/>
        <a:p>
          <a:endParaRPr lang="ru-RU"/>
        </a:p>
      </dgm:t>
    </dgm:pt>
    <dgm:pt modelId="{E422D4F0-42ED-4D3E-BF84-C2DFBED2EB70}" type="pres">
      <dgm:prSet presAssocID="{85753D84-B3D2-49CB-B9BB-BCCA82A5A715}" presName="Name19" presStyleLbl="parChTrans1D3" presStyleIdx="2" presStyleCnt="4"/>
      <dgm:spPr/>
      <dgm:t>
        <a:bodyPr/>
        <a:lstStyle/>
        <a:p>
          <a:endParaRPr lang="ru-RU"/>
        </a:p>
      </dgm:t>
    </dgm:pt>
    <dgm:pt modelId="{66DAB8BB-AEFF-44A7-9026-13772759762B}" type="pres">
      <dgm:prSet presAssocID="{C33DB44F-0DA9-4C16-9AE2-3EE0B6CE0349}" presName="Name21" presStyleCnt="0"/>
      <dgm:spPr/>
      <dgm:t>
        <a:bodyPr/>
        <a:lstStyle/>
        <a:p>
          <a:endParaRPr lang="ru-RU"/>
        </a:p>
      </dgm:t>
    </dgm:pt>
    <dgm:pt modelId="{024784D2-AE68-44F6-929A-BF7739A95712}" type="pres">
      <dgm:prSet presAssocID="{C33DB44F-0DA9-4C16-9AE2-3EE0B6CE0349}" presName="level2Shape" presStyleLbl="node3" presStyleIdx="2" presStyleCnt="4" custScaleX="239504" custLinFactNeighborX="-7602" custLinFactNeighborY="-41311"/>
      <dgm:spPr/>
      <dgm:t>
        <a:bodyPr/>
        <a:lstStyle/>
        <a:p>
          <a:endParaRPr lang="ru-RU"/>
        </a:p>
      </dgm:t>
    </dgm:pt>
    <dgm:pt modelId="{9AFD29C6-29A6-4B4E-A713-9C0F5DF2A1DB}" type="pres">
      <dgm:prSet presAssocID="{C33DB44F-0DA9-4C16-9AE2-3EE0B6CE0349}" presName="hierChild3" presStyleCnt="0"/>
      <dgm:spPr/>
      <dgm:t>
        <a:bodyPr/>
        <a:lstStyle/>
        <a:p>
          <a:endParaRPr lang="ru-RU"/>
        </a:p>
      </dgm:t>
    </dgm:pt>
    <dgm:pt modelId="{7331D0FF-49B4-4D5F-8CE3-1380F64BFF34}" type="pres">
      <dgm:prSet presAssocID="{0536FBA7-79F9-4128-B221-D027EDEECB08}" presName="Name19" presStyleLbl="parChTrans1D4" presStyleIdx="0" presStyleCnt="8"/>
      <dgm:spPr/>
      <dgm:t>
        <a:bodyPr/>
        <a:lstStyle/>
        <a:p>
          <a:endParaRPr lang="ru-RU"/>
        </a:p>
      </dgm:t>
    </dgm:pt>
    <dgm:pt modelId="{0C3F0F8E-D5DD-4B2B-BB7C-C07F902704D6}" type="pres">
      <dgm:prSet presAssocID="{58BD4FC9-F301-4C23-BF78-CA1CE375DC82}" presName="Name21" presStyleCnt="0"/>
      <dgm:spPr/>
      <dgm:t>
        <a:bodyPr/>
        <a:lstStyle/>
        <a:p>
          <a:endParaRPr lang="ru-RU"/>
        </a:p>
      </dgm:t>
    </dgm:pt>
    <dgm:pt modelId="{8DBC0962-3EA3-4A1A-BC1B-0E95102DF5AA}" type="pres">
      <dgm:prSet presAssocID="{58BD4FC9-F301-4C23-BF78-CA1CE375DC82}" presName="level2Shape" presStyleLbl="node4" presStyleIdx="0" presStyleCnt="8" custScaleX="178055" custLinFactNeighborX="-34768"/>
      <dgm:spPr/>
      <dgm:t>
        <a:bodyPr/>
        <a:lstStyle/>
        <a:p>
          <a:endParaRPr lang="ru-RU"/>
        </a:p>
      </dgm:t>
    </dgm:pt>
    <dgm:pt modelId="{0BA2AB16-C2EC-4912-8A88-271DAA41AEE6}" type="pres">
      <dgm:prSet presAssocID="{58BD4FC9-F301-4C23-BF78-CA1CE375DC82}" presName="hierChild3" presStyleCnt="0"/>
      <dgm:spPr/>
      <dgm:t>
        <a:bodyPr/>
        <a:lstStyle/>
        <a:p>
          <a:endParaRPr lang="ru-RU"/>
        </a:p>
      </dgm:t>
    </dgm:pt>
    <dgm:pt modelId="{CBB62409-5E07-442C-8D66-4A0CE15174AE}" type="pres">
      <dgm:prSet presAssocID="{EB4D30D2-F45A-49CD-9707-1A4763C5AA54}" presName="Name19" presStyleLbl="parChTrans1D4" presStyleIdx="1" presStyleCnt="8"/>
      <dgm:spPr/>
      <dgm:t>
        <a:bodyPr/>
        <a:lstStyle/>
        <a:p>
          <a:endParaRPr lang="ru-RU"/>
        </a:p>
      </dgm:t>
    </dgm:pt>
    <dgm:pt modelId="{3AA6412F-2601-48B9-AED7-412A771732F2}" type="pres">
      <dgm:prSet presAssocID="{6B251E0B-E2F0-474F-96C1-46FDC32939A4}" presName="Name21" presStyleCnt="0"/>
      <dgm:spPr/>
      <dgm:t>
        <a:bodyPr/>
        <a:lstStyle/>
        <a:p>
          <a:endParaRPr lang="ru-RU"/>
        </a:p>
      </dgm:t>
    </dgm:pt>
    <dgm:pt modelId="{83536BDD-A1AF-4E62-AB96-4E68722FA19C}" type="pres">
      <dgm:prSet presAssocID="{6B251E0B-E2F0-474F-96C1-46FDC32939A4}" presName="level2Shape" presStyleLbl="node4" presStyleIdx="1" presStyleCnt="8" custLinFactNeighborX="-36208" custLinFactNeighborY="63144"/>
      <dgm:spPr/>
      <dgm:t>
        <a:bodyPr/>
        <a:lstStyle/>
        <a:p>
          <a:endParaRPr lang="ru-RU"/>
        </a:p>
      </dgm:t>
    </dgm:pt>
    <dgm:pt modelId="{00AECF0F-F7A9-41B8-B379-1045AF4D17B4}" type="pres">
      <dgm:prSet presAssocID="{6B251E0B-E2F0-474F-96C1-46FDC32939A4}" presName="hierChild3" presStyleCnt="0"/>
      <dgm:spPr/>
      <dgm:t>
        <a:bodyPr/>
        <a:lstStyle/>
        <a:p>
          <a:endParaRPr lang="ru-RU"/>
        </a:p>
      </dgm:t>
    </dgm:pt>
    <dgm:pt modelId="{AE9FBE45-81C0-4937-B2C9-BD88D7C3C034}" type="pres">
      <dgm:prSet presAssocID="{43FB3AB5-CB7B-4C07-A835-BEA15C110AAB}" presName="Name19" presStyleLbl="parChTrans1D4" presStyleIdx="2" presStyleCnt="8"/>
      <dgm:spPr/>
      <dgm:t>
        <a:bodyPr/>
        <a:lstStyle/>
        <a:p>
          <a:endParaRPr lang="ru-RU"/>
        </a:p>
      </dgm:t>
    </dgm:pt>
    <dgm:pt modelId="{4409C379-6E0D-40DB-B866-DDACCA9D23B6}" type="pres">
      <dgm:prSet presAssocID="{90533994-73AB-46D8-AD71-91558759BEAB}" presName="Name21" presStyleCnt="0"/>
      <dgm:spPr/>
      <dgm:t>
        <a:bodyPr/>
        <a:lstStyle/>
        <a:p>
          <a:endParaRPr lang="ru-RU"/>
        </a:p>
      </dgm:t>
    </dgm:pt>
    <dgm:pt modelId="{5D0F6653-9ABF-462E-8E4C-0A415FB31D02}" type="pres">
      <dgm:prSet presAssocID="{90533994-73AB-46D8-AD71-91558759BEAB}" presName="level2Shape" presStyleLbl="node4" presStyleIdx="2" presStyleCnt="8" custLinFactNeighborX="-36208" custLinFactNeighborY="63144"/>
      <dgm:spPr/>
      <dgm:t>
        <a:bodyPr/>
        <a:lstStyle/>
        <a:p>
          <a:endParaRPr lang="ru-RU"/>
        </a:p>
      </dgm:t>
    </dgm:pt>
    <dgm:pt modelId="{954EC1CC-B6FB-416C-A676-55D8A4B51BEF}" type="pres">
      <dgm:prSet presAssocID="{90533994-73AB-46D8-AD71-91558759BEAB}" presName="hierChild3" presStyleCnt="0"/>
      <dgm:spPr/>
      <dgm:t>
        <a:bodyPr/>
        <a:lstStyle/>
        <a:p>
          <a:endParaRPr lang="ru-RU"/>
        </a:p>
      </dgm:t>
    </dgm:pt>
    <dgm:pt modelId="{382D1C4D-B46E-460F-863B-4CBF55D0217C}" type="pres">
      <dgm:prSet presAssocID="{C563D5A2-24BB-4E8D-B735-250C122F5725}" presName="Name19" presStyleLbl="parChTrans1D4" presStyleIdx="3" presStyleCnt="8"/>
      <dgm:spPr/>
      <dgm:t>
        <a:bodyPr/>
        <a:lstStyle/>
        <a:p>
          <a:endParaRPr lang="ru-RU"/>
        </a:p>
      </dgm:t>
    </dgm:pt>
    <dgm:pt modelId="{320E7640-A68A-4C6B-826B-8372C87C9DD6}" type="pres">
      <dgm:prSet presAssocID="{4920948D-48A8-47A4-A048-59BFCB2272FE}" presName="Name21" presStyleCnt="0"/>
      <dgm:spPr/>
      <dgm:t>
        <a:bodyPr/>
        <a:lstStyle/>
        <a:p>
          <a:endParaRPr lang="ru-RU"/>
        </a:p>
      </dgm:t>
    </dgm:pt>
    <dgm:pt modelId="{4C7A31C8-D265-4147-B5C7-927A0567B851}" type="pres">
      <dgm:prSet presAssocID="{4920948D-48A8-47A4-A048-59BFCB2272FE}" presName="level2Shape" presStyleLbl="node4" presStyleIdx="3" presStyleCnt="8" custScaleX="171170" custLinFactNeighborX="-42722"/>
      <dgm:spPr/>
      <dgm:t>
        <a:bodyPr/>
        <a:lstStyle/>
        <a:p>
          <a:endParaRPr lang="ru-RU"/>
        </a:p>
      </dgm:t>
    </dgm:pt>
    <dgm:pt modelId="{6F7FA61B-B7BD-4D6F-AFDE-E32A95CFFC6B}" type="pres">
      <dgm:prSet presAssocID="{4920948D-48A8-47A4-A048-59BFCB2272FE}" presName="hierChild3" presStyleCnt="0"/>
      <dgm:spPr/>
      <dgm:t>
        <a:bodyPr/>
        <a:lstStyle/>
        <a:p>
          <a:endParaRPr lang="ru-RU"/>
        </a:p>
      </dgm:t>
    </dgm:pt>
    <dgm:pt modelId="{A606428F-3FF8-40AC-B0D1-9BEBC1DDDF4E}" type="pres">
      <dgm:prSet presAssocID="{1EEDDD65-1BCD-42FD-A0AF-8EC46C784741}" presName="Name19" presStyleLbl="parChTrans1D4" presStyleIdx="4" presStyleCnt="8"/>
      <dgm:spPr/>
      <dgm:t>
        <a:bodyPr/>
        <a:lstStyle/>
        <a:p>
          <a:endParaRPr lang="ru-RU"/>
        </a:p>
      </dgm:t>
    </dgm:pt>
    <dgm:pt modelId="{0DCD7BAD-6BE5-404A-BF05-A2F1BD23C406}" type="pres">
      <dgm:prSet presAssocID="{2E3ECE4B-5018-4C79-99BA-EE3D24D18DF9}" presName="Name21" presStyleCnt="0"/>
      <dgm:spPr/>
      <dgm:t>
        <a:bodyPr/>
        <a:lstStyle/>
        <a:p>
          <a:endParaRPr lang="ru-RU"/>
        </a:p>
      </dgm:t>
    </dgm:pt>
    <dgm:pt modelId="{ACA54A93-185A-4071-A02E-845FCFC6BEC6}" type="pres">
      <dgm:prSet presAssocID="{2E3ECE4B-5018-4C79-99BA-EE3D24D18DF9}" presName="level2Shape" presStyleLbl="node4" presStyleIdx="4" presStyleCnt="8" custLinFactNeighborX="-34673" custLinFactNeighborY="63144"/>
      <dgm:spPr/>
      <dgm:t>
        <a:bodyPr/>
        <a:lstStyle/>
        <a:p>
          <a:endParaRPr lang="ru-RU"/>
        </a:p>
      </dgm:t>
    </dgm:pt>
    <dgm:pt modelId="{1A312D45-000D-4032-A7E7-5CA274D57061}" type="pres">
      <dgm:prSet presAssocID="{2E3ECE4B-5018-4C79-99BA-EE3D24D18DF9}" presName="hierChild3" presStyleCnt="0"/>
      <dgm:spPr/>
      <dgm:t>
        <a:bodyPr/>
        <a:lstStyle/>
        <a:p>
          <a:endParaRPr lang="ru-RU"/>
        </a:p>
      </dgm:t>
    </dgm:pt>
    <dgm:pt modelId="{5E4CB0F6-9B9A-4BFE-8FEF-77FBDDDE64D5}" type="pres">
      <dgm:prSet presAssocID="{20B88AC1-8D37-4DBC-975E-5D3CCA870303}" presName="Name19" presStyleLbl="parChTrans1D4" presStyleIdx="5" presStyleCnt="8"/>
      <dgm:spPr/>
      <dgm:t>
        <a:bodyPr/>
        <a:lstStyle/>
        <a:p>
          <a:endParaRPr lang="ru-RU"/>
        </a:p>
      </dgm:t>
    </dgm:pt>
    <dgm:pt modelId="{A464B26B-8B51-42B2-BCF7-C3160197AAFF}" type="pres">
      <dgm:prSet presAssocID="{1186AE85-059B-48BA-A021-A9B3671BBC53}" presName="Name21" presStyleCnt="0"/>
      <dgm:spPr/>
      <dgm:t>
        <a:bodyPr/>
        <a:lstStyle/>
        <a:p>
          <a:endParaRPr lang="ru-RU"/>
        </a:p>
      </dgm:t>
    </dgm:pt>
    <dgm:pt modelId="{B548F6B3-49C1-4CBC-9107-E97EE51930CF}" type="pres">
      <dgm:prSet presAssocID="{1186AE85-059B-48BA-A021-A9B3671BBC53}" presName="level2Shape" presStyleLbl="node4" presStyleIdx="5" presStyleCnt="8" custLinFactNeighborX="-34673" custLinFactNeighborY="63144"/>
      <dgm:spPr/>
      <dgm:t>
        <a:bodyPr/>
        <a:lstStyle/>
        <a:p>
          <a:endParaRPr lang="ru-RU"/>
        </a:p>
      </dgm:t>
    </dgm:pt>
    <dgm:pt modelId="{080E701E-CB4D-4F5C-9152-606F603A0437}" type="pres">
      <dgm:prSet presAssocID="{1186AE85-059B-48BA-A021-A9B3671BBC53}" presName="hierChild3" presStyleCnt="0"/>
      <dgm:spPr/>
      <dgm:t>
        <a:bodyPr/>
        <a:lstStyle/>
        <a:p>
          <a:endParaRPr lang="ru-RU"/>
        </a:p>
      </dgm:t>
    </dgm:pt>
    <dgm:pt modelId="{CDE53D41-8E34-4B2F-BFAA-BD79AC3FE224}" type="pres">
      <dgm:prSet presAssocID="{2684CA01-C3DE-4901-8534-BC425F446C97}" presName="Name19" presStyleLbl="parChTrans1D3" presStyleIdx="3" presStyleCnt="4"/>
      <dgm:spPr/>
      <dgm:t>
        <a:bodyPr/>
        <a:lstStyle/>
        <a:p>
          <a:endParaRPr lang="ru-RU"/>
        </a:p>
      </dgm:t>
    </dgm:pt>
    <dgm:pt modelId="{FC63598E-6C86-4688-B306-B4830B47AEC2}" type="pres">
      <dgm:prSet presAssocID="{58C82FA6-ED7C-4380-A774-F258976A474B}" presName="Name21" presStyleCnt="0"/>
      <dgm:spPr/>
      <dgm:t>
        <a:bodyPr/>
        <a:lstStyle/>
        <a:p>
          <a:endParaRPr lang="ru-RU"/>
        </a:p>
      </dgm:t>
    </dgm:pt>
    <dgm:pt modelId="{99EE8112-F49D-4F13-BE74-F0B414C07123}" type="pres">
      <dgm:prSet presAssocID="{58C82FA6-ED7C-4380-A774-F258976A474B}" presName="level2Shape" presStyleLbl="node3" presStyleIdx="3" presStyleCnt="4" custScaleX="157977" custLinFactNeighborX="-42040" custLinFactNeighborY="-41311"/>
      <dgm:spPr/>
      <dgm:t>
        <a:bodyPr/>
        <a:lstStyle/>
        <a:p>
          <a:endParaRPr lang="ru-RU"/>
        </a:p>
      </dgm:t>
    </dgm:pt>
    <dgm:pt modelId="{E95BA49D-E232-4C6B-8A37-0092A377A2CE}" type="pres">
      <dgm:prSet presAssocID="{58C82FA6-ED7C-4380-A774-F258976A474B}" presName="hierChild3" presStyleCnt="0"/>
      <dgm:spPr/>
      <dgm:t>
        <a:bodyPr/>
        <a:lstStyle/>
        <a:p>
          <a:endParaRPr lang="ru-RU"/>
        </a:p>
      </dgm:t>
    </dgm:pt>
    <dgm:pt modelId="{19048FAE-42E7-4938-8AF6-ACFAED5808A7}" type="pres">
      <dgm:prSet presAssocID="{E6D8F0AE-41F0-4434-BA83-F927BD22E483}" presName="Name19" presStyleLbl="parChTrans1D4" presStyleIdx="6" presStyleCnt="8"/>
      <dgm:spPr/>
      <dgm:t>
        <a:bodyPr/>
        <a:lstStyle/>
        <a:p>
          <a:endParaRPr lang="ru-RU"/>
        </a:p>
      </dgm:t>
    </dgm:pt>
    <dgm:pt modelId="{DA32CFA8-812A-46A0-AEF0-43BE3976EF75}" type="pres">
      <dgm:prSet presAssocID="{46509E78-2CCD-4A13-A724-6CCC33846BEB}" presName="Name21" presStyleCnt="0"/>
      <dgm:spPr/>
      <dgm:t>
        <a:bodyPr/>
        <a:lstStyle/>
        <a:p>
          <a:endParaRPr lang="ru-RU"/>
        </a:p>
      </dgm:t>
    </dgm:pt>
    <dgm:pt modelId="{931B179A-8040-4C90-846C-F91A39FF910F}" type="pres">
      <dgm:prSet presAssocID="{46509E78-2CCD-4A13-A724-6CCC33846BEB}" presName="level2Shape" presStyleLbl="node4" presStyleIdx="6" presStyleCnt="8" custLinFactNeighborX="-34438"/>
      <dgm:spPr/>
      <dgm:t>
        <a:bodyPr/>
        <a:lstStyle/>
        <a:p>
          <a:endParaRPr lang="ru-RU"/>
        </a:p>
      </dgm:t>
    </dgm:pt>
    <dgm:pt modelId="{28502AA6-C37D-4E8C-8F2A-9A9FE5D54A42}" type="pres">
      <dgm:prSet presAssocID="{46509E78-2CCD-4A13-A724-6CCC33846BEB}" presName="hierChild3" presStyleCnt="0"/>
      <dgm:spPr/>
      <dgm:t>
        <a:bodyPr/>
        <a:lstStyle/>
        <a:p>
          <a:endParaRPr lang="ru-RU"/>
        </a:p>
      </dgm:t>
    </dgm:pt>
    <dgm:pt modelId="{06CADFF4-3983-4278-9F15-5CF9E6F55D89}" type="pres">
      <dgm:prSet presAssocID="{77318E8F-776A-40C3-A332-2DD2D87F46B2}" presName="Name19" presStyleLbl="parChTrans1D4" presStyleIdx="7" presStyleCnt="8"/>
      <dgm:spPr/>
      <dgm:t>
        <a:bodyPr/>
        <a:lstStyle/>
        <a:p>
          <a:endParaRPr lang="ru-RU"/>
        </a:p>
      </dgm:t>
    </dgm:pt>
    <dgm:pt modelId="{D2D550B5-C86E-4B6A-9EAC-76EBECC5319F}" type="pres">
      <dgm:prSet presAssocID="{A8AFDAC3-4378-43BA-ACBE-675EFA0CF356}" presName="Name21" presStyleCnt="0"/>
      <dgm:spPr/>
      <dgm:t>
        <a:bodyPr/>
        <a:lstStyle/>
        <a:p>
          <a:endParaRPr lang="ru-RU"/>
        </a:p>
      </dgm:t>
    </dgm:pt>
    <dgm:pt modelId="{2B06856F-1D91-443F-9A6B-950D4E3C4974}" type="pres">
      <dgm:prSet presAssocID="{A8AFDAC3-4378-43BA-ACBE-675EFA0CF356}" presName="level2Shape" presStyleLbl="node4" presStyleIdx="7" presStyleCnt="8" custLinFactNeighborX="-34438"/>
      <dgm:spPr/>
      <dgm:t>
        <a:bodyPr/>
        <a:lstStyle/>
        <a:p>
          <a:endParaRPr lang="ru-RU"/>
        </a:p>
      </dgm:t>
    </dgm:pt>
    <dgm:pt modelId="{C8C9C835-357D-43A8-BD07-B1817CA92A79}" type="pres">
      <dgm:prSet presAssocID="{A8AFDAC3-4378-43BA-ACBE-675EFA0CF356}" presName="hierChild3" presStyleCnt="0"/>
      <dgm:spPr/>
      <dgm:t>
        <a:bodyPr/>
        <a:lstStyle/>
        <a:p>
          <a:endParaRPr lang="ru-RU"/>
        </a:p>
      </dgm:t>
    </dgm:pt>
    <dgm:pt modelId="{7E4CBAF7-D9A6-4CC4-9FB7-EEFE47B307A7}" type="pres">
      <dgm:prSet presAssocID="{4FA57088-B705-4482-8944-348502E2F763}" presName="bgShapesFlow" presStyleCnt="0"/>
      <dgm:spPr/>
      <dgm:t>
        <a:bodyPr/>
        <a:lstStyle/>
        <a:p>
          <a:endParaRPr lang="ru-RU"/>
        </a:p>
      </dgm:t>
    </dgm:pt>
  </dgm:ptLst>
  <dgm:cxnLst>
    <dgm:cxn modelId="{0DABD3BA-E542-44A2-929D-9859D2C4158B}" srcId="{D0F66DEC-98C8-4F49-85F2-90FE4CC7A4BE}" destId="{58C82FA6-ED7C-4380-A774-F258976A474B}" srcOrd="1" destOrd="0" parTransId="{2684CA01-C3DE-4901-8534-BC425F446C97}" sibTransId="{4ABAC8F9-A003-477D-B394-738D27B1DD5D}"/>
    <dgm:cxn modelId="{088ADC8D-D06E-417D-BACB-DB58CE8993C5}" type="presOf" srcId="{EB4D30D2-F45A-49CD-9707-1A4763C5AA54}" destId="{CBB62409-5E07-442C-8D66-4A0CE15174AE}" srcOrd="0" destOrd="0" presId="urn:microsoft.com/office/officeart/2005/8/layout/hierarchy6"/>
    <dgm:cxn modelId="{7A5A6890-0599-42FD-8853-9B372ACBF344}" srcId="{C33DB44F-0DA9-4C16-9AE2-3EE0B6CE0349}" destId="{58BD4FC9-F301-4C23-BF78-CA1CE375DC82}" srcOrd="0" destOrd="0" parTransId="{0536FBA7-79F9-4128-B221-D027EDEECB08}" sibTransId="{5BCA8061-98D5-4FC6-BEFA-6B1357853E26}"/>
    <dgm:cxn modelId="{8B8E7569-FBFA-430A-A1D2-B7E8399F4C21}" type="presOf" srcId="{1186AE85-059B-48BA-A021-A9B3671BBC53}" destId="{B548F6B3-49C1-4CBC-9107-E97EE51930CF}" srcOrd="0" destOrd="0" presId="urn:microsoft.com/office/officeart/2005/8/layout/hierarchy6"/>
    <dgm:cxn modelId="{736FB052-5F5D-47D9-8DDF-1E2B6A026759}" type="presOf" srcId="{D0F66DEC-98C8-4F49-85F2-90FE4CC7A4BE}" destId="{94D5B4DB-B390-4843-A943-506D3B01A27D}" srcOrd="0" destOrd="0" presId="urn:microsoft.com/office/officeart/2005/8/layout/hierarchy6"/>
    <dgm:cxn modelId="{4BB47F64-8C83-4914-AA19-10668C64B106}" srcId="{9F58BF33-6430-4491-A3B5-71112E9CEC7F}" destId="{33C636BF-E691-4ECA-A2E1-238D4F1E10EA}" srcOrd="0" destOrd="0" parTransId="{E9C7912C-53FA-47D9-87D9-436B23B93FFC}" sibTransId="{2ABB0B13-25E4-4B61-B0F1-A5A2FA53E68C}"/>
    <dgm:cxn modelId="{472F9BF1-1150-4453-9053-A6DB8CC1B8C4}" srcId="{58BD4FC9-F301-4C23-BF78-CA1CE375DC82}" destId="{6B251E0B-E2F0-474F-96C1-46FDC32939A4}" srcOrd="0" destOrd="0" parTransId="{EB4D30D2-F45A-49CD-9707-1A4763C5AA54}" sibTransId="{B4A5C699-EADB-42F5-9B61-D4666BCBEB67}"/>
    <dgm:cxn modelId="{822869DD-557B-49EE-A8E8-2FC16F991FC7}" srcId="{D0F66DEC-98C8-4F49-85F2-90FE4CC7A4BE}" destId="{C33DB44F-0DA9-4C16-9AE2-3EE0B6CE0349}" srcOrd="0" destOrd="0" parTransId="{85753D84-B3D2-49CB-B9BB-BCCA82A5A715}" sibTransId="{F8E1A23D-2D14-45B2-B997-9AD9092D8F4F}"/>
    <dgm:cxn modelId="{893552CC-E89C-482A-AEBD-0D09E2566871}" type="presOf" srcId="{1EEDDD65-1BCD-42FD-A0AF-8EC46C784741}" destId="{A606428F-3FF8-40AC-B0D1-9BEBC1DDDF4E}" srcOrd="0" destOrd="0" presId="urn:microsoft.com/office/officeart/2005/8/layout/hierarchy6"/>
    <dgm:cxn modelId="{FD9A2DB3-9463-4A01-98E7-7B4997A79D7B}" type="presOf" srcId="{90533994-73AB-46D8-AD71-91558759BEAB}" destId="{5D0F6653-9ABF-462E-8E4C-0A415FB31D02}" srcOrd="0" destOrd="0" presId="urn:microsoft.com/office/officeart/2005/8/layout/hierarchy6"/>
    <dgm:cxn modelId="{19DAF8B4-BA19-43B4-B56A-397EEFA76640}" srcId="{C33DB44F-0DA9-4C16-9AE2-3EE0B6CE0349}" destId="{4920948D-48A8-47A4-A048-59BFCB2272FE}" srcOrd="1" destOrd="0" parTransId="{C563D5A2-24BB-4E8D-B735-250C122F5725}" sibTransId="{6854F7B8-9AC2-4520-86E9-0909123E944A}"/>
    <dgm:cxn modelId="{8E59075E-3D65-460D-8806-2BE1A11A0D80}" type="presOf" srcId="{58BD4FC9-F301-4C23-BF78-CA1CE375DC82}" destId="{8DBC0962-3EA3-4A1A-BC1B-0E95102DF5AA}" srcOrd="0" destOrd="0" presId="urn:microsoft.com/office/officeart/2005/8/layout/hierarchy6"/>
    <dgm:cxn modelId="{5A475601-F733-4F1C-A548-FB1051987C9B}" type="presOf" srcId="{58C82FA6-ED7C-4380-A774-F258976A474B}" destId="{99EE8112-F49D-4F13-BE74-F0B414C07123}" srcOrd="0" destOrd="0" presId="urn:microsoft.com/office/officeart/2005/8/layout/hierarchy6"/>
    <dgm:cxn modelId="{EB3B3DDB-D72E-44E4-8C97-8AD50D35EB6B}" srcId="{87F25AA3-8230-4E2E-BECD-2C1A499C0C2A}" destId="{D0F66DEC-98C8-4F49-85F2-90FE4CC7A4BE}" srcOrd="1" destOrd="0" parTransId="{C6643330-1F48-49CE-A939-466D6A036B66}" sibTransId="{1B6A3AB1-E9FD-4987-B897-E96BF19270AE}"/>
    <dgm:cxn modelId="{FAE37FFB-BCBA-4946-ABA8-FA678D67D83F}" type="presOf" srcId="{33C636BF-E691-4ECA-A2E1-238D4F1E10EA}" destId="{EC988838-32D4-4DEB-9EF2-C8A0FC7AC527}" srcOrd="0" destOrd="0" presId="urn:microsoft.com/office/officeart/2005/8/layout/hierarchy6"/>
    <dgm:cxn modelId="{38D8690B-9CD8-48EA-B7A3-83485DC7BF33}" type="presOf" srcId="{9F58BF33-6430-4491-A3B5-71112E9CEC7F}" destId="{78750017-72CB-4B5C-A08A-32589943FC4F}" srcOrd="0" destOrd="0" presId="urn:microsoft.com/office/officeart/2005/8/layout/hierarchy6"/>
    <dgm:cxn modelId="{88B4EA73-CFA5-42A6-AC65-12E67FDC14C7}" type="presOf" srcId="{4FA57088-B705-4482-8944-348502E2F763}" destId="{3DAF3A18-C45B-4607-B725-6DBE260FB99B}" srcOrd="0" destOrd="0" presId="urn:microsoft.com/office/officeart/2005/8/layout/hierarchy6"/>
    <dgm:cxn modelId="{7E52319B-50A9-4A54-8A05-AD85CCEC39E1}" srcId="{9F58BF33-6430-4491-A3B5-71112E9CEC7F}" destId="{9B5DD845-9F6C-46D3-BCC9-135743348526}" srcOrd="1" destOrd="0" parTransId="{31D31588-35BC-4E5B-B6FE-D1CDA7535AA2}" sibTransId="{52C34DBF-C01D-45AD-A44B-E5CF40A91313}"/>
    <dgm:cxn modelId="{2C270A29-A156-458E-BE19-E7B7D6E27C79}" type="presOf" srcId="{77318E8F-776A-40C3-A332-2DD2D87F46B2}" destId="{06CADFF4-3983-4278-9F15-5CF9E6F55D89}" srcOrd="0" destOrd="0" presId="urn:microsoft.com/office/officeart/2005/8/layout/hierarchy6"/>
    <dgm:cxn modelId="{B87D6D7D-0C4A-479D-85A2-DB59D101B1FA}" type="presOf" srcId="{C563D5A2-24BB-4E8D-B735-250C122F5725}" destId="{382D1C4D-B46E-460F-863B-4CBF55D0217C}" srcOrd="0" destOrd="0" presId="urn:microsoft.com/office/officeart/2005/8/layout/hierarchy6"/>
    <dgm:cxn modelId="{AB7C026B-420E-48F1-A37A-472FB869F2B7}" type="presOf" srcId="{0FB0AAD1-EFFD-4EFD-9FCB-BA81402FC5D9}" destId="{4ACEBA84-5320-41C8-8A06-1FD83322B07F}" srcOrd="0" destOrd="0" presId="urn:microsoft.com/office/officeart/2005/8/layout/hierarchy6"/>
    <dgm:cxn modelId="{5EE403BB-AA3C-4E95-81F9-4C0A3BEC342F}" srcId="{4FA57088-B705-4482-8944-348502E2F763}" destId="{87F25AA3-8230-4E2E-BECD-2C1A499C0C2A}" srcOrd="0" destOrd="0" parTransId="{FF0E64A2-4553-46F5-9427-623297AA5221}" sibTransId="{E6E9EB3B-EAA2-4EE1-8596-8525B8807149}"/>
    <dgm:cxn modelId="{377C43F0-3FA6-49CE-BD23-B4EC31D680BD}" srcId="{4920948D-48A8-47A4-A048-59BFCB2272FE}" destId="{1186AE85-059B-48BA-A021-A9B3671BBC53}" srcOrd="1" destOrd="0" parTransId="{20B88AC1-8D37-4DBC-975E-5D3CCA870303}" sibTransId="{69F2E9ED-1373-4C29-80CE-70D45DD58D93}"/>
    <dgm:cxn modelId="{D8B6450B-66E0-4D7F-B9C8-54727E7B0E2B}" type="presOf" srcId="{43FB3AB5-CB7B-4C07-A835-BEA15C110AAB}" destId="{AE9FBE45-81C0-4937-B2C9-BD88D7C3C034}" srcOrd="0" destOrd="0" presId="urn:microsoft.com/office/officeart/2005/8/layout/hierarchy6"/>
    <dgm:cxn modelId="{839A0414-B5EF-46FB-8A16-6CE38A9454D0}" type="presOf" srcId="{6B251E0B-E2F0-474F-96C1-46FDC32939A4}" destId="{83536BDD-A1AF-4E62-AB96-4E68722FA19C}" srcOrd="0" destOrd="0" presId="urn:microsoft.com/office/officeart/2005/8/layout/hierarchy6"/>
    <dgm:cxn modelId="{AB65C04E-4629-4AD8-BEFB-49FEF6051230}" type="presOf" srcId="{2E3ECE4B-5018-4C79-99BA-EE3D24D18DF9}" destId="{ACA54A93-185A-4071-A02E-845FCFC6BEC6}" srcOrd="0" destOrd="0" presId="urn:microsoft.com/office/officeart/2005/8/layout/hierarchy6"/>
    <dgm:cxn modelId="{8B397913-C72E-4012-ABCB-423DC5C5C88F}" type="presOf" srcId="{2684CA01-C3DE-4901-8534-BC425F446C97}" destId="{CDE53D41-8E34-4B2F-BFAA-BD79AC3FE224}" srcOrd="0" destOrd="0" presId="urn:microsoft.com/office/officeart/2005/8/layout/hierarchy6"/>
    <dgm:cxn modelId="{228A0E03-E6EB-4615-A5BB-E35F0794DB88}" type="presOf" srcId="{0536FBA7-79F9-4128-B221-D027EDEECB08}" destId="{7331D0FF-49B4-4D5F-8CE3-1380F64BFF34}" srcOrd="0" destOrd="0" presId="urn:microsoft.com/office/officeart/2005/8/layout/hierarchy6"/>
    <dgm:cxn modelId="{BA66F23B-BC8C-4A3E-8E7C-A6728768C039}" type="presOf" srcId="{87F25AA3-8230-4E2E-BECD-2C1A499C0C2A}" destId="{CE50A7F1-C19F-4581-BD04-D8B964BBCF13}" srcOrd="0" destOrd="0" presId="urn:microsoft.com/office/officeart/2005/8/layout/hierarchy6"/>
    <dgm:cxn modelId="{2FD4C6A5-C2AF-4F70-878A-914205D2319C}" srcId="{58BD4FC9-F301-4C23-BF78-CA1CE375DC82}" destId="{90533994-73AB-46D8-AD71-91558759BEAB}" srcOrd="1" destOrd="0" parTransId="{43FB3AB5-CB7B-4C07-A835-BEA15C110AAB}" sibTransId="{0EFCDAD0-B781-4C6C-9333-654AC25D79E7}"/>
    <dgm:cxn modelId="{8C77C927-733B-45A9-95D9-6D9C7EC0267F}" type="presOf" srcId="{46509E78-2CCD-4A13-A724-6CCC33846BEB}" destId="{931B179A-8040-4C90-846C-F91A39FF910F}" srcOrd="0" destOrd="0" presId="urn:microsoft.com/office/officeart/2005/8/layout/hierarchy6"/>
    <dgm:cxn modelId="{3F34D928-748D-4446-8B3A-11AD7AAE32E9}" type="presOf" srcId="{4920948D-48A8-47A4-A048-59BFCB2272FE}" destId="{4C7A31C8-D265-4147-B5C7-927A0567B851}" srcOrd="0" destOrd="0" presId="urn:microsoft.com/office/officeart/2005/8/layout/hierarchy6"/>
    <dgm:cxn modelId="{724BCD66-067C-4739-9F68-0F6DB6B55C88}" srcId="{58C82FA6-ED7C-4380-A774-F258976A474B}" destId="{A8AFDAC3-4378-43BA-ACBE-675EFA0CF356}" srcOrd="1" destOrd="0" parTransId="{77318E8F-776A-40C3-A332-2DD2D87F46B2}" sibTransId="{4C22300A-C6DD-4786-8921-AB78077AB8CB}"/>
    <dgm:cxn modelId="{B38738A8-C774-447C-A119-589403060093}" type="presOf" srcId="{A8AFDAC3-4378-43BA-ACBE-675EFA0CF356}" destId="{2B06856F-1D91-443F-9A6B-950D4E3C4974}" srcOrd="0" destOrd="0" presId="urn:microsoft.com/office/officeart/2005/8/layout/hierarchy6"/>
    <dgm:cxn modelId="{18D9B8ED-73B5-44C8-B062-DD1A880C920C}" type="presOf" srcId="{C6643330-1F48-49CE-A939-466D6A036B66}" destId="{1D1A3A0D-8CFE-429C-BEE0-F551C9B0642A}" srcOrd="0" destOrd="0" presId="urn:microsoft.com/office/officeart/2005/8/layout/hierarchy6"/>
    <dgm:cxn modelId="{1ACDD709-716E-4709-A025-8AD554FADF34}" type="presOf" srcId="{9B5DD845-9F6C-46D3-BCC9-135743348526}" destId="{2D21C0BB-EE14-4664-867D-F022FE8BC359}" srcOrd="0" destOrd="0" presId="urn:microsoft.com/office/officeart/2005/8/layout/hierarchy6"/>
    <dgm:cxn modelId="{5B38F501-0EA8-4DBC-B3E8-F9E2AF1162A6}" srcId="{4920948D-48A8-47A4-A048-59BFCB2272FE}" destId="{2E3ECE4B-5018-4C79-99BA-EE3D24D18DF9}" srcOrd="0" destOrd="0" parTransId="{1EEDDD65-1BCD-42FD-A0AF-8EC46C784741}" sibTransId="{4EA44556-20B0-4E6E-A410-BBA9B11C854B}"/>
    <dgm:cxn modelId="{CBD52522-7DC0-4EA7-ADCA-15658A1D2440}" type="presOf" srcId="{C33DB44F-0DA9-4C16-9AE2-3EE0B6CE0349}" destId="{024784D2-AE68-44F6-929A-BF7739A95712}" srcOrd="0" destOrd="0" presId="urn:microsoft.com/office/officeart/2005/8/layout/hierarchy6"/>
    <dgm:cxn modelId="{6A290956-5368-48EF-9CB3-E794F3AAB4FA}" type="presOf" srcId="{20B88AC1-8D37-4DBC-975E-5D3CCA870303}" destId="{5E4CB0F6-9B9A-4BFE-8FEF-77FBDDDE64D5}" srcOrd="0" destOrd="0" presId="urn:microsoft.com/office/officeart/2005/8/layout/hierarchy6"/>
    <dgm:cxn modelId="{F5F40ED9-4514-4AC5-B088-64DB3E7E696E}" type="presOf" srcId="{31D31588-35BC-4E5B-B6FE-D1CDA7535AA2}" destId="{4D6A965C-D684-4357-8600-D02B2B5E3B7F}" srcOrd="0" destOrd="0" presId="urn:microsoft.com/office/officeart/2005/8/layout/hierarchy6"/>
    <dgm:cxn modelId="{D7CD24BA-D787-4D12-95C3-BD01F1890234}" srcId="{87F25AA3-8230-4E2E-BECD-2C1A499C0C2A}" destId="{9F58BF33-6430-4491-A3B5-71112E9CEC7F}" srcOrd="0" destOrd="0" parTransId="{0FB0AAD1-EFFD-4EFD-9FCB-BA81402FC5D9}" sibTransId="{7CF5287C-EA3B-416F-A818-B67A1EF6AFE6}"/>
    <dgm:cxn modelId="{9DB5DCDA-5587-418A-A6D8-06AA4CBD460D}" type="presOf" srcId="{E6D8F0AE-41F0-4434-BA83-F927BD22E483}" destId="{19048FAE-42E7-4938-8AF6-ACFAED5808A7}" srcOrd="0" destOrd="0" presId="urn:microsoft.com/office/officeart/2005/8/layout/hierarchy6"/>
    <dgm:cxn modelId="{85FBF008-ED4A-468E-AE52-247B9F87196F}" srcId="{58C82FA6-ED7C-4380-A774-F258976A474B}" destId="{46509E78-2CCD-4A13-A724-6CCC33846BEB}" srcOrd="0" destOrd="0" parTransId="{E6D8F0AE-41F0-4434-BA83-F927BD22E483}" sibTransId="{CC23F38B-33C1-4742-BAF3-4959C47D8D45}"/>
    <dgm:cxn modelId="{C5857167-42E2-4CF3-97BB-940408D0B526}" type="presOf" srcId="{85753D84-B3D2-49CB-B9BB-BCCA82A5A715}" destId="{E422D4F0-42ED-4D3E-BF84-C2DFBED2EB70}" srcOrd="0" destOrd="0" presId="urn:microsoft.com/office/officeart/2005/8/layout/hierarchy6"/>
    <dgm:cxn modelId="{2AB95D8B-58FD-4A72-A730-998CBE351C65}" type="presOf" srcId="{E9C7912C-53FA-47D9-87D9-436B23B93FFC}" destId="{3CAC31CE-BABC-4389-9221-303CA5593BD6}" srcOrd="0" destOrd="0" presId="urn:microsoft.com/office/officeart/2005/8/layout/hierarchy6"/>
    <dgm:cxn modelId="{32BE5FFD-BB03-4DD8-9348-905AADA95C55}" type="presParOf" srcId="{3DAF3A18-C45B-4607-B725-6DBE260FB99B}" destId="{71EE8CA3-04A4-40FE-B634-158741FAD711}" srcOrd="0" destOrd="0" presId="urn:microsoft.com/office/officeart/2005/8/layout/hierarchy6"/>
    <dgm:cxn modelId="{1A6DEEBD-67E7-44A1-A564-649E9D8E647B}" type="presParOf" srcId="{71EE8CA3-04A4-40FE-B634-158741FAD711}" destId="{3FDE2E06-E0F0-4D08-9F1E-00DADA78A14F}" srcOrd="0" destOrd="0" presId="urn:microsoft.com/office/officeart/2005/8/layout/hierarchy6"/>
    <dgm:cxn modelId="{6066D9A4-E8E7-4422-A172-2B2884FFDECC}" type="presParOf" srcId="{3FDE2E06-E0F0-4D08-9F1E-00DADA78A14F}" destId="{03642B8D-D00E-403F-8761-50101AA96256}" srcOrd="0" destOrd="0" presId="urn:microsoft.com/office/officeart/2005/8/layout/hierarchy6"/>
    <dgm:cxn modelId="{1B1D596A-8C97-44CE-B7E4-570329FE315E}" type="presParOf" srcId="{03642B8D-D00E-403F-8761-50101AA96256}" destId="{CE50A7F1-C19F-4581-BD04-D8B964BBCF13}" srcOrd="0" destOrd="0" presId="urn:microsoft.com/office/officeart/2005/8/layout/hierarchy6"/>
    <dgm:cxn modelId="{6328EB17-28FE-4B43-946F-C93ABC542CE0}" type="presParOf" srcId="{03642B8D-D00E-403F-8761-50101AA96256}" destId="{347FF04E-D909-4CE3-B1E4-278F212990CB}" srcOrd="1" destOrd="0" presId="urn:microsoft.com/office/officeart/2005/8/layout/hierarchy6"/>
    <dgm:cxn modelId="{62A08190-BB83-4E41-81EC-249A19C0B689}" type="presParOf" srcId="{347FF04E-D909-4CE3-B1E4-278F212990CB}" destId="{4ACEBA84-5320-41C8-8A06-1FD83322B07F}" srcOrd="0" destOrd="0" presId="urn:microsoft.com/office/officeart/2005/8/layout/hierarchy6"/>
    <dgm:cxn modelId="{322F4F0A-5AA9-42F8-9D2D-E912222E340D}" type="presParOf" srcId="{347FF04E-D909-4CE3-B1E4-278F212990CB}" destId="{E19CBB60-8E77-4BFB-B420-36FB4C8F842C}" srcOrd="1" destOrd="0" presId="urn:microsoft.com/office/officeart/2005/8/layout/hierarchy6"/>
    <dgm:cxn modelId="{F4F1D72E-CF7A-4788-8B8D-0DEE7C5ED4C3}" type="presParOf" srcId="{E19CBB60-8E77-4BFB-B420-36FB4C8F842C}" destId="{78750017-72CB-4B5C-A08A-32589943FC4F}" srcOrd="0" destOrd="0" presId="urn:microsoft.com/office/officeart/2005/8/layout/hierarchy6"/>
    <dgm:cxn modelId="{F1211F11-F714-41D1-A03A-0A4475420B93}" type="presParOf" srcId="{E19CBB60-8E77-4BFB-B420-36FB4C8F842C}" destId="{2379BDFF-A3BC-457F-A92D-9486DE99E9A3}" srcOrd="1" destOrd="0" presId="urn:microsoft.com/office/officeart/2005/8/layout/hierarchy6"/>
    <dgm:cxn modelId="{B73E0376-277C-4154-BA4B-B77F04632ED7}" type="presParOf" srcId="{2379BDFF-A3BC-457F-A92D-9486DE99E9A3}" destId="{3CAC31CE-BABC-4389-9221-303CA5593BD6}" srcOrd="0" destOrd="0" presId="urn:microsoft.com/office/officeart/2005/8/layout/hierarchy6"/>
    <dgm:cxn modelId="{E396ABED-DC19-4BCF-9B75-88B189EFCEBE}" type="presParOf" srcId="{2379BDFF-A3BC-457F-A92D-9486DE99E9A3}" destId="{E6205733-AEA5-48CA-A795-2A3607FC7728}" srcOrd="1" destOrd="0" presId="urn:microsoft.com/office/officeart/2005/8/layout/hierarchy6"/>
    <dgm:cxn modelId="{9CBBC613-A17F-46EE-A812-9D828DD3BA8E}" type="presParOf" srcId="{E6205733-AEA5-48CA-A795-2A3607FC7728}" destId="{EC988838-32D4-4DEB-9EF2-C8A0FC7AC527}" srcOrd="0" destOrd="0" presId="urn:microsoft.com/office/officeart/2005/8/layout/hierarchy6"/>
    <dgm:cxn modelId="{473ADFBA-8808-49A2-B179-A5235E3C2EF0}" type="presParOf" srcId="{E6205733-AEA5-48CA-A795-2A3607FC7728}" destId="{B93E3077-1B02-4DB6-8F70-7FC6E3D538D8}" srcOrd="1" destOrd="0" presId="urn:microsoft.com/office/officeart/2005/8/layout/hierarchy6"/>
    <dgm:cxn modelId="{4D59B40C-1546-43BB-8514-3DD24E59C4DD}" type="presParOf" srcId="{2379BDFF-A3BC-457F-A92D-9486DE99E9A3}" destId="{4D6A965C-D684-4357-8600-D02B2B5E3B7F}" srcOrd="2" destOrd="0" presId="urn:microsoft.com/office/officeart/2005/8/layout/hierarchy6"/>
    <dgm:cxn modelId="{6068E30F-976D-4EAD-8A6A-495B61FE8210}" type="presParOf" srcId="{2379BDFF-A3BC-457F-A92D-9486DE99E9A3}" destId="{EA1EDED9-784E-4ABD-9B59-1E9170F90C80}" srcOrd="3" destOrd="0" presId="urn:microsoft.com/office/officeart/2005/8/layout/hierarchy6"/>
    <dgm:cxn modelId="{6E5C4DDF-D2BA-4748-9AE1-6150A282BC8E}" type="presParOf" srcId="{EA1EDED9-784E-4ABD-9B59-1E9170F90C80}" destId="{2D21C0BB-EE14-4664-867D-F022FE8BC359}" srcOrd="0" destOrd="0" presId="urn:microsoft.com/office/officeart/2005/8/layout/hierarchy6"/>
    <dgm:cxn modelId="{8096FAAB-B4FC-4615-9A50-2E97D40042EE}" type="presParOf" srcId="{EA1EDED9-784E-4ABD-9B59-1E9170F90C80}" destId="{C1B84F89-FC17-4128-9A48-87AB7A79F71E}" srcOrd="1" destOrd="0" presId="urn:microsoft.com/office/officeart/2005/8/layout/hierarchy6"/>
    <dgm:cxn modelId="{8079F5E4-9C01-4D85-AAD8-2F23621C09DC}" type="presParOf" srcId="{347FF04E-D909-4CE3-B1E4-278F212990CB}" destId="{1D1A3A0D-8CFE-429C-BEE0-F551C9B0642A}" srcOrd="2" destOrd="0" presId="urn:microsoft.com/office/officeart/2005/8/layout/hierarchy6"/>
    <dgm:cxn modelId="{9F08320A-688F-42E2-9C3A-DD5EBA8D1C68}" type="presParOf" srcId="{347FF04E-D909-4CE3-B1E4-278F212990CB}" destId="{BFBD9B88-2358-4AB5-9D33-8033BAAD29EF}" srcOrd="3" destOrd="0" presId="urn:microsoft.com/office/officeart/2005/8/layout/hierarchy6"/>
    <dgm:cxn modelId="{DE714F47-EAC8-44E8-A9C5-D558869BF93E}" type="presParOf" srcId="{BFBD9B88-2358-4AB5-9D33-8033BAAD29EF}" destId="{94D5B4DB-B390-4843-A943-506D3B01A27D}" srcOrd="0" destOrd="0" presId="urn:microsoft.com/office/officeart/2005/8/layout/hierarchy6"/>
    <dgm:cxn modelId="{F4CFEB8A-268B-4654-9C53-BC9F987469B3}" type="presParOf" srcId="{BFBD9B88-2358-4AB5-9D33-8033BAAD29EF}" destId="{151C608D-B4B1-45BC-936A-3C16EF482FF4}" srcOrd="1" destOrd="0" presId="urn:microsoft.com/office/officeart/2005/8/layout/hierarchy6"/>
    <dgm:cxn modelId="{3E973C66-F128-42E1-BEA7-487F7A6F6F80}" type="presParOf" srcId="{151C608D-B4B1-45BC-936A-3C16EF482FF4}" destId="{E422D4F0-42ED-4D3E-BF84-C2DFBED2EB70}" srcOrd="0" destOrd="0" presId="urn:microsoft.com/office/officeart/2005/8/layout/hierarchy6"/>
    <dgm:cxn modelId="{9E265415-4382-4F13-9D6A-60D042D0EBC8}" type="presParOf" srcId="{151C608D-B4B1-45BC-936A-3C16EF482FF4}" destId="{66DAB8BB-AEFF-44A7-9026-13772759762B}" srcOrd="1" destOrd="0" presId="urn:microsoft.com/office/officeart/2005/8/layout/hierarchy6"/>
    <dgm:cxn modelId="{572CB833-E3A6-4F60-87C7-73620092E81F}" type="presParOf" srcId="{66DAB8BB-AEFF-44A7-9026-13772759762B}" destId="{024784D2-AE68-44F6-929A-BF7739A95712}" srcOrd="0" destOrd="0" presId="urn:microsoft.com/office/officeart/2005/8/layout/hierarchy6"/>
    <dgm:cxn modelId="{4AA8F4A7-B838-417B-BE92-66EC5AA5C93D}" type="presParOf" srcId="{66DAB8BB-AEFF-44A7-9026-13772759762B}" destId="{9AFD29C6-29A6-4B4E-A713-9C0F5DF2A1DB}" srcOrd="1" destOrd="0" presId="urn:microsoft.com/office/officeart/2005/8/layout/hierarchy6"/>
    <dgm:cxn modelId="{AAFEB73A-E78A-47AB-ACB2-10770A5C4510}" type="presParOf" srcId="{9AFD29C6-29A6-4B4E-A713-9C0F5DF2A1DB}" destId="{7331D0FF-49B4-4D5F-8CE3-1380F64BFF34}" srcOrd="0" destOrd="0" presId="urn:microsoft.com/office/officeart/2005/8/layout/hierarchy6"/>
    <dgm:cxn modelId="{C1588732-5CE5-411C-9651-BE5980CC82D0}" type="presParOf" srcId="{9AFD29C6-29A6-4B4E-A713-9C0F5DF2A1DB}" destId="{0C3F0F8E-D5DD-4B2B-BB7C-C07F902704D6}" srcOrd="1" destOrd="0" presId="urn:microsoft.com/office/officeart/2005/8/layout/hierarchy6"/>
    <dgm:cxn modelId="{9662E2B6-0E5A-4691-A26E-A9E1F4213AE4}" type="presParOf" srcId="{0C3F0F8E-D5DD-4B2B-BB7C-C07F902704D6}" destId="{8DBC0962-3EA3-4A1A-BC1B-0E95102DF5AA}" srcOrd="0" destOrd="0" presId="urn:microsoft.com/office/officeart/2005/8/layout/hierarchy6"/>
    <dgm:cxn modelId="{521FAA1B-BCD9-4DDA-986F-139D15E7AA63}" type="presParOf" srcId="{0C3F0F8E-D5DD-4B2B-BB7C-C07F902704D6}" destId="{0BA2AB16-C2EC-4912-8A88-271DAA41AEE6}" srcOrd="1" destOrd="0" presId="urn:microsoft.com/office/officeart/2005/8/layout/hierarchy6"/>
    <dgm:cxn modelId="{3AD34868-4371-42D5-BECF-972A4ACFCD0A}" type="presParOf" srcId="{0BA2AB16-C2EC-4912-8A88-271DAA41AEE6}" destId="{CBB62409-5E07-442C-8D66-4A0CE15174AE}" srcOrd="0" destOrd="0" presId="urn:microsoft.com/office/officeart/2005/8/layout/hierarchy6"/>
    <dgm:cxn modelId="{9D921AA5-E12F-4344-8CC7-247442157534}" type="presParOf" srcId="{0BA2AB16-C2EC-4912-8A88-271DAA41AEE6}" destId="{3AA6412F-2601-48B9-AED7-412A771732F2}" srcOrd="1" destOrd="0" presId="urn:microsoft.com/office/officeart/2005/8/layout/hierarchy6"/>
    <dgm:cxn modelId="{A4AA565F-BBA8-424D-AD39-9FC9591A587D}" type="presParOf" srcId="{3AA6412F-2601-48B9-AED7-412A771732F2}" destId="{83536BDD-A1AF-4E62-AB96-4E68722FA19C}" srcOrd="0" destOrd="0" presId="urn:microsoft.com/office/officeart/2005/8/layout/hierarchy6"/>
    <dgm:cxn modelId="{38C265A3-A72F-4FB6-A7F6-07D00FBA6BCD}" type="presParOf" srcId="{3AA6412F-2601-48B9-AED7-412A771732F2}" destId="{00AECF0F-F7A9-41B8-B379-1045AF4D17B4}" srcOrd="1" destOrd="0" presId="urn:microsoft.com/office/officeart/2005/8/layout/hierarchy6"/>
    <dgm:cxn modelId="{40D79995-52DB-4E59-8101-46709B7DE73F}" type="presParOf" srcId="{0BA2AB16-C2EC-4912-8A88-271DAA41AEE6}" destId="{AE9FBE45-81C0-4937-B2C9-BD88D7C3C034}" srcOrd="2" destOrd="0" presId="urn:microsoft.com/office/officeart/2005/8/layout/hierarchy6"/>
    <dgm:cxn modelId="{02576FA9-3BD6-4294-889C-4617644C7D59}" type="presParOf" srcId="{0BA2AB16-C2EC-4912-8A88-271DAA41AEE6}" destId="{4409C379-6E0D-40DB-B866-DDACCA9D23B6}" srcOrd="3" destOrd="0" presId="urn:microsoft.com/office/officeart/2005/8/layout/hierarchy6"/>
    <dgm:cxn modelId="{1C12421C-1538-4896-8AAA-851CF6D21D88}" type="presParOf" srcId="{4409C379-6E0D-40DB-B866-DDACCA9D23B6}" destId="{5D0F6653-9ABF-462E-8E4C-0A415FB31D02}" srcOrd="0" destOrd="0" presId="urn:microsoft.com/office/officeart/2005/8/layout/hierarchy6"/>
    <dgm:cxn modelId="{39485D89-564E-40B6-A5A9-9F0CFC698053}" type="presParOf" srcId="{4409C379-6E0D-40DB-B866-DDACCA9D23B6}" destId="{954EC1CC-B6FB-416C-A676-55D8A4B51BEF}" srcOrd="1" destOrd="0" presId="urn:microsoft.com/office/officeart/2005/8/layout/hierarchy6"/>
    <dgm:cxn modelId="{31EAAA30-F393-4733-8BF8-A2ACCDFF5459}" type="presParOf" srcId="{9AFD29C6-29A6-4B4E-A713-9C0F5DF2A1DB}" destId="{382D1C4D-B46E-460F-863B-4CBF55D0217C}" srcOrd="2" destOrd="0" presId="urn:microsoft.com/office/officeart/2005/8/layout/hierarchy6"/>
    <dgm:cxn modelId="{EB5AA04E-DA60-416B-9AA9-1145E72A704F}" type="presParOf" srcId="{9AFD29C6-29A6-4B4E-A713-9C0F5DF2A1DB}" destId="{320E7640-A68A-4C6B-826B-8372C87C9DD6}" srcOrd="3" destOrd="0" presId="urn:microsoft.com/office/officeart/2005/8/layout/hierarchy6"/>
    <dgm:cxn modelId="{F598ED0E-5E93-411A-AAFE-E21511CE694C}" type="presParOf" srcId="{320E7640-A68A-4C6B-826B-8372C87C9DD6}" destId="{4C7A31C8-D265-4147-B5C7-927A0567B851}" srcOrd="0" destOrd="0" presId="urn:microsoft.com/office/officeart/2005/8/layout/hierarchy6"/>
    <dgm:cxn modelId="{96F8305D-E562-4053-976C-BF80AEE02556}" type="presParOf" srcId="{320E7640-A68A-4C6B-826B-8372C87C9DD6}" destId="{6F7FA61B-B7BD-4D6F-AFDE-E32A95CFFC6B}" srcOrd="1" destOrd="0" presId="urn:microsoft.com/office/officeart/2005/8/layout/hierarchy6"/>
    <dgm:cxn modelId="{ED55EF5B-587D-4DB3-B444-64A386E00BC4}" type="presParOf" srcId="{6F7FA61B-B7BD-4D6F-AFDE-E32A95CFFC6B}" destId="{A606428F-3FF8-40AC-B0D1-9BEBC1DDDF4E}" srcOrd="0" destOrd="0" presId="urn:microsoft.com/office/officeart/2005/8/layout/hierarchy6"/>
    <dgm:cxn modelId="{687226F1-C111-4B4D-A730-CF82C9DB110D}" type="presParOf" srcId="{6F7FA61B-B7BD-4D6F-AFDE-E32A95CFFC6B}" destId="{0DCD7BAD-6BE5-404A-BF05-A2F1BD23C406}" srcOrd="1" destOrd="0" presId="urn:microsoft.com/office/officeart/2005/8/layout/hierarchy6"/>
    <dgm:cxn modelId="{B476878A-4AAE-4C8D-92AF-5355F63FF8E1}" type="presParOf" srcId="{0DCD7BAD-6BE5-404A-BF05-A2F1BD23C406}" destId="{ACA54A93-185A-4071-A02E-845FCFC6BEC6}" srcOrd="0" destOrd="0" presId="urn:microsoft.com/office/officeart/2005/8/layout/hierarchy6"/>
    <dgm:cxn modelId="{00D2DE87-96BC-452B-AF4E-53351F3FE159}" type="presParOf" srcId="{0DCD7BAD-6BE5-404A-BF05-A2F1BD23C406}" destId="{1A312D45-000D-4032-A7E7-5CA274D57061}" srcOrd="1" destOrd="0" presId="urn:microsoft.com/office/officeart/2005/8/layout/hierarchy6"/>
    <dgm:cxn modelId="{0633F224-C265-4CA0-9292-C81E4C3E4588}" type="presParOf" srcId="{6F7FA61B-B7BD-4D6F-AFDE-E32A95CFFC6B}" destId="{5E4CB0F6-9B9A-4BFE-8FEF-77FBDDDE64D5}" srcOrd="2" destOrd="0" presId="urn:microsoft.com/office/officeart/2005/8/layout/hierarchy6"/>
    <dgm:cxn modelId="{E926E1D2-E9BC-4413-8496-B27D4C9A0298}" type="presParOf" srcId="{6F7FA61B-B7BD-4D6F-AFDE-E32A95CFFC6B}" destId="{A464B26B-8B51-42B2-BCF7-C3160197AAFF}" srcOrd="3" destOrd="0" presId="urn:microsoft.com/office/officeart/2005/8/layout/hierarchy6"/>
    <dgm:cxn modelId="{7BFF94A4-E140-4A53-860C-17C4D32A261A}" type="presParOf" srcId="{A464B26B-8B51-42B2-BCF7-C3160197AAFF}" destId="{B548F6B3-49C1-4CBC-9107-E97EE51930CF}" srcOrd="0" destOrd="0" presId="urn:microsoft.com/office/officeart/2005/8/layout/hierarchy6"/>
    <dgm:cxn modelId="{34E468C5-D559-4E69-951D-69DC52ECF081}" type="presParOf" srcId="{A464B26B-8B51-42B2-BCF7-C3160197AAFF}" destId="{080E701E-CB4D-4F5C-9152-606F603A0437}" srcOrd="1" destOrd="0" presId="urn:microsoft.com/office/officeart/2005/8/layout/hierarchy6"/>
    <dgm:cxn modelId="{4862D6A6-79E5-43AB-87D0-AB56D86E0D37}" type="presParOf" srcId="{151C608D-B4B1-45BC-936A-3C16EF482FF4}" destId="{CDE53D41-8E34-4B2F-BFAA-BD79AC3FE224}" srcOrd="2" destOrd="0" presId="urn:microsoft.com/office/officeart/2005/8/layout/hierarchy6"/>
    <dgm:cxn modelId="{C412AD12-C763-4D22-A9EF-2AE5C11DE59F}" type="presParOf" srcId="{151C608D-B4B1-45BC-936A-3C16EF482FF4}" destId="{FC63598E-6C86-4688-B306-B4830B47AEC2}" srcOrd="3" destOrd="0" presId="urn:microsoft.com/office/officeart/2005/8/layout/hierarchy6"/>
    <dgm:cxn modelId="{44F3B6F7-5B60-4962-B5F8-AA24A17344AA}" type="presParOf" srcId="{FC63598E-6C86-4688-B306-B4830B47AEC2}" destId="{99EE8112-F49D-4F13-BE74-F0B414C07123}" srcOrd="0" destOrd="0" presId="urn:microsoft.com/office/officeart/2005/8/layout/hierarchy6"/>
    <dgm:cxn modelId="{B24A32B1-B3BE-4314-9DA2-DC5CA32AEC8B}" type="presParOf" srcId="{FC63598E-6C86-4688-B306-B4830B47AEC2}" destId="{E95BA49D-E232-4C6B-8A37-0092A377A2CE}" srcOrd="1" destOrd="0" presId="urn:microsoft.com/office/officeart/2005/8/layout/hierarchy6"/>
    <dgm:cxn modelId="{4976CED3-84E3-4C3D-A4D3-F71DC52C1BAC}" type="presParOf" srcId="{E95BA49D-E232-4C6B-8A37-0092A377A2CE}" destId="{19048FAE-42E7-4938-8AF6-ACFAED5808A7}" srcOrd="0" destOrd="0" presId="urn:microsoft.com/office/officeart/2005/8/layout/hierarchy6"/>
    <dgm:cxn modelId="{678CE584-1331-4C96-99D1-FDD8E34EE15F}" type="presParOf" srcId="{E95BA49D-E232-4C6B-8A37-0092A377A2CE}" destId="{DA32CFA8-812A-46A0-AEF0-43BE3976EF75}" srcOrd="1" destOrd="0" presId="urn:microsoft.com/office/officeart/2005/8/layout/hierarchy6"/>
    <dgm:cxn modelId="{F4E81813-A329-4BFC-AEF8-3E247AF077BB}" type="presParOf" srcId="{DA32CFA8-812A-46A0-AEF0-43BE3976EF75}" destId="{931B179A-8040-4C90-846C-F91A39FF910F}" srcOrd="0" destOrd="0" presId="urn:microsoft.com/office/officeart/2005/8/layout/hierarchy6"/>
    <dgm:cxn modelId="{6DD2E63B-9D18-4DD6-B1CB-9B22A0FFB2DE}" type="presParOf" srcId="{DA32CFA8-812A-46A0-AEF0-43BE3976EF75}" destId="{28502AA6-C37D-4E8C-8F2A-9A9FE5D54A42}" srcOrd="1" destOrd="0" presId="urn:microsoft.com/office/officeart/2005/8/layout/hierarchy6"/>
    <dgm:cxn modelId="{5144AD3A-AC5C-4DE5-A8CB-C05724BEB5C7}" type="presParOf" srcId="{E95BA49D-E232-4C6B-8A37-0092A377A2CE}" destId="{06CADFF4-3983-4278-9F15-5CF9E6F55D89}" srcOrd="2" destOrd="0" presId="urn:microsoft.com/office/officeart/2005/8/layout/hierarchy6"/>
    <dgm:cxn modelId="{C568A8EE-DFEE-4E8A-85A5-140FF7FD9388}" type="presParOf" srcId="{E95BA49D-E232-4C6B-8A37-0092A377A2CE}" destId="{D2D550B5-C86E-4B6A-9EAC-76EBECC5319F}" srcOrd="3" destOrd="0" presId="urn:microsoft.com/office/officeart/2005/8/layout/hierarchy6"/>
    <dgm:cxn modelId="{2738B41F-6032-467D-A430-AF13070969BC}" type="presParOf" srcId="{D2D550B5-C86E-4B6A-9EAC-76EBECC5319F}" destId="{2B06856F-1D91-443F-9A6B-950D4E3C4974}" srcOrd="0" destOrd="0" presId="urn:microsoft.com/office/officeart/2005/8/layout/hierarchy6"/>
    <dgm:cxn modelId="{9348091D-8792-4B96-9BBC-6EBAB5D0DAD6}" type="presParOf" srcId="{D2D550B5-C86E-4B6A-9EAC-76EBECC5319F}" destId="{C8C9C835-357D-43A8-BD07-B1817CA92A79}" srcOrd="1" destOrd="0" presId="urn:microsoft.com/office/officeart/2005/8/layout/hierarchy6"/>
    <dgm:cxn modelId="{9DD25F43-3B99-43E1-B7CB-A93CDED76153}" type="presParOf" srcId="{3DAF3A18-C45B-4607-B725-6DBE260FB99B}" destId="{7E4CBAF7-D9A6-4CC4-9FB7-EEFE47B307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FA57088-B705-4482-8944-348502E2F763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87F25AA3-8230-4E2E-BECD-2C1A499C0C2A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13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0E64A2-4553-46F5-9427-623297AA5221}" type="parTrans" cxnId="{5EE403BB-AA3C-4E95-81F9-4C0A3BEC342F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6E9EB3B-EAA2-4EE1-8596-8525B8807149}" type="sibTrans" cxnId="{5EE403BB-AA3C-4E95-81F9-4C0A3BEC342F}">
      <dgm:prSet/>
      <dgm:spPr/>
      <dgm:t>
        <a:bodyPr/>
        <a:lstStyle/>
        <a:p>
          <a:endParaRPr lang="ru-RU"/>
        </a:p>
      </dgm:t>
    </dgm:pt>
    <dgm:pt modelId="{9F58BF33-6430-4491-A3B5-71112E9CEC7F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FB0AAD1-EFFD-4EFD-9FCB-BA81402FC5D9}" type="parTrans" cxnId="{D7CD24BA-D787-4D12-95C3-BD01F1890234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CF5287C-EA3B-416F-A818-B67A1EF6AFE6}" type="sibTrans" cxnId="{D7CD24BA-D787-4D12-95C3-BD01F1890234}">
      <dgm:prSet/>
      <dgm:spPr/>
      <dgm:t>
        <a:bodyPr/>
        <a:lstStyle/>
        <a:p>
          <a:endParaRPr lang="ru-RU"/>
        </a:p>
      </dgm:t>
    </dgm:pt>
    <dgm:pt modelId="{D0F66DEC-98C8-4F49-85F2-90FE4CC7A4BE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B6A3AB1-E9FD-4987-B897-E96BF19270AE}" type="sibTrans" cxnId="{EB3B3DDB-D72E-44E4-8C97-8AD50D35EB6B}">
      <dgm:prSet/>
      <dgm:spPr/>
      <dgm:t>
        <a:bodyPr/>
        <a:lstStyle/>
        <a:p>
          <a:endParaRPr lang="ru-RU"/>
        </a:p>
      </dgm:t>
    </dgm:pt>
    <dgm:pt modelId="{C6643330-1F48-49CE-A939-466D6A036B66}" type="parTrans" cxnId="{EB3B3DDB-D72E-44E4-8C97-8AD50D35EB6B}">
      <dgm:prSet/>
      <dgm:spPr/>
      <dgm:t>
        <a:bodyPr/>
        <a:lstStyle/>
        <a:p>
          <a:endParaRPr lang="ru-RU" sz="220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33DB44F-0DA9-4C16-9AE2-3EE0B6CE0349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5753D84-B3D2-49CB-B9BB-BCCA82A5A715}" type="parTrans" cxnId="{822869DD-557B-49EE-A8E8-2FC16F991FC7}">
      <dgm:prSet/>
      <dgm:spPr/>
      <dgm:t>
        <a:bodyPr/>
        <a:lstStyle/>
        <a:p>
          <a:endParaRPr lang="ru-RU"/>
        </a:p>
      </dgm:t>
    </dgm:pt>
    <dgm:pt modelId="{F8E1A23D-2D14-45B2-B997-9AD9092D8F4F}" type="sibTrans" cxnId="{822869DD-557B-49EE-A8E8-2FC16F991FC7}">
      <dgm:prSet/>
      <dgm:spPr/>
      <dgm:t>
        <a:bodyPr/>
        <a:lstStyle/>
        <a:p>
          <a:endParaRPr lang="ru-RU"/>
        </a:p>
      </dgm:t>
    </dgm:pt>
    <dgm:pt modelId="{58C82FA6-ED7C-4380-A774-F258976A474B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84CA01-C3DE-4901-8534-BC425F446C97}" type="parTrans" cxnId="{0DABD3BA-E542-44A2-929D-9859D2C4158B}">
      <dgm:prSet/>
      <dgm:spPr/>
      <dgm:t>
        <a:bodyPr/>
        <a:lstStyle/>
        <a:p>
          <a:endParaRPr lang="ru-RU"/>
        </a:p>
      </dgm:t>
    </dgm:pt>
    <dgm:pt modelId="{4ABAC8F9-A003-477D-B394-738D27B1DD5D}" type="sibTrans" cxnId="{0DABD3BA-E542-44A2-929D-9859D2C4158B}">
      <dgm:prSet/>
      <dgm:spPr/>
      <dgm:t>
        <a:bodyPr/>
        <a:lstStyle/>
        <a:p>
          <a:endParaRPr lang="ru-RU"/>
        </a:p>
      </dgm:t>
    </dgm:pt>
    <dgm:pt modelId="{65F7163C-FB1A-42B6-B8E7-3CE466EADFD7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1379442-C7AC-4E40-BC71-CB5963F1377A}" type="parTrans" cxnId="{12B6A44C-1598-4091-96B7-363F8230AE46}">
      <dgm:prSet/>
      <dgm:spPr/>
      <dgm:t>
        <a:bodyPr/>
        <a:lstStyle/>
        <a:p>
          <a:endParaRPr lang="ru-RU"/>
        </a:p>
      </dgm:t>
    </dgm:pt>
    <dgm:pt modelId="{594A1786-3FCF-44B0-9B62-74064E749F48}" type="sibTrans" cxnId="{12B6A44C-1598-4091-96B7-363F8230AE46}">
      <dgm:prSet/>
      <dgm:spPr/>
      <dgm:t>
        <a:bodyPr/>
        <a:lstStyle/>
        <a:p>
          <a:endParaRPr lang="ru-RU"/>
        </a:p>
      </dgm:t>
    </dgm:pt>
    <dgm:pt modelId="{5ECB2CFA-43EC-4BFF-B423-512BCFB4EBF9}">
      <dgm:prSet phldrT="[Текст]" custT="1"/>
      <dgm:spPr>
        <a:solidFill>
          <a:schemeClr val="bg1">
            <a:lumMod val="75000"/>
          </a:schemeClr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EF027A5-13E3-472B-B2FD-6E4192D0A7D8}" type="parTrans" cxnId="{114BAA87-07A8-4F4C-9820-82DEFEE51897}">
      <dgm:prSet/>
      <dgm:spPr/>
      <dgm:t>
        <a:bodyPr/>
        <a:lstStyle/>
        <a:p>
          <a:endParaRPr lang="ru-RU"/>
        </a:p>
      </dgm:t>
    </dgm:pt>
    <dgm:pt modelId="{A9DF285D-C67A-4323-B7E0-A4C0A7486B83}" type="sibTrans" cxnId="{114BAA87-07A8-4F4C-9820-82DEFEE51897}">
      <dgm:prSet/>
      <dgm:spPr/>
      <dgm:t>
        <a:bodyPr/>
        <a:lstStyle/>
        <a:p>
          <a:endParaRPr lang="ru-RU"/>
        </a:p>
      </dgm:t>
    </dgm:pt>
    <dgm:pt modelId="{CABDF618-BDC1-42DD-934B-D6F627B09306}">
      <dgm:prSet phldrT="[Текст]" custT="1"/>
      <dgm:spPr>
        <a:solidFill>
          <a:srgbClr val="BFBFBF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FD7D3BD-3B51-4E48-A4D0-3B3E52E0C723}" type="parTrans" cxnId="{2E28EC5F-F4DE-476A-85A0-2D4A853A6725}">
      <dgm:prSet/>
      <dgm:spPr/>
      <dgm:t>
        <a:bodyPr/>
        <a:lstStyle/>
        <a:p>
          <a:endParaRPr lang="ru-RU"/>
        </a:p>
      </dgm:t>
    </dgm:pt>
    <dgm:pt modelId="{2A416D98-1913-4F27-BE4A-84F095EDFD36}" type="sibTrans" cxnId="{2E28EC5F-F4DE-476A-85A0-2D4A853A6725}">
      <dgm:prSet/>
      <dgm:spPr/>
      <dgm:t>
        <a:bodyPr/>
        <a:lstStyle/>
        <a:p>
          <a:endParaRPr lang="ru-RU"/>
        </a:p>
      </dgm:t>
    </dgm:pt>
    <dgm:pt modelId="{94D49F90-D1AB-4CF5-9E76-C34925C4FA59}">
      <dgm:prSet phldrT="[Текст]" custT="1"/>
      <dgm:spPr>
        <a:solidFill>
          <a:srgbClr val="00B0F0"/>
        </a:solidFill>
      </dgm:spPr>
      <dgm:t>
        <a:bodyPr/>
        <a:lstStyle/>
        <a:p>
          <a:r>
            <a:rPr lang="ru-RU" sz="2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D95D301-8597-472C-9C85-9560A338433D}" type="sibTrans" cxnId="{091E0D83-4DA7-4EF9-B28F-BB22940525B6}">
      <dgm:prSet/>
      <dgm:spPr/>
      <dgm:t>
        <a:bodyPr/>
        <a:lstStyle/>
        <a:p>
          <a:endParaRPr lang="ru-RU"/>
        </a:p>
      </dgm:t>
    </dgm:pt>
    <dgm:pt modelId="{FD6570B2-B0B0-423F-B01B-A1B73F49AB3A}" type="parTrans" cxnId="{091E0D83-4DA7-4EF9-B28F-BB22940525B6}">
      <dgm:prSet/>
      <dgm:spPr/>
      <dgm:t>
        <a:bodyPr/>
        <a:lstStyle/>
        <a:p>
          <a:endParaRPr lang="ru-RU"/>
        </a:p>
      </dgm:t>
    </dgm:pt>
    <dgm:pt modelId="{3DAF3A18-C45B-4607-B725-6DBE260FB99B}" type="pres">
      <dgm:prSet presAssocID="{4FA57088-B705-4482-8944-348502E2F76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71EE8CA3-04A4-40FE-B634-158741FAD711}" type="pres">
      <dgm:prSet presAssocID="{4FA57088-B705-4482-8944-348502E2F763}" presName="hierFlow" presStyleCnt="0"/>
      <dgm:spPr/>
    </dgm:pt>
    <dgm:pt modelId="{3FDE2E06-E0F0-4D08-9F1E-00DADA78A14F}" type="pres">
      <dgm:prSet presAssocID="{4FA57088-B705-4482-8944-348502E2F76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03642B8D-D00E-403F-8761-50101AA96256}" type="pres">
      <dgm:prSet presAssocID="{87F25AA3-8230-4E2E-BECD-2C1A499C0C2A}" presName="Name14" presStyleCnt="0"/>
      <dgm:spPr/>
    </dgm:pt>
    <dgm:pt modelId="{CE50A7F1-C19F-4581-BD04-D8B964BBCF13}" type="pres">
      <dgm:prSet presAssocID="{87F25AA3-8230-4E2E-BECD-2C1A499C0C2A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ru-RU"/>
        </a:p>
      </dgm:t>
    </dgm:pt>
    <dgm:pt modelId="{347FF04E-D909-4CE3-B1E4-278F212990CB}" type="pres">
      <dgm:prSet presAssocID="{87F25AA3-8230-4E2E-BECD-2C1A499C0C2A}" presName="hierChild2" presStyleCnt="0"/>
      <dgm:spPr/>
    </dgm:pt>
    <dgm:pt modelId="{4ACEBA84-5320-41C8-8A06-1FD83322B07F}" type="pres">
      <dgm:prSet presAssocID="{0FB0AAD1-EFFD-4EFD-9FCB-BA81402FC5D9}" presName="Name19" presStyleLbl="parChTrans1D2" presStyleIdx="0" presStyleCnt="2"/>
      <dgm:spPr/>
      <dgm:t>
        <a:bodyPr/>
        <a:lstStyle/>
        <a:p>
          <a:endParaRPr lang="ru-RU"/>
        </a:p>
      </dgm:t>
    </dgm:pt>
    <dgm:pt modelId="{E19CBB60-8E77-4BFB-B420-36FB4C8F842C}" type="pres">
      <dgm:prSet presAssocID="{9F58BF33-6430-4491-A3B5-71112E9CEC7F}" presName="Name21" presStyleCnt="0"/>
      <dgm:spPr/>
    </dgm:pt>
    <dgm:pt modelId="{78750017-72CB-4B5C-A08A-32589943FC4F}" type="pres">
      <dgm:prSet presAssocID="{9F58BF33-6430-4491-A3B5-71112E9CEC7F}" presName="level2Shape" presStyleLbl="node2" presStyleIdx="0" presStyleCnt="2"/>
      <dgm:spPr/>
      <dgm:t>
        <a:bodyPr/>
        <a:lstStyle/>
        <a:p>
          <a:endParaRPr lang="ru-RU"/>
        </a:p>
      </dgm:t>
    </dgm:pt>
    <dgm:pt modelId="{2379BDFF-A3BC-457F-A92D-9486DE99E9A3}" type="pres">
      <dgm:prSet presAssocID="{9F58BF33-6430-4491-A3B5-71112E9CEC7F}" presName="hierChild3" presStyleCnt="0"/>
      <dgm:spPr/>
    </dgm:pt>
    <dgm:pt modelId="{1D1A3A0D-8CFE-429C-BEE0-F551C9B0642A}" type="pres">
      <dgm:prSet presAssocID="{C6643330-1F48-49CE-A939-466D6A036B66}" presName="Name19" presStyleLbl="parChTrans1D2" presStyleIdx="1" presStyleCnt="2"/>
      <dgm:spPr/>
      <dgm:t>
        <a:bodyPr/>
        <a:lstStyle/>
        <a:p>
          <a:endParaRPr lang="ru-RU"/>
        </a:p>
      </dgm:t>
    </dgm:pt>
    <dgm:pt modelId="{BFBD9B88-2358-4AB5-9D33-8033BAAD29EF}" type="pres">
      <dgm:prSet presAssocID="{D0F66DEC-98C8-4F49-85F2-90FE4CC7A4BE}" presName="Name21" presStyleCnt="0"/>
      <dgm:spPr/>
    </dgm:pt>
    <dgm:pt modelId="{94D5B4DB-B390-4843-A943-506D3B01A27D}" type="pres">
      <dgm:prSet presAssocID="{D0F66DEC-98C8-4F49-85F2-90FE4CC7A4BE}" presName="level2Shape" presStyleLbl="node2" presStyleIdx="1" presStyleCnt="2"/>
      <dgm:spPr/>
      <dgm:t>
        <a:bodyPr/>
        <a:lstStyle/>
        <a:p>
          <a:endParaRPr lang="ru-RU"/>
        </a:p>
      </dgm:t>
    </dgm:pt>
    <dgm:pt modelId="{151C608D-B4B1-45BC-936A-3C16EF482FF4}" type="pres">
      <dgm:prSet presAssocID="{D0F66DEC-98C8-4F49-85F2-90FE4CC7A4BE}" presName="hierChild3" presStyleCnt="0"/>
      <dgm:spPr/>
    </dgm:pt>
    <dgm:pt modelId="{E422D4F0-42ED-4D3E-BF84-C2DFBED2EB70}" type="pres">
      <dgm:prSet presAssocID="{85753D84-B3D2-49CB-B9BB-BCCA82A5A715}" presName="Name19" presStyleLbl="parChTrans1D3" presStyleIdx="0" presStyleCnt="2"/>
      <dgm:spPr/>
      <dgm:t>
        <a:bodyPr/>
        <a:lstStyle/>
        <a:p>
          <a:endParaRPr lang="ru-RU"/>
        </a:p>
      </dgm:t>
    </dgm:pt>
    <dgm:pt modelId="{66DAB8BB-AEFF-44A7-9026-13772759762B}" type="pres">
      <dgm:prSet presAssocID="{C33DB44F-0DA9-4C16-9AE2-3EE0B6CE0349}" presName="Name21" presStyleCnt="0"/>
      <dgm:spPr/>
    </dgm:pt>
    <dgm:pt modelId="{024784D2-AE68-44F6-929A-BF7739A95712}" type="pres">
      <dgm:prSet presAssocID="{C33DB44F-0DA9-4C16-9AE2-3EE0B6CE0349}" presName="level2Shape" presStyleLbl="node3" presStyleIdx="0" presStyleCnt="2"/>
      <dgm:spPr/>
      <dgm:t>
        <a:bodyPr/>
        <a:lstStyle/>
        <a:p>
          <a:endParaRPr lang="ru-RU"/>
        </a:p>
      </dgm:t>
    </dgm:pt>
    <dgm:pt modelId="{9AFD29C6-29A6-4B4E-A713-9C0F5DF2A1DB}" type="pres">
      <dgm:prSet presAssocID="{C33DB44F-0DA9-4C16-9AE2-3EE0B6CE0349}" presName="hierChild3" presStyleCnt="0"/>
      <dgm:spPr/>
    </dgm:pt>
    <dgm:pt modelId="{75CEE854-2BE7-4496-8951-8B0CBA2113C9}" type="pres">
      <dgm:prSet presAssocID="{11379442-C7AC-4E40-BC71-CB5963F1377A}" presName="Name19" presStyleLbl="parChTrans1D4" presStyleIdx="0" presStyleCnt="4"/>
      <dgm:spPr/>
      <dgm:t>
        <a:bodyPr/>
        <a:lstStyle/>
        <a:p>
          <a:endParaRPr lang="ru-RU"/>
        </a:p>
      </dgm:t>
    </dgm:pt>
    <dgm:pt modelId="{4D78BC6A-6058-49CB-B775-FF2452346242}" type="pres">
      <dgm:prSet presAssocID="{65F7163C-FB1A-42B6-B8E7-3CE466EADFD7}" presName="Name21" presStyleCnt="0"/>
      <dgm:spPr/>
    </dgm:pt>
    <dgm:pt modelId="{9EC0E90B-35C6-47A6-8A07-23221AB1397C}" type="pres">
      <dgm:prSet presAssocID="{65F7163C-FB1A-42B6-B8E7-3CE466EADFD7}" presName="level2Shape" presStyleLbl="node4" presStyleIdx="0" presStyleCnt="4"/>
      <dgm:spPr/>
      <dgm:t>
        <a:bodyPr/>
        <a:lstStyle/>
        <a:p>
          <a:endParaRPr lang="ru-RU"/>
        </a:p>
      </dgm:t>
    </dgm:pt>
    <dgm:pt modelId="{85013C8D-3BFE-4EF6-BCA8-502ED49EBDBE}" type="pres">
      <dgm:prSet presAssocID="{65F7163C-FB1A-42B6-B8E7-3CE466EADFD7}" presName="hierChild3" presStyleCnt="0"/>
      <dgm:spPr/>
    </dgm:pt>
    <dgm:pt modelId="{1750C542-1FAD-443C-88F8-982C05637B53}" type="pres">
      <dgm:prSet presAssocID="{5EF027A5-13E3-472B-B2FD-6E4192D0A7D8}" presName="Name19" presStyleLbl="parChTrans1D4" presStyleIdx="1" presStyleCnt="4"/>
      <dgm:spPr/>
      <dgm:t>
        <a:bodyPr/>
        <a:lstStyle/>
        <a:p>
          <a:endParaRPr lang="ru-RU"/>
        </a:p>
      </dgm:t>
    </dgm:pt>
    <dgm:pt modelId="{D69D8BCC-251B-41E0-A372-6A8C2E3DA5AC}" type="pres">
      <dgm:prSet presAssocID="{5ECB2CFA-43EC-4BFF-B423-512BCFB4EBF9}" presName="Name21" presStyleCnt="0"/>
      <dgm:spPr/>
    </dgm:pt>
    <dgm:pt modelId="{7B2F49EC-5F0B-4F28-858D-94C759347C2F}" type="pres">
      <dgm:prSet presAssocID="{5ECB2CFA-43EC-4BFF-B423-512BCFB4EBF9}" presName="level2Shape" presStyleLbl="node4" presStyleIdx="1" presStyleCnt="4"/>
      <dgm:spPr/>
      <dgm:t>
        <a:bodyPr/>
        <a:lstStyle/>
        <a:p>
          <a:endParaRPr lang="ru-RU"/>
        </a:p>
      </dgm:t>
    </dgm:pt>
    <dgm:pt modelId="{7741F29C-2BC1-416D-BAA9-25D271B94493}" type="pres">
      <dgm:prSet presAssocID="{5ECB2CFA-43EC-4BFF-B423-512BCFB4EBF9}" presName="hierChild3" presStyleCnt="0"/>
      <dgm:spPr/>
    </dgm:pt>
    <dgm:pt modelId="{EC42A71D-1B08-4CE9-AEEE-8C460F3399D5}" type="pres">
      <dgm:prSet presAssocID="{FD6570B2-B0B0-423F-B01B-A1B73F49AB3A}" presName="Name19" presStyleLbl="parChTrans1D4" presStyleIdx="2" presStyleCnt="4"/>
      <dgm:spPr/>
      <dgm:t>
        <a:bodyPr/>
        <a:lstStyle/>
        <a:p>
          <a:endParaRPr lang="ru-RU"/>
        </a:p>
      </dgm:t>
    </dgm:pt>
    <dgm:pt modelId="{4FEDC3F0-FE8F-417D-8528-DCAB42243635}" type="pres">
      <dgm:prSet presAssocID="{94D49F90-D1AB-4CF5-9E76-C34925C4FA59}" presName="Name21" presStyleCnt="0"/>
      <dgm:spPr/>
    </dgm:pt>
    <dgm:pt modelId="{CD880B59-3DA5-4A61-ABF2-CD5D5C2B8618}" type="pres">
      <dgm:prSet presAssocID="{94D49F90-D1AB-4CF5-9E76-C34925C4FA59}" presName="level2Shape" presStyleLbl="node4" presStyleIdx="2" presStyleCnt="4"/>
      <dgm:spPr/>
      <dgm:t>
        <a:bodyPr/>
        <a:lstStyle/>
        <a:p>
          <a:endParaRPr lang="ru-RU"/>
        </a:p>
      </dgm:t>
    </dgm:pt>
    <dgm:pt modelId="{453157CD-E1D1-4A0A-AB8F-1640FB5000CE}" type="pres">
      <dgm:prSet presAssocID="{94D49F90-D1AB-4CF5-9E76-C34925C4FA59}" presName="hierChild3" presStyleCnt="0"/>
      <dgm:spPr/>
    </dgm:pt>
    <dgm:pt modelId="{D0005BA8-FD0C-470B-8850-038BD9208408}" type="pres">
      <dgm:prSet presAssocID="{EFD7D3BD-3B51-4E48-A4D0-3B3E52E0C723}" presName="Name19" presStyleLbl="parChTrans1D4" presStyleIdx="3" presStyleCnt="4"/>
      <dgm:spPr/>
      <dgm:t>
        <a:bodyPr/>
        <a:lstStyle/>
        <a:p>
          <a:endParaRPr lang="ru-RU"/>
        </a:p>
      </dgm:t>
    </dgm:pt>
    <dgm:pt modelId="{5EE09097-D6AE-4A36-ABCF-242E89B761DC}" type="pres">
      <dgm:prSet presAssocID="{CABDF618-BDC1-42DD-934B-D6F627B09306}" presName="Name21" presStyleCnt="0"/>
      <dgm:spPr/>
    </dgm:pt>
    <dgm:pt modelId="{E421341A-730A-4D51-90F5-31174EAB1D90}" type="pres">
      <dgm:prSet presAssocID="{CABDF618-BDC1-42DD-934B-D6F627B09306}" presName="level2Shape" presStyleLbl="node4" presStyleIdx="3" presStyleCnt="4"/>
      <dgm:spPr/>
      <dgm:t>
        <a:bodyPr/>
        <a:lstStyle/>
        <a:p>
          <a:endParaRPr lang="ru-RU"/>
        </a:p>
      </dgm:t>
    </dgm:pt>
    <dgm:pt modelId="{6AD93E55-0872-44AF-BBA1-167E3FF56C32}" type="pres">
      <dgm:prSet presAssocID="{CABDF618-BDC1-42DD-934B-D6F627B09306}" presName="hierChild3" presStyleCnt="0"/>
      <dgm:spPr/>
    </dgm:pt>
    <dgm:pt modelId="{CDE53D41-8E34-4B2F-BFAA-BD79AC3FE224}" type="pres">
      <dgm:prSet presAssocID="{2684CA01-C3DE-4901-8534-BC425F446C97}" presName="Name19" presStyleLbl="parChTrans1D3" presStyleIdx="1" presStyleCnt="2"/>
      <dgm:spPr/>
      <dgm:t>
        <a:bodyPr/>
        <a:lstStyle/>
        <a:p>
          <a:endParaRPr lang="ru-RU"/>
        </a:p>
      </dgm:t>
    </dgm:pt>
    <dgm:pt modelId="{FC63598E-6C86-4688-B306-B4830B47AEC2}" type="pres">
      <dgm:prSet presAssocID="{58C82FA6-ED7C-4380-A774-F258976A474B}" presName="Name21" presStyleCnt="0"/>
      <dgm:spPr/>
    </dgm:pt>
    <dgm:pt modelId="{99EE8112-F49D-4F13-BE74-F0B414C07123}" type="pres">
      <dgm:prSet presAssocID="{58C82FA6-ED7C-4380-A774-F258976A474B}" presName="level2Shape" presStyleLbl="node3" presStyleIdx="1" presStyleCnt="2"/>
      <dgm:spPr/>
      <dgm:t>
        <a:bodyPr/>
        <a:lstStyle/>
        <a:p>
          <a:endParaRPr lang="ru-RU"/>
        </a:p>
      </dgm:t>
    </dgm:pt>
    <dgm:pt modelId="{E95BA49D-E232-4C6B-8A37-0092A377A2CE}" type="pres">
      <dgm:prSet presAssocID="{58C82FA6-ED7C-4380-A774-F258976A474B}" presName="hierChild3" presStyleCnt="0"/>
      <dgm:spPr/>
    </dgm:pt>
    <dgm:pt modelId="{7E4CBAF7-D9A6-4CC4-9FB7-EEFE47B307A7}" type="pres">
      <dgm:prSet presAssocID="{4FA57088-B705-4482-8944-348502E2F763}" presName="bgShapesFlow" presStyleCnt="0"/>
      <dgm:spPr/>
    </dgm:pt>
  </dgm:ptLst>
  <dgm:cxnLst>
    <dgm:cxn modelId="{0DABD3BA-E542-44A2-929D-9859D2C4158B}" srcId="{D0F66DEC-98C8-4F49-85F2-90FE4CC7A4BE}" destId="{58C82FA6-ED7C-4380-A774-F258976A474B}" srcOrd="1" destOrd="0" parTransId="{2684CA01-C3DE-4901-8534-BC425F446C97}" sibTransId="{4ABAC8F9-A003-477D-B394-738D27B1DD5D}"/>
    <dgm:cxn modelId="{09B8B27C-F255-451C-B97B-B632CD590F93}" type="presOf" srcId="{94D49F90-D1AB-4CF5-9E76-C34925C4FA59}" destId="{CD880B59-3DA5-4A61-ABF2-CD5D5C2B8618}" srcOrd="0" destOrd="0" presId="urn:microsoft.com/office/officeart/2005/8/layout/hierarchy6"/>
    <dgm:cxn modelId="{27863796-02C8-49E0-8771-F665CED569E3}" type="presOf" srcId="{11379442-C7AC-4E40-BC71-CB5963F1377A}" destId="{75CEE854-2BE7-4496-8951-8B0CBA2113C9}" srcOrd="0" destOrd="0" presId="urn:microsoft.com/office/officeart/2005/8/layout/hierarchy6"/>
    <dgm:cxn modelId="{822869DD-557B-49EE-A8E8-2FC16F991FC7}" srcId="{D0F66DEC-98C8-4F49-85F2-90FE4CC7A4BE}" destId="{C33DB44F-0DA9-4C16-9AE2-3EE0B6CE0349}" srcOrd="0" destOrd="0" parTransId="{85753D84-B3D2-49CB-B9BB-BCCA82A5A715}" sibTransId="{F8E1A23D-2D14-45B2-B997-9AD9092D8F4F}"/>
    <dgm:cxn modelId="{57818D30-3B01-4BE4-8CFC-649F6786D0C9}" type="presOf" srcId="{C33DB44F-0DA9-4C16-9AE2-3EE0B6CE0349}" destId="{024784D2-AE68-44F6-929A-BF7739A95712}" srcOrd="0" destOrd="0" presId="urn:microsoft.com/office/officeart/2005/8/layout/hierarchy6"/>
    <dgm:cxn modelId="{EB3B3DDB-D72E-44E4-8C97-8AD50D35EB6B}" srcId="{87F25AA3-8230-4E2E-BECD-2C1A499C0C2A}" destId="{D0F66DEC-98C8-4F49-85F2-90FE4CC7A4BE}" srcOrd="1" destOrd="0" parTransId="{C6643330-1F48-49CE-A939-466D6A036B66}" sibTransId="{1B6A3AB1-E9FD-4987-B897-E96BF19270AE}"/>
    <dgm:cxn modelId="{E27AD674-EAE3-4899-BED6-386FCE5272C4}" type="presOf" srcId="{87F25AA3-8230-4E2E-BECD-2C1A499C0C2A}" destId="{CE50A7F1-C19F-4581-BD04-D8B964BBCF13}" srcOrd="0" destOrd="0" presId="urn:microsoft.com/office/officeart/2005/8/layout/hierarchy6"/>
    <dgm:cxn modelId="{578210DE-6B47-43DB-B747-FE1EA398E728}" type="presOf" srcId="{5EF027A5-13E3-472B-B2FD-6E4192D0A7D8}" destId="{1750C542-1FAD-443C-88F8-982C05637B53}" srcOrd="0" destOrd="0" presId="urn:microsoft.com/office/officeart/2005/8/layout/hierarchy6"/>
    <dgm:cxn modelId="{9C28AC1C-40C5-4861-9D11-BEBB895D9E34}" type="presOf" srcId="{0FB0AAD1-EFFD-4EFD-9FCB-BA81402FC5D9}" destId="{4ACEBA84-5320-41C8-8A06-1FD83322B07F}" srcOrd="0" destOrd="0" presId="urn:microsoft.com/office/officeart/2005/8/layout/hierarchy6"/>
    <dgm:cxn modelId="{5EE403BB-AA3C-4E95-81F9-4C0A3BEC342F}" srcId="{4FA57088-B705-4482-8944-348502E2F763}" destId="{87F25AA3-8230-4E2E-BECD-2C1A499C0C2A}" srcOrd="0" destOrd="0" parTransId="{FF0E64A2-4553-46F5-9427-623297AA5221}" sibTransId="{E6E9EB3B-EAA2-4EE1-8596-8525B8807149}"/>
    <dgm:cxn modelId="{3EA52150-B75F-4119-A386-9ACC2694C165}" type="presOf" srcId="{D0F66DEC-98C8-4F49-85F2-90FE4CC7A4BE}" destId="{94D5B4DB-B390-4843-A943-506D3B01A27D}" srcOrd="0" destOrd="0" presId="urn:microsoft.com/office/officeart/2005/8/layout/hierarchy6"/>
    <dgm:cxn modelId="{E2A1C0C9-7406-4D6F-9078-4F06BEC69C3A}" type="presOf" srcId="{65F7163C-FB1A-42B6-B8E7-3CE466EADFD7}" destId="{9EC0E90B-35C6-47A6-8A07-23221AB1397C}" srcOrd="0" destOrd="0" presId="urn:microsoft.com/office/officeart/2005/8/layout/hierarchy6"/>
    <dgm:cxn modelId="{114BAA87-07A8-4F4C-9820-82DEFEE51897}" srcId="{C33DB44F-0DA9-4C16-9AE2-3EE0B6CE0349}" destId="{5ECB2CFA-43EC-4BFF-B423-512BCFB4EBF9}" srcOrd="1" destOrd="0" parTransId="{5EF027A5-13E3-472B-B2FD-6E4192D0A7D8}" sibTransId="{A9DF285D-C67A-4323-B7E0-A4C0A7486B83}"/>
    <dgm:cxn modelId="{2E909BBA-E162-4033-B322-F59B89E6B6C5}" type="presOf" srcId="{FD6570B2-B0B0-423F-B01B-A1B73F49AB3A}" destId="{EC42A71D-1B08-4CE9-AEEE-8C460F3399D5}" srcOrd="0" destOrd="0" presId="urn:microsoft.com/office/officeart/2005/8/layout/hierarchy6"/>
    <dgm:cxn modelId="{75237A3B-6531-4F31-A048-12D69EE81A5C}" type="presOf" srcId="{5ECB2CFA-43EC-4BFF-B423-512BCFB4EBF9}" destId="{7B2F49EC-5F0B-4F28-858D-94C759347C2F}" srcOrd="0" destOrd="0" presId="urn:microsoft.com/office/officeart/2005/8/layout/hierarchy6"/>
    <dgm:cxn modelId="{41BC67DB-FD4D-47D4-92E4-C974CF9EFFF9}" type="presOf" srcId="{85753D84-B3D2-49CB-B9BB-BCCA82A5A715}" destId="{E422D4F0-42ED-4D3E-BF84-C2DFBED2EB70}" srcOrd="0" destOrd="0" presId="urn:microsoft.com/office/officeart/2005/8/layout/hierarchy6"/>
    <dgm:cxn modelId="{7FEF97D2-6522-4CAE-AABA-E0D34EF7AC2C}" type="presOf" srcId="{EFD7D3BD-3B51-4E48-A4D0-3B3E52E0C723}" destId="{D0005BA8-FD0C-470B-8850-038BD9208408}" srcOrd="0" destOrd="0" presId="urn:microsoft.com/office/officeart/2005/8/layout/hierarchy6"/>
    <dgm:cxn modelId="{091E0D83-4DA7-4EF9-B28F-BB22940525B6}" srcId="{5ECB2CFA-43EC-4BFF-B423-512BCFB4EBF9}" destId="{94D49F90-D1AB-4CF5-9E76-C34925C4FA59}" srcOrd="0" destOrd="0" parTransId="{FD6570B2-B0B0-423F-B01B-A1B73F49AB3A}" sibTransId="{CD95D301-8597-472C-9C85-9560A338433D}"/>
    <dgm:cxn modelId="{213F36F7-8C6B-43C6-8470-E39322D52A1F}" type="presOf" srcId="{9F58BF33-6430-4491-A3B5-71112E9CEC7F}" destId="{78750017-72CB-4B5C-A08A-32589943FC4F}" srcOrd="0" destOrd="0" presId="urn:microsoft.com/office/officeart/2005/8/layout/hierarchy6"/>
    <dgm:cxn modelId="{D3F82BAA-4CF1-43A9-9E03-373B5C9BD05B}" type="presOf" srcId="{C6643330-1F48-49CE-A939-466D6A036B66}" destId="{1D1A3A0D-8CFE-429C-BEE0-F551C9B0642A}" srcOrd="0" destOrd="0" presId="urn:microsoft.com/office/officeart/2005/8/layout/hierarchy6"/>
    <dgm:cxn modelId="{D2A5B440-CA6C-4C81-B80E-3C7E43CA4268}" type="presOf" srcId="{58C82FA6-ED7C-4380-A774-F258976A474B}" destId="{99EE8112-F49D-4F13-BE74-F0B414C07123}" srcOrd="0" destOrd="0" presId="urn:microsoft.com/office/officeart/2005/8/layout/hierarchy6"/>
    <dgm:cxn modelId="{9908E7FE-5659-4F0A-BE32-6822DBD7245B}" type="presOf" srcId="{4FA57088-B705-4482-8944-348502E2F763}" destId="{3DAF3A18-C45B-4607-B725-6DBE260FB99B}" srcOrd="0" destOrd="0" presId="urn:microsoft.com/office/officeart/2005/8/layout/hierarchy6"/>
    <dgm:cxn modelId="{E22E2570-6BE8-4D64-99E4-C06BDE106B8E}" type="presOf" srcId="{CABDF618-BDC1-42DD-934B-D6F627B09306}" destId="{E421341A-730A-4D51-90F5-31174EAB1D90}" srcOrd="0" destOrd="0" presId="urn:microsoft.com/office/officeart/2005/8/layout/hierarchy6"/>
    <dgm:cxn modelId="{2E28EC5F-F4DE-476A-85A0-2D4A853A6725}" srcId="{5ECB2CFA-43EC-4BFF-B423-512BCFB4EBF9}" destId="{CABDF618-BDC1-42DD-934B-D6F627B09306}" srcOrd="1" destOrd="0" parTransId="{EFD7D3BD-3B51-4E48-A4D0-3B3E52E0C723}" sibTransId="{2A416D98-1913-4F27-BE4A-84F095EDFD36}"/>
    <dgm:cxn modelId="{D7CD24BA-D787-4D12-95C3-BD01F1890234}" srcId="{87F25AA3-8230-4E2E-BECD-2C1A499C0C2A}" destId="{9F58BF33-6430-4491-A3B5-71112E9CEC7F}" srcOrd="0" destOrd="0" parTransId="{0FB0AAD1-EFFD-4EFD-9FCB-BA81402FC5D9}" sibTransId="{7CF5287C-EA3B-416F-A818-B67A1EF6AFE6}"/>
    <dgm:cxn modelId="{12B6A44C-1598-4091-96B7-363F8230AE46}" srcId="{C33DB44F-0DA9-4C16-9AE2-3EE0B6CE0349}" destId="{65F7163C-FB1A-42B6-B8E7-3CE466EADFD7}" srcOrd="0" destOrd="0" parTransId="{11379442-C7AC-4E40-BC71-CB5963F1377A}" sibTransId="{594A1786-3FCF-44B0-9B62-74064E749F48}"/>
    <dgm:cxn modelId="{7A68AB7B-533D-4155-A0D1-4339E27E6EDD}" type="presOf" srcId="{2684CA01-C3DE-4901-8534-BC425F446C97}" destId="{CDE53D41-8E34-4B2F-BFAA-BD79AC3FE224}" srcOrd="0" destOrd="0" presId="urn:microsoft.com/office/officeart/2005/8/layout/hierarchy6"/>
    <dgm:cxn modelId="{1BAA8DBE-50D1-4BB2-8B50-3B80FFF2330E}" type="presParOf" srcId="{3DAF3A18-C45B-4607-B725-6DBE260FB99B}" destId="{71EE8CA3-04A4-40FE-B634-158741FAD711}" srcOrd="0" destOrd="0" presId="urn:microsoft.com/office/officeart/2005/8/layout/hierarchy6"/>
    <dgm:cxn modelId="{83DCD094-72EE-4E72-ABCE-D9909B6A3BDA}" type="presParOf" srcId="{71EE8CA3-04A4-40FE-B634-158741FAD711}" destId="{3FDE2E06-E0F0-4D08-9F1E-00DADA78A14F}" srcOrd="0" destOrd="0" presId="urn:microsoft.com/office/officeart/2005/8/layout/hierarchy6"/>
    <dgm:cxn modelId="{F0B8A25C-873B-4D49-9452-7E4589ABE114}" type="presParOf" srcId="{3FDE2E06-E0F0-4D08-9F1E-00DADA78A14F}" destId="{03642B8D-D00E-403F-8761-50101AA96256}" srcOrd="0" destOrd="0" presId="urn:microsoft.com/office/officeart/2005/8/layout/hierarchy6"/>
    <dgm:cxn modelId="{1BC9B74E-D82F-45C6-B1DC-63EFC838C0E0}" type="presParOf" srcId="{03642B8D-D00E-403F-8761-50101AA96256}" destId="{CE50A7F1-C19F-4581-BD04-D8B964BBCF13}" srcOrd="0" destOrd="0" presId="urn:microsoft.com/office/officeart/2005/8/layout/hierarchy6"/>
    <dgm:cxn modelId="{0ECC757A-770B-47D5-B966-9C12C9010C05}" type="presParOf" srcId="{03642B8D-D00E-403F-8761-50101AA96256}" destId="{347FF04E-D909-4CE3-B1E4-278F212990CB}" srcOrd="1" destOrd="0" presId="urn:microsoft.com/office/officeart/2005/8/layout/hierarchy6"/>
    <dgm:cxn modelId="{B58F6D00-2C63-444B-94F0-D6EDC9175C11}" type="presParOf" srcId="{347FF04E-D909-4CE3-B1E4-278F212990CB}" destId="{4ACEBA84-5320-41C8-8A06-1FD83322B07F}" srcOrd="0" destOrd="0" presId="urn:microsoft.com/office/officeart/2005/8/layout/hierarchy6"/>
    <dgm:cxn modelId="{8CA2A54F-1764-4B44-A50F-FABCB87C0402}" type="presParOf" srcId="{347FF04E-D909-4CE3-B1E4-278F212990CB}" destId="{E19CBB60-8E77-4BFB-B420-36FB4C8F842C}" srcOrd="1" destOrd="0" presId="urn:microsoft.com/office/officeart/2005/8/layout/hierarchy6"/>
    <dgm:cxn modelId="{63A616C2-46FC-4194-A746-D70B13863B09}" type="presParOf" srcId="{E19CBB60-8E77-4BFB-B420-36FB4C8F842C}" destId="{78750017-72CB-4B5C-A08A-32589943FC4F}" srcOrd="0" destOrd="0" presId="urn:microsoft.com/office/officeart/2005/8/layout/hierarchy6"/>
    <dgm:cxn modelId="{2B0D2141-0305-4A5A-AFA3-29AFF641C093}" type="presParOf" srcId="{E19CBB60-8E77-4BFB-B420-36FB4C8F842C}" destId="{2379BDFF-A3BC-457F-A92D-9486DE99E9A3}" srcOrd="1" destOrd="0" presId="urn:microsoft.com/office/officeart/2005/8/layout/hierarchy6"/>
    <dgm:cxn modelId="{614CBDAC-9D0A-4170-B366-CCD299773981}" type="presParOf" srcId="{347FF04E-D909-4CE3-B1E4-278F212990CB}" destId="{1D1A3A0D-8CFE-429C-BEE0-F551C9B0642A}" srcOrd="2" destOrd="0" presId="urn:microsoft.com/office/officeart/2005/8/layout/hierarchy6"/>
    <dgm:cxn modelId="{CCD051F7-F307-4ED1-815D-3641534E982C}" type="presParOf" srcId="{347FF04E-D909-4CE3-B1E4-278F212990CB}" destId="{BFBD9B88-2358-4AB5-9D33-8033BAAD29EF}" srcOrd="3" destOrd="0" presId="urn:microsoft.com/office/officeart/2005/8/layout/hierarchy6"/>
    <dgm:cxn modelId="{5FC0F1D6-0A2A-4FD3-8537-41AA6DB16D59}" type="presParOf" srcId="{BFBD9B88-2358-4AB5-9D33-8033BAAD29EF}" destId="{94D5B4DB-B390-4843-A943-506D3B01A27D}" srcOrd="0" destOrd="0" presId="urn:microsoft.com/office/officeart/2005/8/layout/hierarchy6"/>
    <dgm:cxn modelId="{08A35B3E-1955-4A22-8ADB-B6D675AB4D3F}" type="presParOf" srcId="{BFBD9B88-2358-4AB5-9D33-8033BAAD29EF}" destId="{151C608D-B4B1-45BC-936A-3C16EF482FF4}" srcOrd="1" destOrd="0" presId="urn:microsoft.com/office/officeart/2005/8/layout/hierarchy6"/>
    <dgm:cxn modelId="{02448D7D-F19A-4312-9F72-06A55A5347CC}" type="presParOf" srcId="{151C608D-B4B1-45BC-936A-3C16EF482FF4}" destId="{E422D4F0-42ED-4D3E-BF84-C2DFBED2EB70}" srcOrd="0" destOrd="0" presId="urn:microsoft.com/office/officeart/2005/8/layout/hierarchy6"/>
    <dgm:cxn modelId="{256EE6EA-21DA-4435-950D-7EA4AB2189A2}" type="presParOf" srcId="{151C608D-B4B1-45BC-936A-3C16EF482FF4}" destId="{66DAB8BB-AEFF-44A7-9026-13772759762B}" srcOrd="1" destOrd="0" presId="urn:microsoft.com/office/officeart/2005/8/layout/hierarchy6"/>
    <dgm:cxn modelId="{BABBEE6A-ED67-4FCF-9690-8363908A28E9}" type="presParOf" srcId="{66DAB8BB-AEFF-44A7-9026-13772759762B}" destId="{024784D2-AE68-44F6-929A-BF7739A95712}" srcOrd="0" destOrd="0" presId="urn:microsoft.com/office/officeart/2005/8/layout/hierarchy6"/>
    <dgm:cxn modelId="{C93B7A07-7326-48F0-9524-7BB9540C44A4}" type="presParOf" srcId="{66DAB8BB-AEFF-44A7-9026-13772759762B}" destId="{9AFD29C6-29A6-4B4E-A713-9C0F5DF2A1DB}" srcOrd="1" destOrd="0" presId="urn:microsoft.com/office/officeart/2005/8/layout/hierarchy6"/>
    <dgm:cxn modelId="{2CE4CE93-0992-48B1-840C-283FC71EE3AB}" type="presParOf" srcId="{9AFD29C6-29A6-4B4E-A713-9C0F5DF2A1DB}" destId="{75CEE854-2BE7-4496-8951-8B0CBA2113C9}" srcOrd="0" destOrd="0" presId="urn:microsoft.com/office/officeart/2005/8/layout/hierarchy6"/>
    <dgm:cxn modelId="{A0CEE382-735F-4E78-A1E5-DA632F886B52}" type="presParOf" srcId="{9AFD29C6-29A6-4B4E-A713-9C0F5DF2A1DB}" destId="{4D78BC6A-6058-49CB-B775-FF2452346242}" srcOrd="1" destOrd="0" presId="urn:microsoft.com/office/officeart/2005/8/layout/hierarchy6"/>
    <dgm:cxn modelId="{227DA141-5CC4-42AE-8223-37F7E7041477}" type="presParOf" srcId="{4D78BC6A-6058-49CB-B775-FF2452346242}" destId="{9EC0E90B-35C6-47A6-8A07-23221AB1397C}" srcOrd="0" destOrd="0" presId="urn:microsoft.com/office/officeart/2005/8/layout/hierarchy6"/>
    <dgm:cxn modelId="{7CD49D42-180D-4701-9E68-CE26427100F9}" type="presParOf" srcId="{4D78BC6A-6058-49CB-B775-FF2452346242}" destId="{85013C8D-3BFE-4EF6-BCA8-502ED49EBDBE}" srcOrd="1" destOrd="0" presId="urn:microsoft.com/office/officeart/2005/8/layout/hierarchy6"/>
    <dgm:cxn modelId="{CEA33F9E-C06F-4374-8106-5A08D7088536}" type="presParOf" srcId="{9AFD29C6-29A6-4B4E-A713-9C0F5DF2A1DB}" destId="{1750C542-1FAD-443C-88F8-982C05637B53}" srcOrd="2" destOrd="0" presId="urn:microsoft.com/office/officeart/2005/8/layout/hierarchy6"/>
    <dgm:cxn modelId="{A4F8FD98-4AA8-41DA-8C01-51AABC9C579A}" type="presParOf" srcId="{9AFD29C6-29A6-4B4E-A713-9C0F5DF2A1DB}" destId="{D69D8BCC-251B-41E0-A372-6A8C2E3DA5AC}" srcOrd="3" destOrd="0" presId="urn:microsoft.com/office/officeart/2005/8/layout/hierarchy6"/>
    <dgm:cxn modelId="{27F8274C-9AF3-4F1C-817F-B7144E138AC9}" type="presParOf" srcId="{D69D8BCC-251B-41E0-A372-6A8C2E3DA5AC}" destId="{7B2F49EC-5F0B-4F28-858D-94C759347C2F}" srcOrd="0" destOrd="0" presId="urn:microsoft.com/office/officeart/2005/8/layout/hierarchy6"/>
    <dgm:cxn modelId="{CB916E4B-CBFE-44F9-B8BB-8B72644B3922}" type="presParOf" srcId="{D69D8BCC-251B-41E0-A372-6A8C2E3DA5AC}" destId="{7741F29C-2BC1-416D-BAA9-25D271B94493}" srcOrd="1" destOrd="0" presId="urn:microsoft.com/office/officeart/2005/8/layout/hierarchy6"/>
    <dgm:cxn modelId="{2C35E170-FCC9-4256-B20D-B0B997A872C6}" type="presParOf" srcId="{7741F29C-2BC1-416D-BAA9-25D271B94493}" destId="{EC42A71D-1B08-4CE9-AEEE-8C460F3399D5}" srcOrd="0" destOrd="0" presId="urn:microsoft.com/office/officeart/2005/8/layout/hierarchy6"/>
    <dgm:cxn modelId="{A85D79FA-0026-4BAE-B0B4-DE398DCC1E17}" type="presParOf" srcId="{7741F29C-2BC1-416D-BAA9-25D271B94493}" destId="{4FEDC3F0-FE8F-417D-8528-DCAB42243635}" srcOrd="1" destOrd="0" presId="urn:microsoft.com/office/officeart/2005/8/layout/hierarchy6"/>
    <dgm:cxn modelId="{11EC46F6-62D1-48BF-8791-5532B1CC7889}" type="presParOf" srcId="{4FEDC3F0-FE8F-417D-8528-DCAB42243635}" destId="{CD880B59-3DA5-4A61-ABF2-CD5D5C2B8618}" srcOrd="0" destOrd="0" presId="urn:microsoft.com/office/officeart/2005/8/layout/hierarchy6"/>
    <dgm:cxn modelId="{B320BB43-28D6-47CE-A43D-53C9E6DA70B1}" type="presParOf" srcId="{4FEDC3F0-FE8F-417D-8528-DCAB42243635}" destId="{453157CD-E1D1-4A0A-AB8F-1640FB5000CE}" srcOrd="1" destOrd="0" presId="urn:microsoft.com/office/officeart/2005/8/layout/hierarchy6"/>
    <dgm:cxn modelId="{39C4DA5D-C2F0-43B6-8735-B373307674DE}" type="presParOf" srcId="{7741F29C-2BC1-416D-BAA9-25D271B94493}" destId="{D0005BA8-FD0C-470B-8850-038BD9208408}" srcOrd="2" destOrd="0" presId="urn:microsoft.com/office/officeart/2005/8/layout/hierarchy6"/>
    <dgm:cxn modelId="{7C0B6D3C-E39C-4706-923B-6A0CCC09891D}" type="presParOf" srcId="{7741F29C-2BC1-416D-BAA9-25D271B94493}" destId="{5EE09097-D6AE-4A36-ABCF-242E89B761DC}" srcOrd="3" destOrd="0" presId="urn:microsoft.com/office/officeart/2005/8/layout/hierarchy6"/>
    <dgm:cxn modelId="{D6D948D7-71A0-4961-814D-A67277464A1C}" type="presParOf" srcId="{5EE09097-D6AE-4A36-ABCF-242E89B761DC}" destId="{E421341A-730A-4D51-90F5-31174EAB1D90}" srcOrd="0" destOrd="0" presId="urn:microsoft.com/office/officeart/2005/8/layout/hierarchy6"/>
    <dgm:cxn modelId="{22A0BEDC-7886-4C40-B11C-46A6F4E51535}" type="presParOf" srcId="{5EE09097-D6AE-4A36-ABCF-242E89B761DC}" destId="{6AD93E55-0872-44AF-BBA1-167E3FF56C32}" srcOrd="1" destOrd="0" presId="urn:microsoft.com/office/officeart/2005/8/layout/hierarchy6"/>
    <dgm:cxn modelId="{868D24CE-0861-47D8-9EE8-29C41F42E710}" type="presParOf" srcId="{151C608D-B4B1-45BC-936A-3C16EF482FF4}" destId="{CDE53D41-8E34-4B2F-BFAA-BD79AC3FE224}" srcOrd="2" destOrd="0" presId="urn:microsoft.com/office/officeart/2005/8/layout/hierarchy6"/>
    <dgm:cxn modelId="{BA661DB1-07F6-4115-808B-95240B22A1AE}" type="presParOf" srcId="{151C608D-B4B1-45BC-936A-3C16EF482FF4}" destId="{FC63598E-6C86-4688-B306-B4830B47AEC2}" srcOrd="3" destOrd="0" presId="urn:microsoft.com/office/officeart/2005/8/layout/hierarchy6"/>
    <dgm:cxn modelId="{9DD6D31E-BFA9-47A3-A851-023D34616DF1}" type="presParOf" srcId="{FC63598E-6C86-4688-B306-B4830B47AEC2}" destId="{99EE8112-F49D-4F13-BE74-F0B414C07123}" srcOrd="0" destOrd="0" presId="urn:microsoft.com/office/officeart/2005/8/layout/hierarchy6"/>
    <dgm:cxn modelId="{70E49EE6-8124-4161-8494-22133C25E10C}" type="presParOf" srcId="{FC63598E-6C86-4688-B306-B4830B47AEC2}" destId="{E95BA49D-E232-4C6B-8A37-0092A377A2CE}" srcOrd="1" destOrd="0" presId="urn:microsoft.com/office/officeart/2005/8/layout/hierarchy6"/>
    <dgm:cxn modelId="{BFE5A20F-7E4D-4060-9E26-F4C96582193B}" type="presParOf" srcId="{3DAF3A18-C45B-4607-B725-6DBE260FB99B}" destId="{7E4CBAF7-D9A6-4CC4-9FB7-EEFE47B307A7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A7F1-C19F-4581-BD04-D8B964BBCF13}">
      <dsp:nvSpPr>
        <dsp:cNvPr id="0" name=""/>
        <dsp:cNvSpPr/>
      </dsp:nvSpPr>
      <dsp:spPr>
        <a:xfrm>
          <a:off x="636438" y="117640"/>
          <a:ext cx="978291" cy="6521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55540" y="136742"/>
        <a:ext cx="940087" cy="613990"/>
      </dsp:txXfrm>
    </dsp:sp>
    <dsp:sp modelId="{4ACEBA84-5320-41C8-8A06-1FD83322B07F}">
      <dsp:nvSpPr>
        <dsp:cNvPr id="0" name=""/>
        <dsp:cNvSpPr/>
      </dsp:nvSpPr>
      <dsp:spPr>
        <a:xfrm>
          <a:off x="489695" y="769834"/>
          <a:ext cx="635889" cy="260877"/>
        </a:xfrm>
        <a:custGeom>
          <a:avLst/>
          <a:gdLst/>
          <a:ahLst/>
          <a:cxnLst/>
          <a:rect l="0" t="0" r="0" b="0"/>
          <a:pathLst>
            <a:path>
              <a:moveTo>
                <a:pt x="635889" y="0"/>
              </a:moveTo>
              <a:lnTo>
                <a:pt x="635889" y="130438"/>
              </a:lnTo>
              <a:lnTo>
                <a:pt x="0" y="130438"/>
              </a:lnTo>
              <a:lnTo>
                <a:pt x="0" y="260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50017-72CB-4B5C-A08A-32589943FC4F}">
      <dsp:nvSpPr>
        <dsp:cNvPr id="0" name=""/>
        <dsp:cNvSpPr/>
      </dsp:nvSpPr>
      <dsp:spPr>
        <a:xfrm>
          <a:off x="549" y="1030712"/>
          <a:ext cx="978291" cy="652194"/>
        </a:xfrm>
        <a:prstGeom prst="roundRect">
          <a:avLst>
            <a:gd name="adj" fmla="val 10000"/>
          </a:avLst>
        </a:prstGeom>
        <a:solidFill>
          <a:srgbClr val="EF459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9651" y="1049814"/>
        <a:ext cx="940087" cy="613990"/>
      </dsp:txXfrm>
    </dsp:sp>
    <dsp:sp modelId="{1D1A3A0D-8CFE-429C-BEE0-F551C9B0642A}">
      <dsp:nvSpPr>
        <dsp:cNvPr id="0" name=""/>
        <dsp:cNvSpPr/>
      </dsp:nvSpPr>
      <dsp:spPr>
        <a:xfrm>
          <a:off x="1125584" y="769834"/>
          <a:ext cx="635889" cy="2608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0438"/>
              </a:lnTo>
              <a:lnTo>
                <a:pt x="635889" y="130438"/>
              </a:lnTo>
              <a:lnTo>
                <a:pt x="635889" y="2608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5B4DB-B390-4843-A943-506D3B01A27D}">
      <dsp:nvSpPr>
        <dsp:cNvPr id="0" name=""/>
        <dsp:cNvSpPr/>
      </dsp:nvSpPr>
      <dsp:spPr>
        <a:xfrm>
          <a:off x="1272328" y="1030712"/>
          <a:ext cx="978291" cy="65219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91430" y="1049814"/>
        <a:ext cx="940087" cy="6139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A7F1-C19F-4581-BD04-D8B964BBCF13}">
      <dsp:nvSpPr>
        <dsp:cNvPr id="0" name=""/>
        <dsp:cNvSpPr/>
      </dsp:nvSpPr>
      <dsp:spPr>
        <a:xfrm>
          <a:off x="591768" y="281323"/>
          <a:ext cx="909707" cy="60647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9531" y="299086"/>
        <a:ext cx="874181" cy="570945"/>
      </dsp:txXfrm>
    </dsp:sp>
    <dsp:sp modelId="{4ACEBA84-5320-41C8-8A06-1FD83322B07F}">
      <dsp:nvSpPr>
        <dsp:cNvPr id="0" name=""/>
        <dsp:cNvSpPr/>
      </dsp:nvSpPr>
      <dsp:spPr>
        <a:xfrm>
          <a:off x="455312" y="887794"/>
          <a:ext cx="591309" cy="242588"/>
        </a:xfrm>
        <a:custGeom>
          <a:avLst/>
          <a:gdLst/>
          <a:ahLst/>
          <a:cxnLst/>
          <a:rect l="0" t="0" r="0" b="0"/>
          <a:pathLst>
            <a:path>
              <a:moveTo>
                <a:pt x="591309" y="0"/>
              </a:moveTo>
              <a:lnTo>
                <a:pt x="591309" y="121294"/>
              </a:lnTo>
              <a:lnTo>
                <a:pt x="0" y="121294"/>
              </a:lnTo>
              <a:lnTo>
                <a:pt x="0" y="242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50017-72CB-4B5C-A08A-32589943FC4F}">
      <dsp:nvSpPr>
        <dsp:cNvPr id="0" name=""/>
        <dsp:cNvSpPr/>
      </dsp:nvSpPr>
      <dsp:spPr>
        <a:xfrm>
          <a:off x="458" y="1130383"/>
          <a:ext cx="909707" cy="606471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221" y="1148146"/>
        <a:ext cx="874181" cy="570945"/>
      </dsp:txXfrm>
    </dsp:sp>
    <dsp:sp modelId="{1D1A3A0D-8CFE-429C-BEE0-F551C9B0642A}">
      <dsp:nvSpPr>
        <dsp:cNvPr id="0" name=""/>
        <dsp:cNvSpPr/>
      </dsp:nvSpPr>
      <dsp:spPr>
        <a:xfrm>
          <a:off x="1046622" y="887794"/>
          <a:ext cx="591309" cy="24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94"/>
              </a:lnTo>
              <a:lnTo>
                <a:pt x="591309" y="121294"/>
              </a:lnTo>
              <a:lnTo>
                <a:pt x="591309" y="24258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5B4DB-B390-4843-A943-506D3B01A27D}">
      <dsp:nvSpPr>
        <dsp:cNvPr id="0" name=""/>
        <dsp:cNvSpPr/>
      </dsp:nvSpPr>
      <dsp:spPr>
        <a:xfrm>
          <a:off x="1183078" y="1130383"/>
          <a:ext cx="909707" cy="60647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00841" y="1148146"/>
        <a:ext cx="874181" cy="570945"/>
      </dsp:txXfrm>
    </dsp:sp>
    <dsp:sp modelId="{E422D4F0-42ED-4D3E-BF84-C2DFBED2EB70}">
      <dsp:nvSpPr>
        <dsp:cNvPr id="0" name=""/>
        <dsp:cNvSpPr/>
      </dsp:nvSpPr>
      <dsp:spPr>
        <a:xfrm>
          <a:off x="1046622" y="1736854"/>
          <a:ext cx="591309" cy="242588"/>
        </a:xfrm>
        <a:custGeom>
          <a:avLst/>
          <a:gdLst/>
          <a:ahLst/>
          <a:cxnLst/>
          <a:rect l="0" t="0" r="0" b="0"/>
          <a:pathLst>
            <a:path>
              <a:moveTo>
                <a:pt x="591309" y="0"/>
              </a:moveTo>
              <a:lnTo>
                <a:pt x="591309" y="121294"/>
              </a:lnTo>
              <a:lnTo>
                <a:pt x="0" y="121294"/>
              </a:lnTo>
              <a:lnTo>
                <a:pt x="0" y="2425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784D2-AE68-44F6-929A-BF7739A95712}">
      <dsp:nvSpPr>
        <dsp:cNvPr id="0" name=""/>
        <dsp:cNvSpPr/>
      </dsp:nvSpPr>
      <dsp:spPr>
        <a:xfrm>
          <a:off x="591768" y="1979443"/>
          <a:ext cx="909707" cy="606471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609531" y="1997206"/>
        <a:ext cx="874181" cy="570945"/>
      </dsp:txXfrm>
    </dsp:sp>
    <dsp:sp modelId="{CDE53D41-8E34-4B2F-BFAA-BD79AC3FE224}">
      <dsp:nvSpPr>
        <dsp:cNvPr id="0" name=""/>
        <dsp:cNvSpPr/>
      </dsp:nvSpPr>
      <dsp:spPr>
        <a:xfrm>
          <a:off x="1637931" y="1736854"/>
          <a:ext cx="591309" cy="24258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1294"/>
              </a:lnTo>
              <a:lnTo>
                <a:pt x="591309" y="121294"/>
              </a:lnTo>
              <a:lnTo>
                <a:pt x="591309" y="24258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E8112-F49D-4F13-BE74-F0B414C07123}">
      <dsp:nvSpPr>
        <dsp:cNvPr id="0" name=""/>
        <dsp:cNvSpPr/>
      </dsp:nvSpPr>
      <dsp:spPr>
        <a:xfrm>
          <a:off x="1774387" y="1979443"/>
          <a:ext cx="909707" cy="606471"/>
        </a:xfrm>
        <a:prstGeom prst="roundRect">
          <a:avLst>
            <a:gd name="adj" fmla="val 10000"/>
          </a:avLst>
        </a:prstGeom>
        <a:solidFill>
          <a:srgbClr val="17347E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kern="1200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792150" y="1997206"/>
        <a:ext cx="874181" cy="5709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A7F1-C19F-4581-BD04-D8B964BBCF13}">
      <dsp:nvSpPr>
        <dsp:cNvPr id="0" name=""/>
        <dsp:cNvSpPr/>
      </dsp:nvSpPr>
      <dsp:spPr>
        <a:xfrm>
          <a:off x="702613" y="2160"/>
          <a:ext cx="855486" cy="57032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9317" y="18864"/>
        <a:ext cx="822078" cy="536916"/>
      </dsp:txXfrm>
    </dsp:sp>
    <dsp:sp modelId="{4ACEBA84-5320-41C8-8A06-1FD83322B07F}">
      <dsp:nvSpPr>
        <dsp:cNvPr id="0" name=""/>
        <dsp:cNvSpPr/>
      </dsp:nvSpPr>
      <dsp:spPr>
        <a:xfrm>
          <a:off x="574290" y="572484"/>
          <a:ext cx="556066" cy="228129"/>
        </a:xfrm>
        <a:custGeom>
          <a:avLst/>
          <a:gdLst/>
          <a:ahLst/>
          <a:cxnLst/>
          <a:rect l="0" t="0" r="0" b="0"/>
          <a:pathLst>
            <a:path>
              <a:moveTo>
                <a:pt x="556066" y="0"/>
              </a:moveTo>
              <a:lnTo>
                <a:pt x="556066" y="114064"/>
              </a:lnTo>
              <a:lnTo>
                <a:pt x="0" y="114064"/>
              </a:lnTo>
              <a:lnTo>
                <a:pt x="0" y="2281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50017-72CB-4B5C-A08A-32589943FC4F}">
      <dsp:nvSpPr>
        <dsp:cNvPr id="0" name=""/>
        <dsp:cNvSpPr/>
      </dsp:nvSpPr>
      <dsp:spPr>
        <a:xfrm>
          <a:off x="146546" y="800614"/>
          <a:ext cx="855486" cy="570324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3250" y="817318"/>
        <a:ext cx="822078" cy="536916"/>
      </dsp:txXfrm>
    </dsp:sp>
    <dsp:sp modelId="{1D1A3A0D-8CFE-429C-BEE0-F551C9B0642A}">
      <dsp:nvSpPr>
        <dsp:cNvPr id="0" name=""/>
        <dsp:cNvSpPr/>
      </dsp:nvSpPr>
      <dsp:spPr>
        <a:xfrm>
          <a:off x="1130356" y="572484"/>
          <a:ext cx="556066" cy="228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64"/>
              </a:lnTo>
              <a:lnTo>
                <a:pt x="556066" y="114064"/>
              </a:lnTo>
              <a:lnTo>
                <a:pt x="556066" y="2281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5B4DB-B390-4843-A943-506D3B01A27D}">
      <dsp:nvSpPr>
        <dsp:cNvPr id="0" name=""/>
        <dsp:cNvSpPr/>
      </dsp:nvSpPr>
      <dsp:spPr>
        <a:xfrm>
          <a:off x="1258679" y="800614"/>
          <a:ext cx="855486" cy="57032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5383" y="817318"/>
        <a:ext cx="822078" cy="536916"/>
      </dsp:txXfrm>
    </dsp:sp>
    <dsp:sp modelId="{E422D4F0-42ED-4D3E-BF84-C2DFBED2EB70}">
      <dsp:nvSpPr>
        <dsp:cNvPr id="0" name=""/>
        <dsp:cNvSpPr/>
      </dsp:nvSpPr>
      <dsp:spPr>
        <a:xfrm>
          <a:off x="1130356" y="1370938"/>
          <a:ext cx="556066" cy="228129"/>
        </a:xfrm>
        <a:custGeom>
          <a:avLst/>
          <a:gdLst/>
          <a:ahLst/>
          <a:cxnLst/>
          <a:rect l="0" t="0" r="0" b="0"/>
          <a:pathLst>
            <a:path>
              <a:moveTo>
                <a:pt x="556066" y="0"/>
              </a:moveTo>
              <a:lnTo>
                <a:pt x="556066" y="114064"/>
              </a:lnTo>
              <a:lnTo>
                <a:pt x="0" y="114064"/>
              </a:lnTo>
              <a:lnTo>
                <a:pt x="0" y="2281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784D2-AE68-44F6-929A-BF7739A95712}">
      <dsp:nvSpPr>
        <dsp:cNvPr id="0" name=""/>
        <dsp:cNvSpPr/>
      </dsp:nvSpPr>
      <dsp:spPr>
        <a:xfrm>
          <a:off x="702613" y="1599068"/>
          <a:ext cx="855486" cy="57032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719317" y="1615772"/>
        <a:ext cx="822078" cy="536916"/>
      </dsp:txXfrm>
    </dsp:sp>
    <dsp:sp modelId="{AA569CCD-415F-4A46-A42E-8705FF27C58E}">
      <dsp:nvSpPr>
        <dsp:cNvPr id="0" name=""/>
        <dsp:cNvSpPr/>
      </dsp:nvSpPr>
      <dsp:spPr>
        <a:xfrm>
          <a:off x="574290" y="2169392"/>
          <a:ext cx="556066" cy="228129"/>
        </a:xfrm>
        <a:custGeom>
          <a:avLst/>
          <a:gdLst/>
          <a:ahLst/>
          <a:cxnLst/>
          <a:rect l="0" t="0" r="0" b="0"/>
          <a:pathLst>
            <a:path>
              <a:moveTo>
                <a:pt x="556066" y="0"/>
              </a:moveTo>
              <a:lnTo>
                <a:pt x="556066" y="114064"/>
              </a:lnTo>
              <a:lnTo>
                <a:pt x="0" y="114064"/>
              </a:lnTo>
              <a:lnTo>
                <a:pt x="0" y="2281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37A9A-B01B-417C-B033-08903D32A16B}">
      <dsp:nvSpPr>
        <dsp:cNvPr id="0" name=""/>
        <dsp:cNvSpPr/>
      </dsp:nvSpPr>
      <dsp:spPr>
        <a:xfrm>
          <a:off x="146546" y="2397522"/>
          <a:ext cx="855486" cy="570324"/>
        </a:xfrm>
        <a:prstGeom prst="roundRect">
          <a:avLst>
            <a:gd name="adj" fmla="val 10000"/>
          </a:avLst>
        </a:prstGeom>
        <a:solidFill>
          <a:srgbClr val="00B72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63250" y="2414226"/>
        <a:ext cx="822078" cy="536916"/>
      </dsp:txXfrm>
    </dsp:sp>
    <dsp:sp modelId="{75CEE854-2BE7-4496-8951-8B0CBA2113C9}">
      <dsp:nvSpPr>
        <dsp:cNvPr id="0" name=""/>
        <dsp:cNvSpPr/>
      </dsp:nvSpPr>
      <dsp:spPr>
        <a:xfrm>
          <a:off x="1130356" y="2169392"/>
          <a:ext cx="556066" cy="228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64"/>
              </a:lnTo>
              <a:lnTo>
                <a:pt x="556066" y="114064"/>
              </a:lnTo>
              <a:lnTo>
                <a:pt x="556066" y="2281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0E90B-35C6-47A6-8A07-23221AB1397C}">
      <dsp:nvSpPr>
        <dsp:cNvPr id="0" name=""/>
        <dsp:cNvSpPr/>
      </dsp:nvSpPr>
      <dsp:spPr>
        <a:xfrm>
          <a:off x="1258679" y="2397522"/>
          <a:ext cx="855486" cy="570324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275383" y="2414226"/>
        <a:ext cx="822078" cy="536916"/>
      </dsp:txXfrm>
    </dsp:sp>
    <dsp:sp modelId="{CDE53D41-8E34-4B2F-BFAA-BD79AC3FE224}">
      <dsp:nvSpPr>
        <dsp:cNvPr id="0" name=""/>
        <dsp:cNvSpPr/>
      </dsp:nvSpPr>
      <dsp:spPr>
        <a:xfrm>
          <a:off x="1686422" y="1370938"/>
          <a:ext cx="556066" cy="2281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4064"/>
              </a:lnTo>
              <a:lnTo>
                <a:pt x="556066" y="114064"/>
              </a:lnTo>
              <a:lnTo>
                <a:pt x="556066" y="228129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E8112-F49D-4F13-BE74-F0B414C07123}">
      <dsp:nvSpPr>
        <dsp:cNvPr id="0" name=""/>
        <dsp:cNvSpPr/>
      </dsp:nvSpPr>
      <dsp:spPr>
        <a:xfrm>
          <a:off x="1814745" y="1599068"/>
          <a:ext cx="855486" cy="570324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31449" y="1615772"/>
        <a:ext cx="822078" cy="53691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A7F1-C19F-4581-BD04-D8B964BBCF13}">
      <dsp:nvSpPr>
        <dsp:cNvPr id="0" name=""/>
        <dsp:cNvSpPr/>
      </dsp:nvSpPr>
      <dsp:spPr>
        <a:xfrm>
          <a:off x="2387422" y="200108"/>
          <a:ext cx="60762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1-8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399286" y="211972"/>
        <a:ext cx="583896" cy="381354"/>
      </dsp:txXfrm>
    </dsp:sp>
    <dsp:sp modelId="{4ACEBA84-5320-41C8-8A06-1FD83322B07F}">
      <dsp:nvSpPr>
        <dsp:cNvPr id="0" name=""/>
        <dsp:cNvSpPr/>
      </dsp:nvSpPr>
      <dsp:spPr>
        <a:xfrm>
          <a:off x="1146109" y="605191"/>
          <a:ext cx="1545124" cy="316928"/>
        </a:xfrm>
        <a:custGeom>
          <a:avLst/>
          <a:gdLst/>
          <a:ahLst/>
          <a:cxnLst/>
          <a:rect l="0" t="0" r="0" b="0"/>
          <a:pathLst>
            <a:path>
              <a:moveTo>
                <a:pt x="1545124" y="0"/>
              </a:moveTo>
              <a:lnTo>
                <a:pt x="1545124" y="158464"/>
              </a:lnTo>
              <a:lnTo>
                <a:pt x="0" y="158464"/>
              </a:lnTo>
              <a:lnTo>
                <a:pt x="0" y="3169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50017-72CB-4B5C-A08A-32589943FC4F}">
      <dsp:nvSpPr>
        <dsp:cNvPr id="0" name=""/>
        <dsp:cNvSpPr/>
      </dsp:nvSpPr>
      <dsp:spPr>
        <a:xfrm>
          <a:off x="581781" y="922120"/>
          <a:ext cx="1128655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2, 5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93645" y="933984"/>
        <a:ext cx="1104927" cy="381354"/>
      </dsp:txXfrm>
    </dsp:sp>
    <dsp:sp modelId="{3CAC31CE-BABC-4389-9221-303CA5593BD6}">
      <dsp:nvSpPr>
        <dsp:cNvPr id="0" name=""/>
        <dsp:cNvSpPr/>
      </dsp:nvSpPr>
      <dsp:spPr>
        <a:xfrm>
          <a:off x="678068" y="1327203"/>
          <a:ext cx="468040" cy="223297"/>
        </a:xfrm>
        <a:custGeom>
          <a:avLst/>
          <a:gdLst/>
          <a:ahLst/>
          <a:cxnLst/>
          <a:rect l="0" t="0" r="0" b="0"/>
          <a:pathLst>
            <a:path>
              <a:moveTo>
                <a:pt x="468040" y="0"/>
              </a:moveTo>
              <a:lnTo>
                <a:pt x="468040" y="111648"/>
              </a:lnTo>
              <a:lnTo>
                <a:pt x="0" y="111648"/>
              </a:lnTo>
              <a:lnTo>
                <a:pt x="0" y="2232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C988838-32D4-4DEB-9EF2-C8A0FC7AC527}">
      <dsp:nvSpPr>
        <dsp:cNvPr id="0" name=""/>
        <dsp:cNvSpPr/>
      </dsp:nvSpPr>
      <dsp:spPr>
        <a:xfrm>
          <a:off x="374256" y="1550500"/>
          <a:ext cx="60762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86120" y="1562364"/>
        <a:ext cx="583896" cy="381354"/>
      </dsp:txXfrm>
    </dsp:sp>
    <dsp:sp modelId="{4D6A965C-D684-4357-8600-D02B2B5E3B7F}">
      <dsp:nvSpPr>
        <dsp:cNvPr id="0" name=""/>
        <dsp:cNvSpPr/>
      </dsp:nvSpPr>
      <dsp:spPr>
        <a:xfrm>
          <a:off x="1146109" y="1327203"/>
          <a:ext cx="321870" cy="2232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648"/>
              </a:lnTo>
              <a:lnTo>
                <a:pt x="321870" y="111648"/>
              </a:lnTo>
              <a:lnTo>
                <a:pt x="321870" y="22329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21C0BB-EE14-4664-867D-F022FE8BC359}">
      <dsp:nvSpPr>
        <dsp:cNvPr id="0" name=""/>
        <dsp:cNvSpPr/>
      </dsp:nvSpPr>
      <dsp:spPr>
        <a:xfrm>
          <a:off x="1164167" y="1550500"/>
          <a:ext cx="60762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5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176031" y="1562364"/>
        <a:ext cx="583896" cy="381354"/>
      </dsp:txXfrm>
    </dsp:sp>
    <dsp:sp modelId="{1D1A3A0D-8CFE-429C-BEE0-F551C9B0642A}">
      <dsp:nvSpPr>
        <dsp:cNvPr id="0" name=""/>
        <dsp:cNvSpPr/>
      </dsp:nvSpPr>
      <dsp:spPr>
        <a:xfrm>
          <a:off x="2691234" y="605191"/>
          <a:ext cx="1357873" cy="31671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8356"/>
              </a:lnTo>
              <a:lnTo>
                <a:pt x="1357873" y="158356"/>
              </a:lnTo>
              <a:lnTo>
                <a:pt x="1357873" y="31671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5B4DB-B390-4843-A943-506D3B01A27D}">
      <dsp:nvSpPr>
        <dsp:cNvPr id="0" name=""/>
        <dsp:cNvSpPr/>
      </dsp:nvSpPr>
      <dsp:spPr>
        <a:xfrm>
          <a:off x="2970225" y="921905"/>
          <a:ext cx="215776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1, 3, 4, 6, 7, 8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82089" y="933769"/>
        <a:ext cx="2134036" cy="381354"/>
      </dsp:txXfrm>
    </dsp:sp>
    <dsp:sp modelId="{E422D4F0-42ED-4D3E-BF84-C2DFBED2EB70}">
      <dsp:nvSpPr>
        <dsp:cNvPr id="0" name=""/>
        <dsp:cNvSpPr/>
      </dsp:nvSpPr>
      <dsp:spPr>
        <a:xfrm>
          <a:off x="3013349" y="1326988"/>
          <a:ext cx="1035758" cy="223512"/>
        </a:xfrm>
        <a:custGeom>
          <a:avLst/>
          <a:gdLst/>
          <a:ahLst/>
          <a:cxnLst/>
          <a:rect l="0" t="0" r="0" b="0"/>
          <a:pathLst>
            <a:path>
              <a:moveTo>
                <a:pt x="1035758" y="0"/>
              </a:moveTo>
              <a:lnTo>
                <a:pt x="1035758" y="111756"/>
              </a:lnTo>
              <a:lnTo>
                <a:pt x="0" y="111756"/>
              </a:lnTo>
              <a:lnTo>
                <a:pt x="0" y="22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784D2-AE68-44F6-929A-BF7739A95712}">
      <dsp:nvSpPr>
        <dsp:cNvPr id="0" name=""/>
        <dsp:cNvSpPr/>
      </dsp:nvSpPr>
      <dsp:spPr>
        <a:xfrm>
          <a:off x="2285706" y="1550500"/>
          <a:ext cx="145528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1, 4, 6, 7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297570" y="1562364"/>
        <a:ext cx="1431556" cy="381354"/>
      </dsp:txXfrm>
    </dsp:sp>
    <dsp:sp modelId="{7331D0FF-49B4-4D5F-8CE3-1380F64BFF34}">
      <dsp:nvSpPr>
        <dsp:cNvPr id="0" name=""/>
        <dsp:cNvSpPr/>
      </dsp:nvSpPr>
      <dsp:spPr>
        <a:xfrm>
          <a:off x="2068829" y="1955583"/>
          <a:ext cx="944519" cy="329376"/>
        </a:xfrm>
        <a:custGeom>
          <a:avLst/>
          <a:gdLst/>
          <a:ahLst/>
          <a:cxnLst/>
          <a:rect l="0" t="0" r="0" b="0"/>
          <a:pathLst>
            <a:path>
              <a:moveTo>
                <a:pt x="944519" y="0"/>
              </a:moveTo>
              <a:lnTo>
                <a:pt x="944519" y="164688"/>
              </a:lnTo>
              <a:lnTo>
                <a:pt x="0" y="164688"/>
              </a:lnTo>
              <a:lnTo>
                <a:pt x="0" y="329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BC0962-3EA3-4A1A-BC1B-0E95102DF5AA}">
      <dsp:nvSpPr>
        <dsp:cNvPr id="0" name=""/>
        <dsp:cNvSpPr/>
      </dsp:nvSpPr>
      <dsp:spPr>
        <a:xfrm>
          <a:off x="1527876" y="2284960"/>
          <a:ext cx="1081905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1, 7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539740" y="2296824"/>
        <a:ext cx="1058177" cy="381354"/>
      </dsp:txXfrm>
    </dsp:sp>
    <dsp:sp modelId="{CBB62409-5E07-442C-8D66-4A0CE15174AE}">
      <dsp:nvSpPr>
        <dsp:cNvPr id="0" name=""/>
        <dsp:cNvSpPr/>
      </dsp:nvSpPr>
      <dsp:spPr>
        <a:xfrm>
          <a:off x="1665123" y="2690043"/>
          <a:ext cx="403705" cy="417818"/>
        </a:xfrm>
        <a:custGeom>
          <a:avLst/>
          <a:gdLst/>
          <a:ahLst/>
          <a:cxnLst/>
          <a:rect l="0" t="0" r="0" b="0"/>
          <a:pathLst>
            <a:path>
              <a:moveTo>
                <a:pt x="403705" y="0"/>
              </a:moveTo>
              <a:lnTo>
                <a:pt x="403705" y="208909"/>
              </a:lnTo>
              <a:lnTo>
                <a:pt x="0" y="208909"/>
              </a:lnTo>
              <a:lnTo>
                <a:pt x="0" y="4178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536BDD-A1AF-4E62-AB96-4E68722FA19C}">
      <dsp:nvSpPr>
        <dsp:cNvPr id="0" name=""/>
        <dsp:cNvSpPr/>
      </dsp:nvSpPr>
      <dsp:spPr>
        <a:xfrm>
          <a:off x="1361311" y="3107861"/>
          <a:ext cx="60762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3175" y="3119725"/>
        <a:ext cx="583896" cy="381354"/>
      </dsp:txXfrm>
    </dsp:sp>
    <dsp:sp modelId="{AE9FBE45-81C0-4937-B2C9-BD88D7C3C034}">
      <dsp:nvSpPr>
        <dsp:cNvPr id="0" name=""/>
        <dsp:cNvSpPr/>
      </dsp:nvSpPr>
      <dsp:spPr>
        <a:xfrm>
          <a:off x="2068829" y="2690043"/>
          <a:ext cx="386205" cy="417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09"/>
              </a:lnTo>
              <a:lnTo>
                <a:pt x="386205" y="208909"/>
              </a:lnTo>
              <a:lnTo>
                <a:pt x="386205" y="4178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0F6653-9ABF-462E-8E4C-0A415FB31D02}">
      <dsp:nvSpPr>
        <dsp:cNvPr id="0" name=""/>
        <dsp:cNvSpPr/>
      </dsp:nvSpPr>
      <dsp:spPr>
        <a:xfrm>
          <a:off x="2151222" y="3107861"/>
          <a:ext cx="60762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63086" y="3119725"/>
        <a:ext cx="583896" cy="381354"/>
      </dsp:txXfrm>
    </dsp:sp>
    <dsp:sp modelId="{382D1C4D-B46E-460F-863B-4CBF55D0217C}">
      <dsp:nvSpPr>
        <dsp:cNvPr id="0" name=""/>
        <dsp:cNvSpPr/>
      </dsp:nvSpPr>
      <dsp:spPr>
        <a:xfrm>
          <a:off x="3013349" y="1955583"/>
          <a:ext cx="586972" cy="329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688"/>
              </a:lnTo>
              <a:lnTo>
                <a:pt x="586972" y="164688"/>
              </a:lnTo>
              <a:lnTo>
                <a:pt x="586972" y="329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7A31C8-D265-4147-B5C7-927A0567B851}">
      <dsp:nvSpPr>
        <dsp:cNvPr id="0" name=""/>
        <dsp:cNvSpPr/>
      </dsp:nvSpPr>
      <dsp:spPr>
        <a:xfrm>
          <a:off x="3080286" y="2284960"/>
          <a:ext cx="1040070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6, 4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092150" y="2296824"/>
        <a:ext cx="1016342" cy="381354"/>
      </dsp:txXfrm>
    </dsp:sp>
    <dsp:sp modelId="{A606428F-3FF8-40AC-B0D1-9BEBC1DDDF4E}">
      <dsp:nvSpPr>
        <dsp:cNvPr id="0" name=""/>
        <dsp:cNvSpPr/>
      </dsp:nvSpPr>
      <dsp:spPr>
        <a:xfrm>
          <a:off x="3254273" y="2690043"/>
          <a:ext cx="346048" cy="417818"/>
        </a:xfrm>
        <a:custGeom>
          <a:avLst/>
          <a:gdLst/>
          <a:ahLst/>
          <a:cxnLst/>
          <a:rect l="0" t="0" r="0" b="0"/>
          <a:pathLst>
            <a:path>
              <a:moveTo>
                <a:pt x="346048" y="0"/>
              </a:moveTo>
              <a:lnTo>
                <a:pt x="346048" y="208909"/>
              </a:lnTo>
              <a:lnTo>
                <a:pt x="0" y="208909"/>
              </a:lnTo>
              <a:lnTo>
                <a:pt x="0" y="4178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A54A93-185A-4071-A02E-845FCFC6BEC6}">
      <dsp:nvSpPr>
        <dsp:cNvPr id="0" name=""/>
        <dsp:cNvSpPr/>
      </dsp:nvSpPr>
      <dsp:spPr>
        <a:xfrm>
          <a:off x="2950461" y="3107861"/>
          <a:ext cx="60762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962325" y="3119725"/>
        <a:ext cx="583896" cy="381354"/>
      </dsp:txXfrm>
    </dsp:sp>
    <dsp:sp modelId="{5E4CB0F6-9B9A-4BFE-8FEF-77FBDDDE64D5}">
      <dsp:nvSpPr>
        <dsp:cNvPr id="0" name=""/>
        <dsp:cNvSpPr/>
      </dsp:nvSpPr>
      <dsp:spPr>
        <a:xfrm>
          <a:off x="3600321" y="2690043"/>
          <a:ext cx="443863" cy="4178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909"/>
              </a:lnTo>
              <a:lnTo>
                <a:pt x="443863" y="208909"/>
              </a:lnTo>
              <a:lnTo>
                <a:pt x="443863" y="417818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48F6B3-49C1-4CBC-9107-E97EE51930CF}">
      <dsp:nvSpPr>
        <dsp:cNvPr id="0" name=""/>
        <dsp:cNvSpPr/>
      </dsp:nvSpPr>
      <dsp:spPr>
        <a:xfrm>
          <a:off x="3740372" y="3107861"/>
          <a:ext cx="60762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752236" y="3119725"/>
        <a:ext cx="583896" cy="381354"/>
      </dsp:txXfrm>
    </dsp:sp>
    <dsp:sp modelId="{CDE53D41-8E34-4B2F-BFAA-BD79AC3FE224}">
      <dsp:nvSpPr>
        <dsp:cNvPr id="0" name=""/>
        <dsp:cNvSpPr/>
      </dsp:nvSpPr>
      <dsp:spPr>
        <a:xfrm>
          <a:off x="4049107" y="1326988"/>
          <a:ext cx="956448" cy="22351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1756"/>
              </a:lnTo>
              <a:lnTo>
                <a:pt x="956448" y="111756"/>
              </a:lnTo>
              <a:lnTo>
                <a:pt x="956448" y="2235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E8112-F49D-4F13-BE74-F0B414C07123}">
      <dsp:nvSpPr>
        <dsp:cNvPr id="0" name=""/>
        <dsp:cNvSpPr/>
      </dsp:nvSpPr>
      <dsp:spPr>
        <a:xfrm>
          <a:off x="4525602" y="1550500"/>
          <a:ext cx="959906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3, 8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537466" y="1562364"/>
        <a:ext cx="936178" cy="381354"/>
      </dsp:txXfrm>
    </dsp:sp>
    <dsp:sp modelId="{19048FAE-42E7-4938-8AF6-ACFAED5808A7}">
      <dsp:nvSpPr>
        <dsp:cNvPr id="0" name=""/>
        <dsp:cNvSpPr/>
      </dsp:nvSpPr>
      <dsp:spPr>
        <a:xfrm>
          <a:off x="4656791" y="1955583"/>
          <a:ext cx="348764" cy="329376"/>
        </a:xfrm>
        <a:custGeom>
          <a:avLst/>
          <a:gdLst/>
          <a:ahLst/>
          <a:cxnLst/>
          <a:rect l="0" t="0" r="0" b="0"/>
          <a:pathLst>
            <a:path>
              <a:moveTo>
                <a:pt x="348764" y="0"/>
              </a:moveTo>
              <a:lnTo>
                <a:pt x="348764" y="164688"/>
              </a:lnTo>
              <a:lnTo>
                <a:pt x="0" y="164688"/>
              </a:lnTo>
              <a:lnTo>
                <a:pt x="0" y="329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B179A-8040-4C90-846C-F91A39FF910F}">
      <dsp:nvSpPr>
        <dsp:cNvPr id="0" name=""/>
        <dsp:cNvSpPr/>
      </dsp:nvSpPr>
      <dsp:spPr>
        <a:xfrm>
          <a:off x="4352979" y="2284960"/>
          <a:ext cx="60762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64843" y="2296824"/>
        <a:ext cx="583896" cy="381354"/>
      </dsp:txXfrm>
    </dsp:sp>
    <dsp:sp modelId="{06CADFF4-3983-4278-9F15-5CF9E6F55D89}">
      <dsp:nvSpPr>
        <dsp:cNvPr id="0" name=""/>
        <dsp:cNvSpPr/>
      </dsp:nvSpPr>
      <dsp:spPr>
        <a:xfrm>
          <a:off x="5005555" y="1955583"/>
          <a:ext cx="441147" cy="32937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4688"/>
              </a:lnTo>
              <a:lnTo>
                <a:pt x="441147" y="164688"/>
              </a:lnTo>
              <a:lnTo>
                <a:pt x="441147" y="329376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6856F-1D91-443F-9A6B-950D4E3C4974}">
      <dsp:nvSpPr>
        <dsp:cNvPr id="0" name=""/>
        <dsp:cNvSpPr/>
      </dsp:nvSpPr>
      <dsp:spPr>
        <a:xfrm>
          <a:off x="5142890" y="2284960"/>
          <a:ext cx="607624" cy="405082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8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54754" y="2296824"/>
        <a:ext cx="583896" cy="3813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50A7F1-C19F-4581-BD04-D8B964BBCF13}">
      <dsp:nvSpPr>
        <dsp:cNvPr id="0" name=""/>
        <dsp:cNvSpPr/>
      </dsp:nvSpPr>
      <dsp:spPr>
        <a:xfrm>
          <a:off x="897000" y="0"/>
          <a:ext cx="721243" cy="48082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13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083" y="14083"/>
        <a:ext cx="693077" cy="452662"/>
      </dsp:txXfrm>
    </dsp:sp>
    <dsp:sp modelId="{4ACEBA84-5320-41C8-8A06-1FD83322B07F}">
      <dsp:nvSpPr>
        <dsp:cNvPr id="0" name=""/>
        <dsp:cNvSpPr/>
      </dsp:nvSpPr>
      <dsp:spPr>
        <a:xfrm>
          <a:off x="788814" y="480828"/>
          <a:ext cx="468808" cy="192331"/>
        </a:xfrm>
        <a:custGeom>
          <a:avLst/>
          <a:gdLst/>
          <a:ahLst/>
          <a:cxnLst/>
          <a:rect l="0" t="0" r="0" b="0"/>
          <a:pathLst>
            <a:path>
              <a:moveTo>
                <a:pt x="468808" y="0"/>
              </a:moveTo>
              <a:lnTo>
                <a:pt x="468808" y="96165"/>
              </a:lnTo>
              <a:lnTo>
                <a:pt x="0" y="96165"/>
              </a:lnTo>
              <a:lnTo>
                <a:pt x="0" y="192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750017-72CB-4B5C-A08A-32589943FC4F}">
      <dsp:nvSpPr>
        <dsp:cNvPr id="0" name=""/>
        <dsp:cNvSpPr/>
      </dsp:nvSpPr>
      <dsp:spPr>
        <a:xfrm>
          <a:off x="428192" y="673160"/>
          <a:ext cx="721243" cy="480828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6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275" y="687243"/>
        <a:ext cx="693077" cy="452662"/>
      </dsp:txXfrm>
    </dsp:sp>
    <dsp:sp modelId="{1D1A3A0D-8CFE-429C-BEE0-F551C9B0642A}">
      <dsp:nvSpPr>
        <dsp:cNvPr id="0" name=""/>
        <dsp:cNvSpPr/>
      </dsp:nvSpPr>
      <dsp:spPr>
        <a:xfrm>
          <a:off x="1257622" y="480828"/>
          <a:ext cx="468808" cy="19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65"/>
              </a:lnTo>
              <a:lnTo>
                <a:pt x="468808" y="96165"/>
              </a:lnTo>
              <a:lnTo>
                <a:pt x="468808" y="1923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D5B4DB-B390-4843-A943-506D3B01A27D}">
      <dsp:nvSpPr>
        <dsp:cNvPr id="0" name=""/>
        <dsp:cNvSpPr/>
      </dsp:nvSpPr>
      <dsp:spPr>
        <a:xfrm>
          <a:off x="1365808" y="673160"/>
          <a:ext cx="721243" cy="48082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7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9891" y="687243"/>
        <a:ext cx="693077" cy="452662"/>
      </dsp:txXfrm>
    </dsp:sp>
    <dsp:sp modelId="{E422D4F0-42ED-4D3E-BF84-C2DFBED2EB70}">
      <dsp:nvSpPr>
        <dsp:cNvPr id="0" name=""/>
        <dsp:cNvSpPr/>
      </dsp:nvSpPr>
      <dsp:spPr>
        <a:xfrm>
          <a:off x="1257622" y="1153989"/>
          <a:ext cx="468808" cy="192331"/>
        </a:xfrm>
        <a:custGeom>
          <a:avLst/>
          <a:gdLst/>
          <a:ahLst/>
          <a:cxnLst/>
          <a:rect l="0" t="0" r="0" b="0"/>
          <a:pathLst>
            <a:path>
              <a:moveTo>
                <a:pt x="468808" y="0"/>
              </a:moveTo>
              <a:lnTo>
                <a:pt x="468808" y="96165"/>
              </a:lnTo>
              <a:lnTo>
                <a:pt x="0" y="96165"/>
              </a:lnTo>
              <a:lnTo>
                <a:pt x="0" y="192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4784D2-AE68-44F6-929A-BF7739A95712}">
      <dsp:nvSpPr>
        <dsp:cNvPr id="0" name=""/>
        <dsp:cNvSpPr/>
      </dsp:nvSpPr>
      <dsp:spPr>
        <a:xfrm>
          <a:off x="897000" y="1346320"/>
          <a:ext cx="721243" cy="48082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4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083" y="1360403"/>
        <a:ext cx="693077" cy="452662"/>
      </dsp:txXfrm>
    </dsp:sp>
    <dsp:sp modelId="{75CEE854-2BE7-4496-8951-8B0CBA2113C9}">
      <dsp:nvSpPr>
        <dsp:cNvPr id="0" name=""/>
        <dsp:cNvSpPr/>
      </dsp:nvSpPr>
      <dsp:spPr>
        <a:xfrm>
          <a:off x="788814" y="1827149"/>
          <a:ext cx="468808" cy="192331"/>
        </a:xfrm>
        <a:custGeom>
          <a:avLst/>
          <a:gdLst/>
          <a:ahLst/>
          <a:cxnLst/>
          <a:rect l="0" t="0" r="0" b="0"/>
          <a:pathLst>
            <a:path>
              <a:moveTo>
                <a:pt x="468808" y="0"/>
              </a:moveTo>
              <a:lnTo>
                <a:pt x="468808" y="96165"/>
              </a:lnTo>
              <a:lnTo>
                <a:pt x="0" y="96165"/>
              </a:lnTo>
              <a:lnTo>
                <a:pt x="0" y="192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C0E90B-35C6-47A6-8A07-23221AB1397C}">
      <dsp:nvSpPr>
        <dsp:cNvPr id="0" name=""/>
        <dsp:cNvSpPr/>
      </dsp:nvSpPr>
      <dsp:spPr>
        <a:xfrm>
          <a:off x="428192" y="2019481"/>
          <a:ext cx="721243" cy="48082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2275" y="2033564"/>
        <a:ext cx="693077" cy="452662"/>
      </dsp:txXfrm>
    </dsp:sp>
    <dsp:sp modelId="{1750C542-1FAD-443C-88F8-982C05637B53}">
      <dsp:nvSpPr>
        <dsp:cNvPr id="0" name=""/>
        <dsp:cNvSpPr/>
      </dsp:nvSpPr>
      <dsp:spPr>
        <a:xfrm>
          <a:off x="1257622" y="1827149"/>
          <a:ext cx="468808" cy="19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65"/>
              </a:lnTo>
              <a:lnTo>
                <a:pt x="468808" y="96165"/>
              </a:lnTo>
              <a:lnTo>
                <a:pt x="468808" y="192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F49EC-5F0B-4F28-858D-94C759347C2F}">
      <dsp:nvSpPr>
        <dsp:cNvPr id="0" name=""/>
        <dsp:cNvSpPr/>
      </dsp:nvSpPr>
      <dsp:spPr>
        <a:xfrm>
          <a:off x="1365808" y="2019481"/>
          <a:ext cx="721243" cy="480828"/>
        </a:xfrm>
        <a:prstGeom prst="roundRect">
          <a:avLst>
            <a:gd name="adj" fmla="val 10000"/>
          </a:avLst>
        </a:prstGeom>
        <a:solidFill>
          <a:schemeClr val="bg1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2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379891" y="2033564"/>
        <a:ext cx="693077" cy="452662"/>
      </dsp:txXfrm>
    </dsp:sp>
    <dsp:sp modelId="{EC42A71D-1B08-4CE9-AEEE-8C460F3399D5}">
      <dsp:nvSpPr>
        <dsp:cNvPr id="0" name=""/>
        <dsp:cNvSpPr/>
      </dsp:nvSpPr>
      <dsp:spPr>
        <a:xfrm>
          <a:off x="1257622" y="2500310"/>
          <a:ext cx="468808" cy="192331"/>
        </a:xfrm>
        <a:custGeom>
          <a:avLst/>
          <a:gdLst/>
          <a:ahLst/>
          <a:cxnLst/>
          <a:rect l="0" t="0" r="0" b="0"/>
          <a:pathLst>
            <a:path>
              <a:moveTo>
                <a:pt x="468808" y="0"/>
              </a:moveTo>
              <a:lnTo>
                <a:pt x="468808" y="96165"/>
              </a:lnTo>
              <a:lnTo>
                <a:pt x="0" y="96165"/>
              </a:lnTo>
              <a:lnTo>
                <a:pt x="0" y="192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880B59-3DA5-4A61-ABF2-CD5D5C2B8618}">
      <dsp:nvSpPr>
        <dsp:cNvPr id="0" name=""/>
        <dsp:cNvSpPr/>
      </dsp:nvSpPr>
      <dsp:spPr>
        <a:xfrm>
          <a:off x="897000" y="2692641"/>
          <a:ext cx="721243" cy="480828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911083" y="2706724"/>
        <a:ext cx="693077" cy="452662"/>
      </dsp:txXfrm>
    </dsp:sp>
    <dsp:sp modelId="{D0005BA8-FD0C-470B-8850-038BD9208408}">
      <dsp:nvSpPr>
        <dsp:cNvPr id="0" name=""/>
        <dsp:cNvSpPr/>
      </dsp:nvSpPr>
      <dsp:spPr>
        <a:xfrm>
          <a:off x="1726430" y="2500310"/>
          <a:ext cx="468808" cy="19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65"/>
              </a:lnTo>
              <a:lnTo>
                <a:pt x="468808" y="96165"/>
              </a:lnTo>
              <a:lnTo>
                <a:pt x="468808" y="192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21341A-730A-4D51-90F5-31174EAB1D90}">
      <dsp:nvSpPr>
        <dsp:cNvPr id="0" name=""/>
        <dsp:cNvSpPr/>
      </dsp:nvSpPr>
      <dsp:spPr>
        <a:xfrm>
          <a:off x="1834617" y="2692641"/>
          <a:ext cx="721243" cy="480828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1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8700" y="2706724"/>
        <a:ext cx="693077" cy="452662"/>
      </dsp:txXfrm>
    </dsp:sp>
    <dsp:sp modelId="{CDE53D41-8E34-4B2F-BFAA-BD79AC3FE224}">
      <dsp:nvSpPr>
        <dsp:cNvPr id="0" name=""/>
        <dsp:cNvSpPr/>
      </dsp:nvSpPr>
      <dsp:spPr>
        <a:xfrm>
          <a:off x="1726430" y="1153989"/>
          <a:ext cx="468808" cy="1923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6165"/>
              </a:lnTo>
              <a:lnTo>
                <a:pt x="468808" y="96165"/>
              </a:lnTo>
              <a:lnTo>
                <a:pt x="468808" y="19233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EE8112-F49D-4F13-BE74-F0B414C07123}">
      <dsp:nvSpPr>
        <dsp:cNvPr id="0" name=""/>
        <dsp:cNvSpPr/>
      </dsp:nvSpPr>
      <dsp:spPr>
        <a:xfrm>
          <a:off x="1834617" y="1346320"/>
          <a:ext cx="721243" cy="480828"/>
        </a:xfrm>
        <a:prstGeom prst="roundRect">
          <a:avLst>
            <a:gd name="adj" fmla="val 10000"/>
          </a:avLst>
        </a:prstGeom>
        <a:solidFill>
          <a:srgbClr val="BFBFBF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lvl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200" kern="12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3</a:t>
          </a:r>
          <a:endParaRPr lang="ru-RU" sz="22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1848700" y="1360403"/>
        <a:ext cx="693077" cy="4526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3DECFB-AFAA-43A6-80AE-F6B6BF481728}" type="datetimeFigureOut">
              <a:rPr lang="ru-RU" smtClean="0"/>
              <a:pPr/>
              <a:t>23.02.2017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F705C0-65DE-437A-8D67-B1204842C6AC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2235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Слайд содержит интерактивные</a:t>
            </a:r>
            <a:r>
              <a:rPr lang="ru-RU" baseline="0" dirty="0" smtClean="0"/>
              <a:t> элементы (триггеры) - раскрывающие области наук (щелчок мыши по тексту внутри 6-угольников 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0024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71119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3153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dirty="0" smtClean="0"/>
              <a:t>Комментарии</a:t>
            </a:r>
          </a:p>
          <a:p>
            <a:r>
              <a:rPr lang="ru-RU" dirty="0" smtClean="0"/>
              <a:t>Нажатие «пробела» приводит к появлению решения и ответа</a:t>
            </a:r>
          </a:p>
          <a:p>
            <a:r>
              <a:rPr lang="ru-RU" dirty="0" smtClean="0"/>
              <a:t>Второе нажатие – выводит второй вопрос и формулу для решения подобных задач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7022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b="1" dirty="0" smtClean="0"/>
              <a:t>Комментарии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 smtClean="0"/>
              <a:t>Одним</a:t>
            </a:r>
            <a:r>
              <a:rPr lang="ru-RU" baseline="0" dirty="0" smtClean="0"/>
              <a:t> символом можно закодировать два разных сигнала: сигнал точка и сигнал тире. К каждому из этих сигналов можно справа приписать по 2 сигнала. Т.е. если взять два символа, то различных сочетаний будет 4. Итого 2+4=6 этого недостаточно, чтобы закодировать 33+10+15=58 сигналов. Если добавить еще 8 трех-сигнальных символов, то получим 2+4+8=14 символов. И т.д. значение суммы достигнет значения 58 после того, как в сумме будет 5 слагаемых: 2+4+8+16+32</a:t>
            </a:r>
            <a:r>
              <a:rPr lang="en-US" baseline="0" dirty="0" smtClean="0"/>
              <a:t>&gt;58</a:t>
            </a:r>
            <a:r>
              <a:rPr lang="ru-RU" baseline="0" dirty="0" smtClean="0"/>
              <a:t>. </a:t>
            </a:r>
            <a:r>
              <a:rPr lang="ru-RU" b="1" baseline="0" dirty="0" smtClean="0"/>
              <a:t>Ответ</a:t>
            </a:r>
            <a:r>
              <a:rPr lang="ru-RU" baseline="0" dirty="0" smtClean="0"/>
              <a:t>: 5</a:t>
            </a:r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11</a:t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12</a:t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ru-RU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13</a:t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-----------------------</a:t>
            </a:r>
            <a:r>
              <a:rPr lang="ru-RU" sz="3200" dirty="0" smtClean="0">
                <a:solidFill>
                  <a:srgbClr val="FF0000"/>
                </a:solidFill>
              </a:rPr>
              <a:t>Вопрос к чему относится?</a:t>
            </a:r>
            <a:endParaRPr lang="ru-RU" sz="3200" dirty="0">
              <a:solidFill>
                <a:srgbClr val="FF0000"/>
              </a:solidFill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14</a:t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ru-RU" b="1" dirty="0" smtClean="0"/>
              <a:t>Комментарии</a:t>
            </a:r>
          </a:p>
          <a:p>
            <a:pPr marL="0" indent="0">
              <a:buFont typeface="+mj-lt"/>
              <a:buNone/>
            </a:pPr>
            <a:r>
              <a:rPr lang="ru-RU" b="1" dirty="0" smtClean="0"/>
              <a:t>Ответ. </a:t>
            </a:r>
            <a:r>
              <a:rPr lang="ru-RU" dirty="0" smtClean="0"/>
              <a:t>Сообщение должно разделить множество карточек на два  равных подмножества. Среди приведенных карточек четыре города. </a:t>
            </a:r>
          </a:p>
          <a:p>
            <a:pPr marL="0" indent="0">
              <a:buFont typeface="+mj-lt"/>
              <a:buNone/>
            </a:pPr>
            <a:r>
              <a:rPr lang="ru-RU" dirty="0" smtClean="0"/>
              <a:t>Информационный объем сообщения</a:t>
            </a:r>
            <a:r>
              <a:rPr lang="ru-RU" baseline="0" dirty="0" smtClean="0"/>
              <a:t> о том, что на карточке название города равен 1 бит. Этот вариант не единственный. (Вторая буква гласная)</a:t>
            </a:r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080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ru-RU" b="1" dirty="0" smtClean="0"/>
              <a:t>Комментарии</a:t>
            </a:r>
          </a:p>
          <a:p>
            <a:pPr marL="0" indent="0">
              <a:buFont typeface="+mj-lt"/>
              <a:buNone/>
            </a:pPr>
            <a:r>
              <a:rPr lang="ru-RU" b="1" dirty="0" smtClean="0"/>
              <a:t>Ответ. </a:t>
            </a:r>
            <a:r>
              <a:rPr lang="ru-RU" baseline="0" dirty="0" smtClean="0"/>
              <a:t>В задаче есть лишняя информация, не используемая для решения. В алфавите 26+10=36 символов. 36 ≤ 64 = 2</a:t>
            </a:r>
            <a:r>
              <a:rPr lang="ru-RU" baseline="30000" dirty="0" smtClean="0"/>
              <a:t>6</a:t>
            </a:r>
            <a:r>
              <a:rPr lang="ru-RU" baseline="0" dirty="0" smtClean="0"/>
              <a:t>. Информационный объем одного символа 6 бит. Но информационный объем в 6 бит позволяет закодировать алфавит мощностью 64 символа. Добавление 28 (64-36=28) символов не изменяет информационный объем символа. </a:t>
            </a:r>
            <a:endParaRPr lang="en-US" baseline="0" dirty="0" smtClean="0"/>
          </a:p>
          <a:p>
            <a:pPr marL="0" indent="0">
              <a:buFont typeface="+mj-lt"/>
              <a:buNone/>
            </a:pPr>
            <a:endParaRPr lang="en-US" baseline="0" dirty="0" smtClean="0"/>
          </a:p>
          <a:p>
            <a:pPr marL="0" indent="0">
              <a:buFont typeface="+mj-lt"/>
              <a:buNone/>
            </a:pPr>
            <a:endParaRPr lang="ru-RU" baseline="0" dirty="0" smtClean="0"/>
          </a:p>
          <a:p>
            <a:pPr marL="228600" indent="-228600">
              <a:buFont typeface="+mj-lt"/>
              <a:buAutoNum type="arabicPeriod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EF705C0-65DE-437A-8D67-B1204842C6AC}" type="slidenum">
              <a:rPr lang="ru-RU" smtClean="0"/>
              <a:pPr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9080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2071670" y="0"/>
            <a:ext cx="707233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6000768"/>
            <a:ext cx="2071670" cy="61555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3400" b="1" cap="none" spc="0" dirty="0" smtClean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  <a:effectLst/>
                <a:latin typeface="Arial" pitchFamily="34" charset="0"/>
                <a:cs typeface="Arial" pitchFamily="34" charset="0"/>
              </a:rPr>
              <a:t>10 класс</a:t>
            </a:r>
            <a:endParaRPr lang="ru-RU" sz="3400" b="1" cap="none" spc="0" dirty="0">
              <a:ln>
                <a:solidFill>
                  <a:srgbClr val="0070C0"/>
                </a:solidFill>
              </a:ln>
              <a:solidFill>
                <a:srgbClr val="0070C0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Прямоугольник 11"/>
          <p:cNvSpPr/>
          <p:nvPr userDrawn="1"/>
        </p:nvSpPr>
        <p:spPr>
          <a:xfrm>
            <a:off x="6572264" y="214290"/>
            <a:ext cx="221457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ru-RU" sz="2400" b="0" cap="none" spc="0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effectLst/>
                <a:latin typeface="Arial" pitchFamily="34" charset="0"/>
                <a:cs typeface="Arial" pitchFamily="34" charset="0"/>
              </a:rPr>
              <a:t>Информатика</a:t>
            </a:r>
            <a:endParaRPr lang="ru-RU" sz="2400" b="0" cap="none" spc="0" dirty="0">
              <a:ln>
                <a:solidFill>
                  <a:schemeClr val="bg1"/>
                </a:solidFill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6" name="Picture 2" descr="C:\Documents and Settings\Администратор.HOME-FDD52612A3\Рабочий стол\Ирина_Раб стол\10-2\01.bmp"/>
          <p:cNvPicPr>
            <a:picLocks noChangeAspect="1" noChangeArrowheads="1"/>
          </p:cNvPicPr>
          <p:nvPr userDrawn="1"/>
        </p:nvPicPr>
        <p:blipFill>
          <a:blip r:embed="rId2"/>
          <a:srcRect l="2209" r="1625"/>
          <a:stretch>
            <a:fillRect/>
          </a:stretch>
        </p:blipFill>
        <p:spPr bwMode="auto">
          <a:xfrm>
            <a:off x="-9524" y="2285992"/>
            <a:ext cx="2078824" cy="1800000"/>
          </a:xfrm>
          <a:prstGeom prst="rect">
            <a:avLst/>
          </a:prstGeom>
          <a:noFill/>
        </p:spPr>
      </p:pic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pic>
        <p:nvPicPr>
          <p:cNvPr id="1028" name="Picture 4" descr="C:\Ирина\фото\Выпускной\логотип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5984" y="5929330"/>
            <a:ext cx="2075784" cy="6789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Объект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3900" y="150790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1018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/>
          <p:cNvSpPr/>
          <p:nvPr userDrawn="1"/>
        </p:nvSpPr>
        <p:spPr>
          <a:xfrm>
            <a:off x="2071670" y="2285992"/>
            <a:ext cx="7072330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2071670" y="857233"/>
            <a:ext cx="6715172" cy="3214709"/>
          </a:xfrm>
        </p:spPr>
        <p:txBody>
          <a:bodyPr anchor="b" anchorCtr="0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071670" y="4214818"/>
            <a:ext cx="6715172" cy="1643074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ОБРАЗЕЦ ПОДЗАГОЛОВКА</a:t>
            </a:r>
            <a:endParaRPr lang="ru-RU" dirty="0"/>
          </a:p>
        </p:txBody>
      </p:sp>
      <p:sp>
        <p:nvSpPr>
          <p:cNvPr id="13" name="Прямоугольник 12"/>
          <p:cNvSpPr/>
          <p:nvPr userDrawn="1"/>
        </p:nvSpPr>
        <p:spPr>
          <a:xfrm>
            <a:off x="0" y="2285992"/>
            <a:ext cx="2071670" cy="1800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3"/>
          <p:cNvSpPr txBox="1"/>
          <p:nvPr userDrawn="1"/>
        </p:nvSpPr>
        <p:spPr>
          <a:xfrm>
            <a:off x="642910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52736"/>
            <a:ext cx="8215369" cy="480515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Управляющая кнопка: возврат 5">
            <a:hlinkClick r:id="" action="ppaction://hlinkshowjump?jump=lastslideviewed" highlightClick="1"/>
          </p:cNvPr>
          <p:cNvSpPr/>
          <p:nvPr userDrawn="1"/>
        </p:nvSpPr>
        <p:spPr>
          <a:xfrm>
            <a:off x="8215338" y="6000768"/>
            <a:ext cx="685250" cy="685250"/>
          </a:xfrm>
          <a:prstGeom prst="actionButtonReturn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714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905348" y="1600200"/>
            <a:ext cx="3781452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8" name="Прямоугольник 7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14348" y="1195404"/>
            <a:ext cx="378304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14348" y="1835166"/>
            <a:ext cx="3783040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902274" y="1195404"/>
            <a:ext cx="37845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902274" y="1835166"/>
            <a:ext cx="3784526" cy="45227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Char char="•"/>
              <a:defRPr sz="3200"/>
            </a:lvl1pPr>
            <a:lvl2pPr>
              <a:defRPr sz="3200"/>
            </a:lvl2pPr>
            <a:lvl3pPr>
              <a:defRPr sz="3200"/>
            </a:lvl3pPr>
            <a:lvl4pPr>
              <a:defRPr sz="3200"/>
            </a:lvl4pPr>
            <a:lvl5pPr>
              <a:defRPr sz="3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 userDrawn="1"/>
        </p:nvSpPr>
        <p:spPr>
          <a:xfrm>
            <a:off x="0" y="0"/>
            <a:ext cx="9144000" cy="9286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11" name="Прямоугольник 10"/>
          <p:cNvSpPr/>
          <p:nvPr userDrawn="1"/>
        </p:nvSpPr>
        <p:spPr>
          <a:xfrm>
            <a:off x="0" y="5910280"/>
            <a:ext cx="9144000" cy="500066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70" cy="4643470"/>
          </a:xfrm>
        </p:spPr>
        <p:txBody>
          <a:bodyPr>
            <a:normAutofit/>
          </a:bodyPr>
          <a:lstStyle>
            <a:lvl1pPr>
              <a:buFont typeface="Arial" pitchFamily="34" charset="0"/>
              <a:buNone/>
              <a:defRPr sz="2200"/>
            </a:lvl1pPr>
            <a:lvl2pPr>
              <a:defRPr sz="2200"/>
            </a:lvl2pPr>
            <a:lvl3pPr>
              <a:defRPr sz="2200"/>
            </a:lvl3pPr>
            <a:lvl4pPr>
              <a:defRPr sz="2200"/>
            </a:lvl4pPr>
            <a:lvl5pPr>
              <a:defRPr sz="2200"/>
            </a:lvl5pPr>
          </a:lstStyle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pic>
        <p:nvPicPr>
          <p:cNvPr id="2050" name="Picture 2" descr="C:\Documents and Settings\Администратор.HOME-FDD52612A3\Рабочий стол\земля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4348" y="5715016"/>
            <a:ext cx="862841" cy="857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6" name="Прямоугольник 5"/>
          <p:cNvSpPr/>
          <p:nvPr userDrawn="1"/>
        </p:nvSpPr>
        <p:spPr>
          <a:xfrm>
            <a:off x="0" y="0"/>
            <a:ext cx="357158" cy="6858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 userDrawn="1"/>
        </p:nvSpPr>
        <p:spPr>
          <a:xfrm>
            <a:off x="0" y="2285992"/>
            <a:ext cx="357158" cy="1800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 userDrawn="1"/>
        </p:nvSpPr>
        <p:spPr>
          <a:xfrm>
            <a:off x="8143900" y="214290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2910" y="274638"/>
            <a:ext cx="8244950" cy="5825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42910" y="1071546"/>
            <a:ext cx="8215369" cy="5286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571472" y="0"/>
            <a:ext cx="700120" cy="107722"/>
          </a:xfrm>
          <a:prstGeom prst="rect">
            <a:avLst/>
          </a:prstGeom>
          <a:solidFill>
            <a:schemeClr val="bg1"/>
          </a:solidFill>
        </p:spPr>
        <p:txBody>
          <a:bodyPr vert="horz"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100" dirty="0" smtClean="0">
                <a:solidFill>
                  <a:schemeClr val="bg1"/>
                </a:solidFill>
              </a:rPr>
              <a:t>МК</a:t>
            </a:r>
            <a:endParaRPr lang="ru-RU" sz="1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8" r:id="rId4"/>
    <p:sldLayoutId id="2147483652" r:id="rId5"/>
    <p:sldLayoutId id="2147483653" r:id="rId6"/>
    <p:sldLayoutId id="2147483656" r:id="rId7"/>
    <p:sldLayoutId id="2147483657" r:id="rId8"/>
    <p:sldLayoutId id="2147483654" r:id="rId9"/>
    <p:sldLayoutId id="2147483660" r:id="rId10"/>
    <p:sldLayoutId id="214748365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4000" b="1" kern="120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0" indent="358775" algn="just" defTabSz="914400" rtl="0" eaLnBrk="1" latinLnBrk="0" hangingPunct="1">
        <a:spcBef>
          <a:spcPct val="20000"/>
        </a:spcBef>
        <a:buFont typeface="Arial" pitchFamily="34" charset="0"/>
        <a:buNone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just" defTabSz="914400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just" defTabSz="914400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just" defTabSz="914400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5" Type="http://schemas.openxmlformats.org/officeDocument/2006/relationships/slide" Target="slide12.xml"/><Relationship Id="rId4" Type="http://schemas.openxmlformats.org/officeDocument/2006/relationships/image" Target="../media/image2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9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8.png"/><Relationship Id="rId9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image" Target="../media/image8.png"/><Relationship Id="rId7" Type="http://schemas.openxmlformats.org/officeDocument/2006/relationships/diagramData" Target="../diagrams/data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microsoft.com/office/2007/relationships/diagramDrawing" Target="../diagrams/drawing2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2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8.png"/><Relationship Id="rId7" Type="http://schemas.openxmlformats.org/officeDocument/2006/relationships/diagramData" Target="../diagrams/data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11" Type="http://schemas.microsoft.com/office/2007/relationships/diagramDrawing" Target="../diagrams/drawing3.xml"/><Relationship Id="rId5" Type="http://schemas.openxmlformats.org/officeDocument/2006/relationships/image" Target="../media/image10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9.png"/><Relationship Id="rId9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4.xml"/><Relationship Id="rId11" Type="http://schemas.openxmlformats.org/officeDocument/2006/relationships/image" Target="../media/image15.png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4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9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ПОДХОДЫ К ИЗМЕРЕНИЮ ИНФОРМАЦИИ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ИНФОРМАЦИЯ И ИНФОРМАЦИОННЫЕ ПРОЦЕССЫ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Алфавитный </a:t>
            </a:r>
            <a:r>
              <a:rPr lang="ru-RU" dirty="0"/>
              <a:t>подход</a:t>
            </a:r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8" y="1061949"/>
            <a:ext cx="2588400" cy="31102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Прямоугольник 6"/>
          <p:cNvSpPr/>
          <p:nvPr/>
        </p:nvSpPr>
        <p:spPr>
          <a:xfrm>
            <a:off x="3275856" y="1068537"/>
            <a:ext cx="561731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Андрей Николаевич Колмогоров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(1903-1987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Один из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крупнейших математиков ХХ века. Им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получены основополагающие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результаты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математической логике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теории сложности алгоритмов, теории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теории множеств и ряде других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областей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математики и её приложений.</a:t>
            </a:r>
          </a:p>
        </p:txBody>
      </p:sp>
      <p:grpSp>
        <p:nvGrpSpPr>
          <p:cNvPr id="22" name="Группа 21"/>
          <p:cNvGrpSpPr/>
          <p:nvPr/>
        </p:nvGrpSpPr>
        <p:grpSpPr>
          <a:xfrm>
            <a:off x="611188" y="4365104"/>
            <a:ext cx="8281987" cy="1092672"/>
            <a:chOff x="611188" y="4164956"/>
            <a:chExt cx="8281987" cy="1092672"/>
          </a:xfrm>
        </p:grpSpPr>
        <p:grpSp>
          <p:nvGrpSpPr>
            <p:cNvPr id="8" name="определение"/>
            <p:cNvGrpSpPr/>
            <p:nvPr/>
          </p:nvGrpSpPr>
          <p:grpSpPr>
            <a:xfrm>
              <a:off x="611188" y="4164956"/>
              <a:ext cx="8281987" cy="1025427"/>
              <a:chOff x="575728" y="3700193"/>
              <a:chExt cx="8281987" cy="1025427"/>
            </a:xfrm>
          </p:grpSpPr>
          <p:sp>
            <p:nvSpPr>
              <p:cNvPr id="9" name="Овал 8"/>
              <p:cNvSpPr/>
              <p:nvPr/>
            </p:nvSpPr>
            <p:spPr>
              <a:xfrm>
                <a:off x="575728" y="3900341"/>
                <a:ext cx="714380" cy="714380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4000" b="1" dirty="0" smtClean="0">
                    <a:latin typeface="Arial Black" pitchFamily="34" charset="0"/>
                    <a:cs typeface="Arial" pitchFamily="34" charset="0"/>
                  </a:rPr>
                  <a:t>!</a:t>
                </a:r>
                <a:endParaRPr lang="ru-RU" sz="4000" b="1" dirty="0">
                  <a:latin typeface="Arial Black" pitchFamily="34" charset="0"/>
                  <a:cs typeface="Arial" pitchFamily="34" charset="0"/>
                </a:endParaRPr>
              </a:p>
            </p:txBody>
          </p:sp>
          <p:cxnSp>
            <p:nvCxnSpPr>
              <p:cNvPr id="12" name="Прямая соединительная линия 11"/>
              <p:cNvCxnSpPr/>
              <p:nvPr/>
            </p:nvCxnSpPr>
            <p:spPr>
              <a:xfrm>
                <a:off x="575728" y="3700193"/>
                <a:ext cx="8281987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Подзаголовок 5"/>
              <p:cNvSpPr txBox="1">
                <a:spLocks/>
              </p:cNvSpPr>
              <p:nvPr/>
            </p:nvSpPr>
            <p:spPr>
              <a:xfrm>
                <a:off x="1457380" y="3828333"/>
                <a:ext cx="7400335" cy="89728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Autofit/>
              </a:bodyPr>
              <a:lstStyle/>
              <a:p>
                <a:pPr algn="just"/>
                <a:r>
                  <a:rPr lang="ru-RU" sz="2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Информация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– последовательность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символов (букв, цифр, </a:t>
                </a:r>
                <a:r>
                  <a:rPr lang="ru-RU" sz="2200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кодов точек изображения) некоторого </a:t>
                </a:r>
                <a:r>
                  <a:rPr lang="ru-RU" sz="2200" dirty="0">
                    <a:latin typeface="Arial" panose="020B0604020202020204" pitchFamily="34" charset="0"/>
                    <a:cs typeface="Arial" panose="020B0604020202020204" pitchFamily="34" charset="0"/>
                  </a:rPr>
                  <a:t>алфавита.</a:t>
                </a:r>
              </a:p>
            </p:txBody>
          </p:sp>
        </p:grpSp>
        <p:cxnSp>
          <p:nvCxnSpPr>
            <p:cNvPr id="20" name="Прямая соединительная линия 19"/>
            <p:cNvCxnSpPr/>
            <p:nvPr/>
          </p:nvCxnSpPr>
          <p:spPr>
            <a:xfrm flipV="1">
              <a:off x="611188" y="5245076"/>
              <a:ext cx="8281986" cy="12552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Прямоугольник 20"/>
          <p:cNvSpPr/>
          <p:nvPr/>
        </p:nvSpPr>
        <p:spPr>
          <a:xfrm>
            <a:off x="611188" y="5589240"/>
            <a:ext cx="828198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Количество информации представленное в сообщении не зависит от содержания сообщения.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3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Кодирование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917971756"/>
              </p:ext>
            </p:extLst>
          </p:nvPr>
        </p:nvGraphicFramePr>
        <p:xfrm>
          <a:off x="611188" y="1063399"/>
          <a:ext cx="3857625" cy="25076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049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9139">
                <a:tc gridSpan="3">
                  <a:txBody>
                    <a:bodyPr/>
                    <a:lstStyle/>
                    <a:p>
                      <a:pPr algn="ctr"/>
                      <a:r>
                        <a:rPr lang="ru-RU" sz="2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Равномерный код</a:t>
                      </a:r>
                      <a:endParaRPr lang="ru-RU" sz="22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192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11000000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193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11000001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194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11000010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195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11000011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197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11000101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Объект 8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0296338"/>
              </p:ext>
            </p:extLst>
          </p:nvPr>
        </p:nvGraphicFramePr>
        <p:xfrm>
          <a:off x="5009947" y="1052513"/>
          <a:ext cx="3883228" cy="2507659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218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9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9139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1" dirty="0" smtClean="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Неравномерный код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ru-RU" sz="2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en-US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en-US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en-US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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en-US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endParaRPr lang="ru-RU" sz="22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</a:t>
                      </a:r>
                      <a:endParaRPr lang="ru-RU" sz="2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lang="en-US" sz="2200" b="1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r>
                        <a:rPr lang="ru-RU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en-US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704"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Е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</a:t>
                      </a:r>
                      <a:r>
                        <a:rPr lang="en-US" sz="2200" b="0" u="none" strike="noStrike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Symbol" panose="05050102010706020507" pitchFamily="18" charset="2"/>
                        </a:rPr>
                        <a:t> </a:t>
                      </a:r>
                      <a:endParaRPr lang="ru-RU" sz="22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3" name="Группа 12"/>
          <p:cNvGrpSpPr/>
          <p:nvPr/>
        </p:nvGrpSpPr>
        <p:grpSpPr>
          <a:xfrm>
            <a:off x="611188" y="3786190"/>
            <a:ext cx="8425308" cy="1429109"/>
            <a:chOff x="666183" y="2323236"/>
            <a:chExt cx="8425308" cy="1429109"/>
          </a:xfrm>
        </p:grpSpPr>
        <p:sp>
          <p:nvSpPr>
            <p:cNvPr id="14" name="Подзаголовок 5"/>
            <p:cNvSpPr txBox="1">
              <a:spLocks/>
            </p:cNvSpPr>
            <p:nvPr/>
          </p:nvSpPr>
          <p:spPr>
            <a:xfrm>
              <a:off x="1426565" y="2323236"/>
              <a:ext cx="7664926" cy="142910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Алфавит используемый в азбуке Морзе состоит из 33 букв 10 цифр и 15 специальных символов. Сколько знаков неравномерного кода (точек и тире) в самом длинном символе? 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666183" y="2542830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</p:grpSp>
      <p:sp>
        <p:nvSpPr>
          <p:cNvPr id="17" name="Подзаголовок 5"/>
          <p:cNvSpPr txBox="1">
            <a:spLocks/>
          </p:cNvSpPr>
          <p:nvPr/>
        </p:nvSpPr>
        <p:spPr>
          <a:xfrm>
            <a:off x="1371570" y="5415973"/>
            <a:ext cx="6584806" cy="1084861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Буквы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которые чаще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употребляются,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кодируют-ся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более простыми сочетаниями точек и тире.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позволяет сократить длину сообщения.</a:t>
            </a:r>
          </a:p>
        </p:txBody>
      </p:sp>
      <p:pic>
        <p:nvPicPr>
          <p:cNvPr id="19" name="Объект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10" y="5629470"/>
            <a:ext cx="810838" cy="816935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768130">
            <a:off x="7892834" y="5575809"/>
            <a:ext cx="1159727" cy="676507"/>
          </a:xfrm>
          <a:prstGeom prst="rect">
            <a:avLst/>
          </a:prstGeom>
        </p:spPr>
      </p:pic>
      <p:pic>
        <p:nvPicPr>
          <p:cNvPr id="20" name="Picture 2" descr="C:\Documents and Settings\Администратор.HOME-FDD52612A3\Рабочий стол\Ирина_Раб стол\10-1 Картинки\кнопка2.png">
            <a:hlinkClick r:id="rId5" action="ppaction://hlinksldjump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122556" y="5749947"/>
            <a:ext cx="828675" cy="8223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022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Почему ФЫВАПРОЛЖЭ</a:t>
            </a:r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62" y="4286256"/>
            <a:ext cx="3864555" cy="225432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/>
          <p:cNvSpPr txBox="1"/>
          <p:nvPr/>
        </p:nvSpPr>
        <p:spPr>
          <a:xfrm>
            <a:off x="642910" y="1074512"/>
            <a:ext cx="82502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63538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отличие от Азбуки Морзе, раскладку клавиатуры специально сделали такой, как мы привыкли, чтобы снизить скорость печати. </a:t>
            </a:r>
          </a:p>
          <a:p>
            <a:pPr indent="363538" algn="just"/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Буквы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первой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коммерчески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успешной печатной машинки, изобретенной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1867 году 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Кристофером 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Шоулзом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,  расположили в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алфавитном порядке. </a:t>
            </a:r>
            <a:endParaRPr lang="ru-RU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363538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Частой поломкой стало «перепутывание»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рычажков печатной машинки.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Буквы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образующие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устойчивые комбинации «разбросали» по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разным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рядам клавиатуры. </a:t>
            </a:r>
          </a:p>
          <a:p>
            <a:pPr indent="363538" algn="just"/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На клавиатуре компьютера технологической проблемы нет. Но зачем нарушать традицию?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7" name="Picture 3" descr="C:\Documents and Settings\Администратор.HOME-FDD52612A3\Рабочий стол\Ирина_Раб стол\10-2\101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4214818"/>
            <a:ext cx="2769521" cy="242303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5686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Алфавитный подход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611188" y="1052513"/>
            <a:ext cx="8281986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Алгоритм вычисления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информационного объёма сообщения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определить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мощность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используемого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алфавита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определить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информационный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вес символа алфавита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битах (2</a:t>
            </a:r>
            <a:r>
              <a:rPr lang="ru-RU" sz="2200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N)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tabLst>
                <a:tab pos="6989763" algn="l"/>
              </a:tabLst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вычислить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информационный объём сообщения </a:t>
            </a:r>
            <a:r>
              <a:rPr lang="ru-RU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K)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Группа 9"/>
          <p:cNvGrpSpPr/>
          <p:nvPr/>
        </p:nvGrpSpPr>
        <p:grpSpPr>
          <a:xfrm>
            <a:off x="611188" y="3245279"/>
            <a:ext cx="8136983" cy="1446550"/>
            <a:chOff x="611188" y="3855531"/>
            <a:chExt cx="8136983" cy="144655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476376" y="3855531"/>
              <a:ext cx="5759920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Подсчитайте информационный объем необходимый для записи текущего состояния игры в крестики-нолики на поле 3х3 клетки.  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" name="Овал 6"/>
            <p:cNvSpPr/>
            <p:nvPr/>
          </p:nvSpPr>
          <p:spPr>
            <a:xfrm>
              <a:off x="611188" y="422750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>
                  <a:latin typeface="Arial Black" pitchFamily="34" charset="0"/>
                  <a:cs typeface="Arial" pitchFamily="34" charset="0"/>
                </a:rPr>
                <a:t>?</a:t>
              </a:r>
            </a:p>
          </p:txBody>
        </p:sp>
        <p:pic>
          <p:nvPicPr>
            <p:cNvPr id="9" name="Рисунок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7104" y="3892631"/>
              <a:ext cx="1361067" cy="1361067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1486379" y="4751484"/>
            <a:ext cx="3029034" cy="11849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Дано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spcBef>
                <a:spcPts val="600"/>
              </a:spcBef>
            </a:pP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 3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(«</a:t>
            </a:r>
            <a:r>
              <a:rPr lang="ru-RU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х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», «о», пустая)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=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3 * 3 = 9 </a:t>
            </a: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(клеток)</a:t>
            </a:r>
          </a:p>
        </p:txBody>
      </p:sp>
      <p:grpSp>
        <p:nvGrpSpPr>
          <p:cNvPr id="24" name="Группа 23"/>
          <p:cNvGrpSpPr/>
          <p:nvPr/>
        </p:nvGrpSpPr>
        <p:grpSpPr>
          <a:xfrm>
            <a:off x="1552856" y="5213754"/>
            <a:ext cx="4305028" cy="1225332"/>
            <a:chOff x="611186" y="5316246"/>
            <a:chExt cx="6689496" cy="1225332"/>
          </a:xfrm>
        </p:grpSpPr>
        <p:cxnSp>
          <p:nvCxnSpPr>
            <p:cNvPr id="15" name="Прямая соединительная линия 14"/>
            <p:cNvCxnSpPr/>
            <p:nvPr/>
          </p:nvCxnSpPr>
          <p:spPr>
            <a:xfrm>
              <a:off x="611186" y="6065887"/>
              <a:ext cx="481081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Прямая соединительная линия 15"/>
            <p:cNvCxnSpPr/>
            <p:nvPr/>
          </p:nvCxnSpPr>
          <p:spPr>
            <a:xfrm>
              <a:off x="5635591" y="5316246"/>
              <a:ext cx="0" cy="12241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Прямая соединительная линия 16"/>
            <p:cNvCxnSpPr/>
            <p:nvPr/>
          </p:nvCxnSpPr>
          <p:spPr>
            <a:xfrm>
              <a:off x="7300682" y="5317442"/>
              <a:ext cx="0" cy="122413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1579227" y="6063715"/>
            <a:ext cx="6880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- ?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Формула"/>
          <p:cNvSpPr txBox="1"/>
          <p:nvPr/>
        </p:nvSpPr>
        <p:spPr>
          <a:xfrm>
            <a:off x="6070016" y="5214950"/>
            <a:ext cx="27168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3≤</a:t>
            </a:r>
            <a:r>
              <a:rPr lang="en-US" sz="220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ru-RU" sz="220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  <a:r>
              <a:rPr lang="en-US" sz="2200" spc="200" baseline="50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ru-RU" sz="220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2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бита </a:t>
            </a:r>
            <a:endParaRPr lang="ru-RU" sz="2200" spc="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Формула"/>
          <p:cNvSpPr txBox="1"/>
          <p:nvPr/>
        </p:nvSpPr>
        <p:spPr>
          <a:xfrm>
            <a:off x="6070016" y="5601675"/>
            <a:ext cx="2398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 * 9 = 18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бит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Формула"/>
          <p:cNvSpPr txBox="1"/>
          <p:nvPr/>
        </p:nvSpPr>
        <p:spPr>
          <a:xfrm>
            <a:off x="6070016" y="5958865"/>
            <a:ext cx="239890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: 18 бит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4857752" y="5181612"/>
            <a:ext cx="96212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200" dirty="0" smtClean="0">
                <a:latin typeface="Arial" pitchFamily="34" charset="0"/>
                <a:cs typeface="Arial" pitchFamily="34" charset="0"/>
              </a:rPr>
              <a:t>2</a:t>
            </a:r>
            <a:r>
              <a:rPr lang="ru-RU" sz="2200" i="1" baseline="5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2200" i="1" baseline="300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2200" dirty="0" smtClean="0">
                <a:latin typeface="Arial" pitchFamily="34" charset="0"/>
                <a:cs typeface="Arial" pitchFamily="34" charset="0"/>
              </a:rPr>
              <a:t>= </a:t>
            </a:r>
            <a:r>
              <a:rPr lang="ru-RU" sz="2200" i="1" dirty="0" smtClean="0">
                <a:latin typeface="Arial" pitchFamily="34" charset="0"/>
                <a:cs typeface="Arial" pitchFamily="34" charset="0"/>
              </a:rPr>
              <a:t>N</a:t>
            </a:r>
          </a:p>
          <a:p>
            <a:r>
              <a:rPr lang="en-US" sz="2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i="1" dirty="0" smtClean="0">
                <a:latin typeface="Arial" pitchFamily="34" charset="0"/>
                <a:cs typeface="Arial" pitchFamily="34" charset="0"/>
              </a:rPr>
              <a:t> = </a:t>
            </a:r>
            <a:r>
              <a:rPr lang="en-US" sz="2200" i="1" dirty="0" err="1" smtClean="0">
                <a:latin typeface="Arial" pitchFamily="34" charset="0"/>
                <a:cs typeface="Arial" pitchFamily="34" charset="0"/>
              </a:rPr>
              <a:t>K·</a:t>
            </a:r>
            <a:r>
              <a:rPr lang="en-US" sz="2200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0803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  <p:bldP spid="20" grpId="0"/>
      <p:bldP spid="22" grpId="0"/>
      <p:bldP spid="23" grpId="0"/>
      <p:bldP spid="1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Единицы измерения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2357454"/>
          </a:xfrm>
        </p:spPr>
        <p:txBody>
          <a:bodyPr/>
          <a:lstStyle/>
          <a:p>
            <a:pPr marL="1162050" indent="-1162050" algn="l">
              <a:tabLst>
                <a:tab pos="1441450" algn="l"/>
                <a:tab pos="3052763" algn="l"/>
                <a:tab pos="4665663" algn="l"/>
                <a:tab pos="5919788" algn="l"/>
              </a:tabLst>
            </a:pPr>
            <a:r>
              <a:rPr lang="ru-RU" dirty="0"/>
              <a:t>1 Кбайт </a:t>
            </a:r>
            <a:r>
              <a:rPr lang="ru-RU" dirty="0" smtClean="0"/>
              <a:t>	= 	2</a:t>
            </a:r>
            <a:r>
              <a:rPr lang="ru-RU" baseline="30000" dirty="0" smtClean="0"/>
              <a:t>10</a:t>
            </a:r>
            <a:r>
              <a:rPr lang="ru-RU" dirty="0" smtClean="0"/>
              <a:t> байт</a:t>
            </a:r>
            <a:endParaRPr lang="ru-RU" dirty="0"/>
          </a:p>
          <a:p>
            <a:pPr marL="1162050" indent="-1162050" algn="l">
              <a:tabLst>
                <a:tab pos="1441450" algn="l"/>
                <a:tab pos="3052763" algn="l"/>
                <a:tab pos="4665663" algn="l"/>
                <a:tab pos="5919788" algn="l"/>
              </a:tabLst>
            </a:pPr>
            <a:r>
              <a:rPr lang="ru-RU" dirty="0"/>
              <a:t>1 Мбайт </a:t>
            </a:r>
            <a:r>
              <a:rPr lang="ru-RU" dirty="0" smtClean="0"/>
              <a:t>	= 	2</a:t>
            </a:r>
            <a:r>
              <a:rPr lang="ru-RU" baseline="30000" dirty="0" smtClean="0"/>
              <a:t>10</a:t>
            </a:r>
            <a:r>
              <a:rPr lang="ru-RU" dirty="0" smtClean="0"/>
              <a:t> </a:t>
            </a:r>
            <a:r>
              <a:rPr lang="ru-RU" dirty="0"/>
              <a:t>Кбайт = </a:t>
            </a:r>
            <a:r>
              <a:rPr lang="ru-RU" dirty="0" smtClean="0"/>
              <a:t>	2</a:t>
            </a:r>
            <a:r>
              <a:rPr lang="ru-RU" baseline="30000" dirty="0" smtClean="0"/>
              <a:t>20</a:t>
            </a:r>
            <a:r>
              <a:rPr lang="ru-RU" dirty="0" smtClean="0"/>
              <a:t> байт</a:t>
            </a:r>
            <a:endParaRPr lang="ru-RU" dirty="0"/>
          </a:p>
          <a:p>
            <a:pPr marL="1162050" indent="-1162050" algn="l">
              <a:tabLst>
                <a:tab pos="1441450" algn="l"/>
                <a:tab pos="3052763" algn="l"/>
                <a:tab pos="4665663" algn="l"/>
                <a:tab pos="5919788" algn="l"/>
              </a:tabLst>
            </a:pPr>
            <a:r>
              <a:rPr lang="ru-RU" dirty="0"/>
              <a:t>1 Гбайт </a:t>
            </a:r>
            <a:r>
              <a:rPr lang="ru-RU" dirty="0" smtClean="0"/>
              <a:t>	= 	2</a:t>
            </a:r>
            <a:r>
              <a:rPr lang="ru-RU" baseline="30000" dirty="0" smtClean="0"/>
              <a:t>10</a:t>
            </a:r>
            <a:r>
              <a:rPr lang="ru-RU" dirty="0" smtClean="0"/>
              <a:t> </a:t>
            </a:r>
            <a:r>
              <a:rPr lang="ru-RU" dirty="0"/>
              <a:t>Мбайт = </a:t>
            </a:r>
            <a:r>
              <a:rPr lang="ru-RU" dirty="0" smtClean="0"/>
              <a:t>	2</a:t>
            </a:r>
            <a:r>
              <a:rPr lang="ru-RU" baseline="30000" dirty="0" smtClean="0"/>
              <a:t>20</a:t>
            </a:r>
            <a:r>
              <a:rPr lang="ru-RU" dirty="0" smtClean="0"/>
              <a:t> </a:t>
            </a:r>
            <a:r>
              <a:rPr lang="ru-RU" dirty="0"/>
              <a:t>Кбайт = 2</a:t>
            </a:r>
            <a:r>
              <a:rPr lang="ru-RU" baseline="30000" dirty="0"/>
              <a:t>30</a:t>
            </a:r>
            <a:r>
              <a:rPr lang="ru-RU" dirty="0"/>
              <a:t> </a:t>
            </a:r>
            <a:r>
              <a:rPr lang="ru-RU" dirty="0" smtClean="0"/>
              <a:t>байт</a:t>
            </a:r>
            <a:endParaRPr lang="ru-RU" dirty="0"/>
          </a:p>
          <a:p>
            <a:pPr marL="1162050" indent="-1162050" algn="l">
              <a:tabLst>
                <a:tab pos="1441450" algn="l"/>
                <a:tab pos="3052763" algn="l"/>
                <a:tab pos="4665663" algn="l"/>
                <a:tab pos="5919788" algn="l"/>
              </a:tabLst>
            </a:pPr>
            <a:r>
              <a:rPr lang="ru-RU" dirty="0"/>
              <a:t>1 Тбайт </a:t>
            </a:r>
            <a:r>
              <a:rPr lang="ru-RU" dirty="0" smtClean="0"/>
              <a:t>	= 	2</a:t>
            </a:r>
            <a:r>
              <a:rPr lang="ru-RU" baseline="30000" dirty="0" smtClean="0"/>
              <a:t>10</a:t>
            </a:r>
            <a:r>
              <a:rPr lang="ru-RU" dirty="0" smtClean="0"/>
              <a:t> Гбайт =	2</a:t>
            </a:r>
            <a:r>
              <a:rPr lang="ru-RU" baseline="30000" dirty="0" smtClean="0"/>
              <a:t>20</a:t>
            </a:r>
            <a:r>
              <a:rPr lang="ru-RU" dirty="0" smtClean="0"/>
              <a:t> </a:t>
            </a:r>
            <a:r>
              <a:rPr lang="ru-RU" dirty="0"/>
              <a:t>Мбайт = 2</a:t>
            </a:r>
            <a:r>
              <a:rPr lang="ru-RU" baseline="30000" dirty="0"/>
              <a:t>30</a:t>
            </a:r>
            <a:r>
              <a:rPr lang="ru-RU" dirty="0"/>
              <a:t> Кбайт </a:t>
            </a:r>
            <a:r>
              <a:rPr lang="ru-RU" dirty="0" smtClean="0"/>
              <a:t>= 2</a:t>
            </a:r>
            <a:r>
              <a:rPr lang="ru-RU" baseline="30000" dirty="0" smtClean="0"/>
              <a:t>40</a:t>
            </a:r>
            <a:r>
              <a:rPr lang="ru-RU" dirty="0" smtClean="0"/>
              <a:t> байт</a:t>
            </a:r>
            <a:endParaRPr lang="ru-RU" dirty="0"/>
          </a:p>
          <a:p>
            <a:pPr marL="1162050" indent="-1162050" algn="l">
              <a:tabLst>
                <a:tab pos="1441450" algn="l"/>
                <a:tab pos="3052763" algn="l"/>
                <a:tab pos="4665663" algn="l"/>
                <a:tab pos="5919788" algn="l"/>
              </a:tabLst>
            </a:pPr>
            <a:r>
              <a:rPr lang="ru-RU" dirty="0"/>
              <a:t>1 </a:t>
            </a:r>
            <a:r>
              <a:rPr lang="ru-RU" dirty="0" smtClean="0"/>
              <a:t>Пбайт	= 	2</a:t>
            </a:r>
            <a:r>
              <a:rPr lang="ru-RU" baseline="30000" dirty="0" smtClean="0"/>
              <a:t>10</a:t>
            </a:r>
            <a:r>
              <a:rPr lang="ru-RU" dirty="0" smtClean="0"/>
              <a:t> </a:t>
            </a:r>
            <a:r>
              <a:rPr lang="ru-RU" dirty="0"/>
              <a:t>Тбайт = </a:t>
            </a:r>
            <a:r>
              <a:rPr lang="ru-RU" dirty="0" smtClean="0"/>
              <a:t>	2</a:t>
            </a:r>
            <a:r>
              <a:rPr lang="ru-RU" baseline="30000" dirty="0" smtClean="0"/>
              <a:t>20</a:t>
            </a:r>
            <a:r>
              <a:rPr lang="ru-RU" dirty="0" smtClean="0"/>
              <a:t> </a:t>
            </a:r>
            <a:r>
              <a:rPr lang="ru-RU" dirty="0"/>
              <a:t>Гбайт = 2</a:t>
            </a:r>
            <a:r>
              <a:rPr lang="ru-RU" baseline="30000" dirty="0"/>
              <a:t>30</a:t>
            </a:r>
            <a:r>
              <a:rPr lang="ru-RU" dirty="0"/>
              <a:t> Мбайт </a:t>
            </a:r>
            <a:r>
              <a:rPr lang="ru-RU" dirty="0" smtClean="0"/>
              <a:t>= </a:t>
            </a:r>
            <a:r>
              <a:rPr lang="ru-RU" dirty="0"/>
              <a:t>2</a:t>
            </a:r>
            <a:r>
              <a:rPr lang="ru-RU" baseline="30000" dirty="0"/>
              <a:t>40</a:t>
            </a:r>
            <a:r>
              <a:rPr lang="ru-RU" dirty="0"/>
              <a:t> Кбайт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				= 2</a:t>
            </a:r>
            <a:r>
              <a:rPr lang="ru-RU" baseline="30000" dirty="0" smtClean="0"/>
              <a:t>50</a:t>
            </a:r>
            <a:r>
              <a:rPr lang="ru-RU" dirty="0" smtClean="0"/>
              <a:t> байт</a:t>
            </a:r>
            <a:endParaRPr lang="ru-RU" dirty="0"/>
          </a:p>
        </p:txBody>
      </p:sp>
      <p:grpSp>
        <p:nvGrpSpPr>
          <p:cNvPr id="10" name="Шутка"/>
          <p:cNvGrpSpPr/>
          <p:nvPr/>
        </p:nvGrpSpPr>
        <p:grpSpPr>
          <a:xfrm>
            <a:off x="642910" y="3751793"/>
            <a:ext cx="8207778" cy="862237"/>
            <a:chOff x="642910" y="3751793"/>
            <a:chExt cx="8207778" cy="862237"/>
          </a:xfrm>
        </p:grpSpPr>
        <p:sp>
          <p:nvSpPr>
            <p:cNvPr id="4" name="TextBox 3"/>
            <p:cNvSpPr txBox="1"/>
            <p:nvPr/>
          </p:nvSpPr>
          <p:spPr>
            <a:xfrm>
              <a:off x="1512690" y="3844589"/>
              <a:ext cx="733799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200" dirty="0" smtClean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Каждый математик уверен, что 1 Кбайт=1000 байт, а каждый программист уверен, что 1 кг =1024 г  </a:t>
              </a:r>
              <a:endParaRPr lang="ru-RU" sz="22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Рисунок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2910" y="3751793"/>
              <a:ext cx="844002" cy="844002"/>
            </a:xfrm>
            <a:prstGeom prst="rect">
              <a:avLst/>
            </a:prstGeom>
          </p:spPr>
        </p:pic>
      </p:grpSp>
      <p:grpSp>
        <p:nvGrpSpPr>
          <p:cNvPr id="11" name="Кикибайт" hidden="1"/>
          <p:cNvGrpSpPr/>
          <p:nvPr/>
        </p:nvGrpSpPr>
        <p:grpSpPr>
          <a:xfrm>
            <a:off x="657519" y="3592066"/>
            <a:ext cx="8359927" cy="1446550"/>
            <a:chOff x="649660" y="3581484"/>
            <a:chExt cx="8359927" cy="1446550"/>
          </a:xfrm>
        </p:grpSpPr>
        <p:sp>
          <p:nvSpPr>
            <p:cNvPr id="8" name="Прямоугольник 7"/>
            <p:cNvSpPr/>
            <p:nvPr/>
          </p:nvSpPr>
          <p:spPr>
            <a:xfrm>
              <a:off x="1504831" y="3581484"/>
              <a:ext cx="7504756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 1999 г. Международная комиссия ввела новый стандарт: </a:t>
              </a:r>
            </a:p>
            <a:p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	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килобайт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1000 байт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,</a:t>
              </a:r>
            </a:p>
            <a:p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	1024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байта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= 1 </a:t>
              </a:r>
              <a:r>
                <a:rPr lang="ru-RU" sz="2200" dirty="0" err="1">
                  <a:latin typeface="Arial" panose="020B0604020202020204" pitchFamily="34" charset="0"/>
                  <a:cs typeface="Arial" panose="020B0604020202020204" pitchFamily="34" charset="0"/>
                </a:rPr>
                <a:t>кикибайт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ru-RU" sz="2200" dirty="0" err="1">
                  <a:latin typeface="Arial" panose="020B0604020202020204" pitchFamily="34" charset="0"/>
                  <a:cs typeface="Arial" panose="020B0604020202020204" pitchFamily="34" charset="0"/>
                </a:rPr>
                <a:t>Кибайт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).</a:t>
              </a:r>
            </a:p>
          </p:txBody>
        </p:sp>
        <p:pic>
          <p:nvPicPr>
            <p:cNvPr id="9" name="Объект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660" y="3781921"/>
              <a:ext cx="810838" cy="816935"/>
            </a:xfrm>
            <a:prstGeom prst="rect">
              <a:avLst/>
            </a:prstGeom>
          </p:spPr>
        </p:pic>
      </p:grpSp>
      <p:grpSp>
        <p:nvGrpSpPr>
          <p:cNvPr id="18" name="Предепреждение ЕГЭ"/>
          <p:cNvGrpSpPr/>
          <p:nvPr/>
        </p:nvGrpSpPr>
        <p:grpSpPr>
          <a:xfrm>
            <a:off x="692880" y="3803120"/>
            <a:ext cx="8285920" cy="714380"/>
            <a:chOff x="705748" y="5127668"/>
            <a:chExt cx="8285920" cy="714380"/>
          </a:xfrm>
        </p:grpSpPr>
        <p:sp>
          <p:nvSpPr>
            <p:cNvPr id="13" name="Овал 12"/>
            <p:cNvSpPr/>
            <p:nvPr/>
          </p:nvSpPr>
          <p:spPr>
            <a:xfrm>
              <a:off x="705748" y="512766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486912" y="5306893"/>
              <a:ext cx="7504756" cy="43088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1 Кбайт = 1024 байта</a:t>
              </a:r>
            </a:p>
          </p:txBody>
        </p:sp>
      </p:grpSp>
      <p:grpSp>
        <p:nvGrpSpPr>
          <p:cNvPr id="17" name="? про округление"/>
          <p:cNvGrpSpPr/>
          <p:nvPr/>
        </p:nvGrpSpPr>
        <p:grpSpPr>
          <a:xfrm>
            <a:off x="692880" y="5171776"/>
            <a:ext cx="7766010" cy="769441"/>
            <a:chOff x="717884" y="5927177"/>
            <a:chExt cx="7766010" cy="769441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512690" y="5927177"/>
              <a:ext cx="6971204" cy="769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Во сколько раз изменится ответ при использовании</a:t>
              </a:r>
            </a:p>
            <a:p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приближенного равенства 1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Кбайт ≈ 1000 байт </a:t>
              </a:r>
              <a:endParaRPr lang="en-US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Овал 15"/>
            <p:cNvSpPr/>
            <p:nvPr/>
          </p:nvSpPr>
          <p:spPr>
            <a:xfrm>
              <a:off x="717884" y="5954708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313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Самое главное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995344"/>
            <a:ext cx="8215370" cy="4862547"/>
          </a:xfrm>
        </p:spPr>
        <p:txBody>
          <a:bodyPr>
            <a:noAutofit/>
          </a:bodyPr>
          <a:lstStyle/>
          <a:p>
            <a:r>
              <a:rPr lang="ru-RU" b="1" dirty="0" smtClean="0"/>
              <a:t>Содержательный подход</a:t>
            </a:r>
          </a:p>
          <a:p>
            <a:r>
              <a:rPr lang="ru-RU" b="1" dirty="0" smtClean="0"/>
              <a:t>Информация</a:t>
            </a:r>
            <a:r>
              <a:rPr lang="ru-RU" dirty="0" smtClean="0"/>
              <a:t> – это </a:t>
            </a:r>
            <a:r>
              <a:rPr lang="ru-RU" dirty="0"/>
              <a:t>снятая </a:t>
            </a:r>
            <a:r>
              <a:rPr lang="ru-RU" dirty="0" smtClean="0"/>
              <a:t>неопределенность. Сообщение, уменьшающее </a:t>
            </a:r>
            <a:r>
              <a:rPr lang="ru-RU" dirty="0"/>
              <a:t>неопределённость знания в 2 раза, несёт </a:t>
            </a:r>
            <a:r>
              <a:rPr lang="ru-RU" b="1" dirty="0"/>
              <a:t>1 бит </a:t>
            </a:r>
            <a:r>
              <a:rPr lang="ru-RU" dirty="0" smtClean="0"/>
              <a:t>информации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dirty="0" smtClean="0"/>
              <a:t>Количество </a:t>
            </a:r>
            <a:r>
              <a:rPr lang="ru-RU" dirty="0"/>
              <a:t>информации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dirty="0"/>
              <a:t>, содержащееся в </a:t>
            </a:r>
            <a:r>
              <a:rPr lang="ru-RU" dirty="0" smtClean="0"/>
              <a:t>сообщении об </a:t>
            </a:r>
            <a:r>
              <a:rPr lang="ru-RU" dirty="0"/>
              <a:t>одном из </a:t>
            </a:r>
            <a:r>
              <a:rPr lang="ru-RU" i="1" dirty="0"/>
              <a:t>N </a:t>
            </a:r>
            <a:r>
              <a:rPr lang="ru-RU" b="1" dirty="0"/>
              <a:t>равновероятных</a:t>
            </a:r>
            <a:r>
              <a:rPr lang="ru-RU" dirty="0"/>
              <a:t> результатов некоторого </a:t>
            </a:r>
            <a:r>
              <a:rPr lang="ru-RU" dirty="0" smtClean="0"/>
              <a:t>события, определяется </a:t>
            </a:r>
            <a:r>
              <a:rPr lang="ru-RU" dirty="0"/>
              <a:t>из решения уравнения 2</a:t>
            </a:r>
            <a:r>
              <a:rPr lang="ru-RU" b="1" i="1" baseline="5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i="1" dirty="0"/>
              <a:t> </a:t>
            </a:r>
            <a:r>
              <a:rPr lang="ru-RU" dirty="0"/>
              <a:t>= </a:t>
            </a:r>
            <a:r>
              <a:rPr lang="ru-RU" i="1" dirty="0"/>
              <a:t>N</a:t>
            </a:r>
            <a:r>
              <a:rPr lang="ru-RU" dirty="0"/>
              <a:t>. </a:t>
            </a:r>
            <a:endParaRPr lang="ru-RU" dirty="0" smtClean="0"/>
          </a:p>
          <a:p>
            <a:r>
              <a:rPr lang="ru-RU" b="1" dirty="0" smtClean="0"/>
              <a:t>Алфавитный подход</a:t>
            </a:r>
            <a:endParaRPr lang="ru-RU" dirty="0" smtClean="0"/>
          </a:p>
          <a:p>
            <a:r>
              <a:rPr lang="ru-RU" b="1" dirty="0" smtClean="0"/>
              <a:t>Информация</a:t>
            </a:r>
            <a:r>
              <a:rPr lang="ru-RU" dirty="0" smtClean="0"/>
              <a:t> – последовательность символов некоторого алфавита</a:t>
            </a:r>
            <a:r>
              <a:rPr lang="ru-RU" dirty="0"/>
              <a:t>. </a:t>
            </a:r>
            <a:r>
              <a:rPr lang="ru-RU" dirty="0" smtClean="0"/>
              <a:t>В </a:t>
            </a:r>
            <a:r>
              <a:rPr lang="ru-RU" dirty="0"/>
              <a:t>двоичном коде один двоичный </a:t>
            </a:r>
            <a:r>
              <a:rPr lang="ru-RU" dirty="0" smtClean="0"/>
              <a:t>разряд несёт </a:t>
            </a:r>
            <a:r>
              <a:rPr lang="ru-RU" dirty="0"/>
              <a:t>1 бит информации. </a:t>
            </a:r>
            <a:endParaRPr lang="ru-RU" dirty="0" smtClean="0"/>
          </a:p>
          <a:p>
            <a:r>
              <a:rPr lang="ru-RU" b="1" dirty="0" smtClean="0"/>
              <a:t>Информационный </a:t>
            </a:r>
            <a:r>
              <a:rPr lang="ru-RU" b="1" dirty="0"/>
              <a:t>объём </a:t>
            </a:r>
            <a:r>
              <a:rPr lang="ru-RU" dirty="0" smtClean="0"/>
              <a:t>сообщения вычисляется </a:t>
            </a:r>
            <a:r>
              <a:rPr lang="ru-RU" dirty="0"/>
              <a:t>по </a:t>
            </a:r>
            <a:r>
              <a:rPr lang="ru-RU" dirty="0" smtClean="0"/>
              <a:t>формуле: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i="1" dirty="0" smtClean="0"/>
              <a:t> </a:t>
            </a:r>
            <a:r>
              <a:rPr lang="en-US" dirty="0"/>
              <a:t>= </a:t>
            </a:r>
            <a:r>
              <a:rPr lang="en-US" i="1" dirty="0"/>
              <a:t>K </a:t>
            </a:r>
            <a:r>
              <a:rPr lang="en-US" dirty="0" smtClean="0"/>
              <a:t>·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ru-RU" sz="2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обсудим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755651" y="1176524"/>
            <a:ext cx="8137524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Дано множество карточек с географическими названиями: </a:t>
            </a: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Придумайте сообщение, информационный объем которого равен 1 биту.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20571667">
            <a:off x="908858" y="2339888"/>
            <a:ext cx="1980000" cy="6487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200" kern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Байкал</a:t>
            </a:r>
            <a:endParaRPr lang="ru-RU" sz="2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205401" y="2051703"/>
            <a:ext cx="1980000" cy="6487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200" kern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Москва</a:t>
            </a:r>
            <a:endParaRPr lang="ru-RU" sz="2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16" name="Группа 15"/>
          <p:cNvGrpSpPr/>
          <p:nvPr/>
        </p:nvGrpSpPr>
        <p:grpSpPr>
          <a:xfrm rot="20788617">
            <a:off x="4643438" y="2848370"/>
            <a:ext cx="1980000" cy="648792"/>
            <a:chOff x="1124290" y="292649"/>
            <a:chExt cx="5609541" cy="11259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17" name="Прямоугольник 16"/>
            <p:cNvSpPr/>
            <p:nvPr/>
          </p:nvSpPr>
          <p:spPr>
            <a:xfrm>
              <a:off x="1124290" y="292649"/>
              <a:ext cx="5609541" cy="11259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</p:sp>
        <p:sp>
          <p:nvSpPr>
            <p:cNvPr id="18" name="TextBox 17"/>
            <p:cNvSpPr txBox="1"/>
            <p:nvPr/>
          </p:nvSpPr>
          <p:spPr>
            <a:xfrm>
              <a:off x="1124290" y="292649"/>
              <a:ext cx="5609541" cy="1125911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kern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Сахалин</a:t>
              </a:r>
              <a:endParaRPr lang="ru-RU" sz="2200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 rot="558539">
            <a:off x="6540262" y="2146984"/>
            <a:ext cx="1980000" cy="6487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200" kern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Омск</a:t>
            </a:r>
            <a:endParaRPr lang="ru-RU" sz="2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Группа 21"/>
          <p:cNvGrpSpPr/>
          <p:nvPr/>
        </p:nvGrpSpPr>
        <p:grpSpPr>
          <a:xfrm>
            <a:off x="1071538" y="3705626"/>
            <a:ext cx="1980000" cy="648792"/>
            <a:chOff x="1124290" y="292649"/>
            <a:chExt cx="5609541" cy="112591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>
              <a:rot lat="0" lon="0" rev="7500000"/>
            </a:lightRig>
          </a:scene3d>
        </p:grpSpPr>
        <p:sp>
          <p:nvSpPr>
            <p:cNvPr id="23" name="Прямоугольник 22"/>
            <p:cNvSpPr/>
            <p:nvPr/>
          </p:nvSpPr>
          <p:spPr>
            <a:xfrm>
              <a:off x="1124290" y="292649"/>
              <a:ext cx="5609541" cy="11259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</p:sp>
        <p:sp>
          <p:nvSpPr>
            <p:cNvPr id="24" name="TextBox 23"/>
            <p:cNvSpPr txBox="1"/>
            <p:nvPr/>
          </p:nvSpPr>
          <p:spPr>
            <a:xfrm>
              <a:off x="1124290" y="292649"/>
              <a:ext cx="5609541" cy="1125911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spcFirstLastPara="0" vert="horz" wrap="square" lIns="13970" tIns="13970" rIns="13970" bIns="1397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2200" kern="1200" dirty="0" smtClean="0">
                  <a:solidFill>
                    <a:schemeClr val="tx1"/>
                  </a:solidFill>
                  <a:latin typeface="Arial" pitchFamily="34" charset="0"/>
                  <a:cs typeface="Arial" pitchFamily="34" charset="0"/>
                </a:rPr>
                <a:t>Крым</a:t>
              </a:r>
              <a:endParaRPr lang="ru-RU" sz="2200" kern="12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7" name="TextBox 26"/>
          <p:cNvSpPr txBox="1"/>
          <p:nvPr/>
        </p:nvSpPr>
        <p:spPr>
          <a:xfrm rot="20889912">
            <a:off x="2428860" y="2919808"/>
            <a:ext cx="1980000" cy="648792"/>
          </a:xfrm>
          <a:prstGeom prst="rect">
            <a:avLst/>
          </a:prstGeom>
          <a:scene3d>
            <a:camera prst="orthographicFront"/>
            <a:lightRig rig="threePt" dir="t">
              <a:rot lat="0" lon="0" rev="7500000"/>
            </a:lightRig>
          </a:scene3d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200" kern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Ангара</a:t>
            </a:r>
            <a:endParaRPr lang="ru-RU" sz="2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 rot="792359">
            <a:off x="3857620" y="3705626"/>
            <a:ext cx="1980000" cy="648792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200" kern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Улан-Удэ</a:t>
            </a:r>
            <a:endParaRPr lang="ru-RU" sz="2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 rot="965502">
            <a:off x="6429388" y="3276998"/>
            <a:ext cx="1980000" cy="648792"/>
          </a:xfrm>
          <a:prstGeom prst="rect">
            <a:avLst/>
          </a:prstGeom>
          <a:solidFill>
            <a:srgbClr val="CCC0D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spcFirstLastPara="0" vert="horz" wrap="square" lIns="13970" tIns="13970" rIns="13970" bIns="13970" numCol="1" spcCol="1270" anchor="ctr" anchorCtr="0">
            <a:noAutofit/>
          </a:bodyPr>
          <a:lstStyle/>
          <a:p>
            <a:pPr lvl="0" algn="ctr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2200" kern="12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Санкт-Петербург</a:t>
            </a:r>
            <a:endParaRPr lang="ru-RU" sz="2200" kern="12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Ответ2"/>
          <p:cNvSpPr/>
          <p:nvPr/>
        </p:nvSpPr>
        <p:spPr>
          <a:xfrm>
            <a:off x="6610256" y="5788446"/>
            <a:ext cx="2282919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Подсказка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олилиния 1"/>
          <p:cNvSpPr/>
          <p:nvPr/>
        </p:nvSpPr>
        <p:spPr>
          <a:xfrm>
            <a:off x="4858786" y="1954033"/>
            <a:ext cx="461962" cy="440532"/>
          </a:xfrm>
          <a:custGeom>
            <a:avLst/>
            <a:gdLst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319087 w 461962"/>
              <a:gd name="connsiteY3" fmla="*/ 109538 h 440532"/>
              <a:gd name="connsiteX4" fmla="*/ 447675 w 461962"/>
              <a:gd name="connsiteY4" fmla="*/ 0 h 440532"/>
              <a:gd name="connsiteX5" fmla="*/ 461962 w 461962"/>
              <a:gd name="connsiteY5" fmla="*/ 142875 h 440532"/>
              <a:gd name="connsiteX6" fmla="*/ 202406 w 461962"/>
              <a:gd name="connsiteY6" fmla="*/ 440532 h 440532"/>
              <a:gd name="connsiteX7" fmla="*/ 0 w 461962"/>
              <a:gd name="connsiteY7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319087 w 461962"/>
              <a:gd name="connsiteY3" fmla="*/ 109538 h 440532"/>
              <a:gd name="connsiteX4" fmla="*/ 447675 w 461962"/>
              <a:gd name="connsiteY4" fmla="*/ 0 h 440532"/>
              <a:gd name="connsiteX5" fmla="*/ 461962 w 461962"/>
              <a:gd name="connsiteY5" fmla="*/ 142875 h 440532"/>
              <a:gd name="connsiteX6" fmla="*/ 202406 w 461962"/>
              <a:gd name="connsiteY6" fmla="*/ 440532 h 440532"/>
              <a:gd name="connsiteX7" fmla="*/ 0 w 461962"/>
              <a:gd name="connsiteY7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21444 w 461962"/>
              <a:gd name="connsiteY1" fmla="*/ 204788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04775 w 461962"/>
              <a:gd name="connsiteY1" fmla="*/ 197644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962" h="440532">
                <a:moveTo>
                  <a:pt x="0" y="264319"/>
                </a:moveTo>
                <a:cubicBezTo>
                  <a:pt x="63500" y="256381"/>
                  <a:pt x="55562" y="250825"/>
                  <a:pt x="104775" y="197644"/>
                </a:cubicBezTo>
                <a:cubicBezTo>
                  <a:pt x="144463" y="230188"/>
                  <a:pt x="179387" y="284163"/>
                  <a:pt x="197643" y="321469"/>
                </a:cubicBezTo>
                <a:cubicBezTo>
                  <a:pt x="230980" y="237332"/>
                  <a:pt x="299641" y="62309"/>
                  <a:pt x="447675" y="0"/>
                </a:cubicBezTo>
                <a:cubicBezTo>
                  <a:pt x="428625" y="73819"/>
                  <a:pt x="438150" y="95250"/>
                  <a:pt x="461962" y="142875"/>
                </a:cubicBezTo>
                <a:cubicBezTo>
                  <a:pt x="361156" y="153988"/>
                  <a:pt x="241300" y="310356"/>
                  <a:pt x="202406" y="440532"/>
                </a:cubicBezTo>
                <a:cubicBezTo>
                  <a:pt x="151607" y="336550"/>
                  <a:pt x="79376" y="308770"/>
                  <a:pt x="0" y="264319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олилиния 24"/>
          <p:cNvSpPr/>
          <p:nvPr/>
        </p:nvSpPr>
        <p:spPr>
          <a:xfrm rot="880575">
            <a:off x="8155377" y="2155833"/>
            <a:ext cx="461962" cy="440532"/>
          </a:xfrm>
          <a:custGeom>
            <a:avLst/>
            <a:gdLst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319087 w 461962"/>
              <a:gd name="connsiteY3" fmla="*/ 109538 h 440532"/>
              <a:gd name="connsiteX4" fmla="*/ 447675 w 461962"/>
              <a:gd name="connsiteY4" fmla="*/ 0 h 440532"/>
              <a:gd name="connsiteX5" fmla="*/ 461962 w 461962"/>
              <a:gd name="connsiteY5" fmla="*/ 142875 h 440532"/>
              <a:gd name="connsiteX6" fmla="*/ 202406 w 461962"/>
              <a:gd name="connsiteY6" fmla="*/ 440532 h 440532"/>
              <a:gd name="connsiteX7" fmla="*/ 0 w 461962"/>
              <a:gd name="connsiteY7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319087 w 461962"/>
              <a:gd name="connsiteY3" fmla="*/ 109538 h 440532"/>
              <a:gd name="connsiteX4" fmla="*/ 447675 w 461962"/>
              <a:gd name="connsiteY4" fmla="*/ 0 h 440532"/>
              <a:gd name="connsiteX5" fmla="*/ 461962 w 461962"/>
              <a:gd name="connsiteY5" fmla="*/ 142875 h 440532"/>
              <a:gd name="connsiteX6" fmla="*/ 202406 w 461962"/>
              <a:gd name="connsiteY6" fmla="*/ 440532 h 440532"/>
              <a:gd name="connsiteX7" fmla="*/ 0 w 461962"/>
              <a:gd name="connsiteY7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21444 w 461962"/>
              <a:gd name="connsiteY1" fmla="*/ 204788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04775 w 461962"/>
              <a:gd name="connsiteY1" fmla="*/ 197644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962" h="440532">
                <a:moveTo>
                  <a:pt x="0" y="264319"/>
                </a:moveTo>
                <a:cubicBezTo>
                  <a:pt x="63500" y="256381"/>
                  <a:pt x="55562" y="250825"/>
                  <a:pt x="104775" y="197644"/>
                </a:cubicBezTo>
                <a:cubicBezTo>
                  <a:pt x="144463" y="230188"/>
                  <a:pt x="179387" y="284163"/>
                  <a:pt x="197643" y="321469"/>
                </a:cubicBezTo>
                <a:cubicBezTo>
                  <a:pt x="230980" y="237332"/>
                  <a:pt x="299641" y="62309"/>
                  <a:pt x="447675" y="0"/>
                </a:cubicBezTo>
                <a:cubicBezTo>
                  <a:pt x="428625" y="73819"/>
                  <a:pt x="438150" y="95250"/>
                  <a:pt x="461962" y="142875"/>
                </a:cubicBezTo>
                <a:cubicBezTo>
                  <a:pt x="361156" y="153988"/>
                  <a:pt x="241300" y="310356"/>
                  <a:pt x="202406" y="440532"/>
                </a:cubicBezTo>
                <a:cubicBezTo>
                  <a:pt x="151607" y="336550"/>
                  <a:pt x="79376" y="308770"/>
                  <a:pt x="0" y="264319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 25"/>
          <p:cNvSpPr/>
          <p:nvPr/>
        </p:nvSpPr>
        <p:spPr>
          <a:xfrm rot="880575">
            <a:off x="8011343" y="3370345"/>
            <a:ext cx="461962" cy="440532"/>
          </a:xfrm>
          <a:custGeom>
            <a:avLst/>
            <a:gdLst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319087 w 461962"/>
              <a:gd name="connsiteY3" fmla="*/ 109538 h 440532"/>
              <a:gd name="connsiteX4" fmla="*/ 447675 w 461962"/>
              <a:gd name="connsiteY4" fmla="*/ 0 h 440532"/>
              <a:gd name="connsiteX5" fmla="*/ 461962 w 461962"/>
              <a:gd name="connsiteY5" fmla="*/ 142875 h 440532"/>
              <a:gd name="connsiteX6" fmla="*/ 202406 w 461962"/>
              <a:gd name="connsiteY6" fmla="*/ 440532 h 440532"/>
              <a:gd name="connsiteX7" fmla="*/ 0 w 461962"/>
              <a:gd name="connsiteY7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319087 w 461962"/>
              <a:gd name="connsiteY3" fmla="*/ 109538 h 440532"/>
              <a:gd name="connsiteX4" fmla="*/ 447675 w 461962"/>
              <a:gd name="connsiteY4" fmla="*/ 0 h 440532"/>
              <a:gd name="connsiteX5" fmla="*/ 461962 w 461962"/>
              <a:gd name="connsiteY5" fmla="*/ 142875 h 440532"/>
              <a:gd name="connsiteX6" fmla="*/ 202406 w 461962"/>
              <a:gd name="connsiteY6" fmla="*/ 440532 h 440532"/>
              <a:gd name="connsiteX7" fmla="*/ 0 w 461962"/>
              <a:gd name="connsiteY7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21444 w 461962"/>
              <a:gd name="connsiteY1" fmla="*/ 204788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04775 w 461962"/>
              <a:gd name="connsiteY1" fmla="*/ 197644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962" h="440532">
                <a:moveTo>
                  <a:pt x="0" y="264319"/>
                </a:moveTo>
                <a:cubicBezTo>
                  <a:pt x="63500" y="256381"/>
                  <a:pt x="55562" y="250825"/>
                  <a:pt x="104775" y="197644"/>
                </a:cubicBezTo>
                <a:cubicBezTo>
                  <a:pt x="144463" y="230188"/>
                  <a:pt x="179387" y="284163"/>
                  <a:pt x="197643" y="321469"/>
                </a:cubicBezTo>
                <a:cubicBezTo>
                  <a:pt x="230980" y="237332"/>
                  <a:pt x="299641" y="62309"/>
                  <a:pt x="447675" y="0"/>
                </a:cubicBezTo>
                <a:cubicBezTo>
                  <a:pt x="428625" y="73819"/>
                  <a:pt x="438150" y="95250"/>
                  <a:pt x="461962" y="142875"/>
                </a:cubicBezTo>
                <a:cubicBezTo>
                  <a:pt x="361156" y="153988"/>
                  <a:pt x="241300" y="310356"/>
                  <a:pt x="202406" y="440532"/>
                </a:cubicBezTo>
                <a:cubicBezTo>
                  <a:pt x="151607" y="336550"/>
                  <a:pt x="79376" y="308770"/>
                  <a:pt x="0" y="264319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 27"/>
          <p:cNvSpPr/>
          <p:nvPr/>
        </p:nvSpPr>
        <p:spPr>
          <a:xfrm rot="880575">
            <a:off x="5503509" y="3733309"/>
            <a:ext cx="461962" cy="440532"/>
          </a:xfrm>
          <a:custGeom>
            <a:avLst/>
            <a:gdLst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319087 w 461962"/>
              <a:gd name="connsiteY3" fmla="*/ 109538 h 440532"/>
              <a:gd name="connsiteX4" fmla="*/ 447675 w 461962"/>
              <a:gd name="connsiteY4" fmla="*/ 0 h 440532"/>
              <a:gd name="connsiteX5" fmla="*/ 461962 w 461962"/>
              <a:gd name="connsiteY5" fmla="*/ 142875 h 440532"/>
              <a:gd name="connsiteX6" fmla="*/ 202406 w 461962"/>
              <a:gd name="connsiteY6" fmla="*/ 440532 h 440532"/>
              <a:gd name="connsiteX7" fmla="*/ 0 w 461962"/>
              <a:gd name="connsiteY7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319087 w 461962"/>
              <a:gd name="connsiteY3" fmla="*/ 109538 h 440532"/>
              <a:gd name="connsiteX4" fmla="*/ 447675 w 461962"/>
              <a:gd name="connsiteY4" fmla="*/ 0 h 440532"/>
              <a:gd name="connsiteX5" fmla="*/ 461962 w 461962"/>
              <a:gd name="connsiteY5" fmla="*/ 142875 h 440532"/>
              <a:gd name="connsiteX6" fmla="*/ 202406 w 461962"/>
              <a:gd name="connsiteY6" fmla="*/ 440532 h 440532"/>
              <a:gd name="connsiteX7" fmla="*/ 0 w 461962"/>
              <a:gd name="connsiteY7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88118 w 461962"/>
              <a:gd name="connsiteY2" fmla="*/ 30241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33350 w 461962"/>
              <a:gd name="connsiteY1" fmla="*/ 190500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21444 w 461962"/>
              <a:gd name="connsiteY1" fmla="*/ 204788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  <a:gd name="connsiteX0" fmla="*/ 0 w 461962"/>
              <a:gd name="connsiteY0" fmla="*/ 264319 h 440532"/>
              <a:gd name="connsiteX1" fmla="*/ 104775 w 461962"/>
              <a:gd name="connsiteY1" fmla="*/ 197644 h 440532"/>
              <a:gd name="connsiteX2" fmla="*/ 197643 w 461962"/>
              <a:gd name="connsiteY2" fmla="*/ 321469 h 440532"/>
              <a:gd name="connsiteX3" fmla="*/ 447675 w 461962"/>
              <a:gd name="connsiteY3" fmla="*/ 0 h 440532"/>
              <a:gd name="connsiteX4" fmla="*/ 461962 w 461962"/>
              <a:gd name="connsiteY4" fmla="*/ 142875 h 440532"/>
              <a:gd name="connsiteX5" fmla="*/ 202406 w 461962"/>
              <a:gd name="connsiteY5" fmla="*/ 440532 h 440532"/>
              <a:gd name="connsiteX6" fmla="*/ 0 w 461962"/>
              <a:gd name="connsiteY6" fmla="*/ 264319 h 440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1962" h="440532">
                <a:moveTo>
                  <a:pt x="0" y="264319"/>
                </a:moveTo>
                <a:cubicBezTo>
                  <a:pt x="63500" y="256381"/>
                  <a:pt x="55562" y="250825"/>
                  <a:pt x="104775" y="197644"/>
                </a:cubicBezTo>
                <a:cubicBezTo>
                  <a:pt x="144463" y="230188"/>
                  <a:pt x="179387" y="284163"/>
                  <a:pt x="197643" y="321469"/>
                </a:cubicBezTo>
                <a:cubicBezTo>
                  <a:pt x="230980" y="237332"/>
                  <a:pt x="299641" y="62309"/>
                  <a:pt x="447675" y="0"/>
                </a:cubicBezTo>
                <a:cubicBezTo>
                  <a:pt x="428625" y="73819"/>
                  <a:pt x="438150" y="95250"/>
                  <a:pt x="461962" y="142875"/>
                </a:cubicBezTo>
                <a:cubicBezTo>
                  <a:pt x="361156" y="153988"/>
                  <a:pt x="241300" y="310356"/>
                  <a:pt x="202406" y="440532"/>
                </a:cubicBezTo>
                <a:cubicBezTo>
                  <a:pt x="151607" y="336550"/>
                  <a:pt x="79376" y="308770"/>
                  <a:pt x="0" y="264319"/>
                </a:cubicBezTo>
                <a:close/>
              </a:path>
            </a:pathLst>
          </a:custGeom>
          <a:solidFill>
            <a:srgbClr val="FF0000"/>
          </a:solidFill>
          <a:ln w="9525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494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9"/>
                  </p:tgtEl>
                </p:cond>
              </p:nextCondLst>
            </p:seq>
          </p:childTnLst>
        </p:cTn>
      </p:par>
    </p:tnLst>
    <p:bldLst>
      <p:bldP spid="19" grpId="0" animBg="1"/>
      <p:bldP spid="2" grpId="0" animBg="1"/>
      <p:bldP spid="25" grpId="0" animBg="1"/>
      <p:bldP spid="26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Давайте обсудим</a:t>
            </a:r>
            <a:endParaRPr lang="ru-RU" dirty="0"/>
          </a:p>
        </p:txBody>
      </p:sp>
      <p:sp>
        <p:nvSpPr>
          <p:cNvPr id="32" name="TextBox 31"/>
          <p:cNvSpPr txBox="1"/>
          <p:nvPr/>
        </p:nvSpPr>
        <p:spPr>
          <a:xfrm>
            <a:off x="642910" y="1215268"/>
            <a:ext cx="825026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кодировании ID-номера используется посимвольное кодирование. 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Алфавит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содержит </a:t>
            </a: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26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букв латинского алфавита и цифры 0…9. Сколько символов можно добавить к алфавиту без увеличения информационного объема необходимого для хранения 100 номеров? 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C:\Documents and Settings\Администратор.HOME-FDD52612A3\Рабочий стол\Ирина_Раб стол\10-2\102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187863"/>
            <a:ext cx="4572032" cy="239607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/>
          <p:cNvSpPr txBox="1"/>
          <p:nvPr/>
        </p:nvSpPr>
        <p:spPr>
          <a:xfrm>
            <a:off x="6048526" y="5842044"/>
            <a:ext cx="28446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Ответ: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28 символов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Ответ2"/>
          <p:cNvSpPr/>
          <p:nvPr/>
        </p:nvSpPr>
        <p:spPr>
          <a:xfrm>
            <a:off x="6043210" y="5805488"/>
            <a:ext cx="2849965" cy="504000"/>
          </a:xfrm>
          <a:prstGeom prst="rect">
            <a:avLst/>
          </a:prstGeom>
          <a:solidFill>
            <a:srgbClr val="888888"/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4948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1052513"/>
            <a:ext cx="8276672" cy="5847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Что такое неопределённость знания о результате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какого-либо события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? Приведите пример.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В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чём состоит суть содержательного подхода к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определению количества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информации? </a:t>
            </a:r>
            <a:endParaRPr lang="ru-RU" sz="2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Что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такое бит с точки зрения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содержательного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подхода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Партию игры на шахматном поле записали в виде последовательности выполненных ходов. Сравнить два способа кодирования:</a:t>
            </a:r>
          </a:p>
          <a:p>
            <a:pPr lvl="1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a)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традиционное название клеток 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(пример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одного хода: 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a1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b2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pPr marL="900113" lvl="1" indent="-442913"/>
            <a:r>
              <a:rPr lang="en-US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b)	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нетрадиционное именование клеток, при котором клетки имеют «сквозную» нумерацию каждой клетке соответствует одно число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(пример хода: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62-18).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0850" lvl="1"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Решите эту задачу для двух видов полей: 8х8 и 10х10 клеток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just">
              <a:buFont typeface="+mj-lt"/>
              <a:buAutoNum type="arabicPeriod"/>
            </a:pP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234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Вопросы и задания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11188" y="1052513"/>
            <a:ext cx="827667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+mj-lt"/>
              <a:buAutoNum type="arabicPeriod" startAt="5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школе 750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учащихся. Коды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учащихся записаны в школьной информационной системе с помощью минимального количества бит. Каков информационный объем в байтах сообщения о кодах 180 учащихся начальных классов?</a:t>
            </a:r>
          </a:p>
          <a:p>
            <a:pPr marL="457200" indent="-457200" algn="just">
              <a:buFont typeface="+mj-lt"/>
              <a:buAutoNum type="arabicPeriod" startAt="5"/>
            </a:pP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При регистрации в компьютерной системе каждому пользователю выдаётся пароль, состоящий из 6 символов и содержащий только символы из шестибуквенного набора А, В, С, D, E, F. Для хранения сведений о каждом пользователе отведено одинаковое и минимально возможное целое число байт. При этом используют посимвольное кодирование паролей и все символы кодируются одинаковым и минимально возможным количеством бит. Определите объём памяти в байтах, необходимый для хранения сведений о 120 пользователях.</a:t>
            </a:r>
          </a:p>
        </p:txBody>
      </p:sp>
    </p:spTree>
    <p:extLst>
      <p:ext uri="{BB962C8B-B14F-4D97-AF65-F5344CB8AC3E}">
        <p14:creationId xmlns:p14="http://schemas.microsoft.com/office/powerpoint/2010/main" val="1096312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Ключевые слова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измерение информации</a:t>
            </a:r>
          </a:p>
          <a:p>
            <a:r>
              <a:rPr lang="ru-RU" dirty="0" smtClean="0"/>
              <a:t>содержательный подход</a:t>
            </a:r>
          </a:p>
          <a:p>
            <a:r>
              <a:rPr lang="ru-RU" dirty="0" smtClean="0"/>
              <a:t>алфавитный подход </a:t>
            </a:r>
          </a:p>
          <a:p>
            <a:r>
              <a:rPr lang="ru-RU" dirty="0" smtClean="0"/>
              <a:t>кодовая таблица</a:t>
            </a:r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Информационные источники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42910" y="1071546"/>
            <a:ext cx="8215369" cy="5597542"/>
          </a:xfrm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https://upload.wikimedia.org/wikipedia/ru/3/3d/Shannon.jpg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</a:t>
            </a:r>
            <a:r>
              <a:rPr lang="ru-RU" sz="1000" dirty="0"/>
              <a:t>://</a:t>
            </a:r>
            <a:r>
              <a:rPr lang="en-US" sz="1000" dirty="0"/>
              <a:t>www</a:t>
            </a:r>
            <a:r>
              <a:rPr lang="ru-RU" sz="1000" dirty="0"/>
              <a:t>.</a:t>
            </a:r>
            <a:r>
              <a:rPr lang="en-US" sz="1000" dirty="0" err="1"/>
              <a:t>mcquaig</a:t>
            </a:r>
            <a:r>
              <a:rPr lang="ru-RU" sz="1000" dirty="0"/>
              <a:t>.</a:t>
            </a:r>
            <a:r>
              <a:rPr lang="en-US" sz="1000" dirty="0"/>
              <a:t>co</a:t>
            </a:r>
            <a:r>
              <a:rPr lang="ru-RU" sz="1000" dirty="0"/>
              <a:t>.</a:t>
            </a:r>
            <a:r>
              <a:rPr lang="en-US" sz="1000" dirty="0" err="1"/>
              <a:t>uk</a:t>
            </a:r>
            <a:r>
              <a:rPr lang="ru-RU" sz="1000" dirty="0"/>
              <a:t>/</a:t>
            </a:r>
            <a:r>
              <a:rPr lang="en-US" sz="1000" dirty="0" err="1"/>
              <a:t>wp</a:t>
            </a:r>
            <a:r>
              <a:rPr lang="ru-RU" sz="1000" dirty="0"/>
              <a:t>-</a:t>
            </a:r>
            <a:r>
              <a:rPr lang="en-US" sz="1000" dirty="0"/>
              <a:t>content</a:t>
            </a:r>
            <a:r>
              <a:rPr lang="ru-RU" sz="1000" dirty="0"/>
              <a:t>/</a:t>
            </a:r>
            <a:r>
              <a:rPr lang="en-US" sz="1000" dirty="0"/>
              <a:t>uploads</a:t>
            </a:r>
            <a:r>
              <a:rPr lang="ru-RU" sz="1000" dirty="0"/>
              <a:t>/3</a:t>
            </a:r>
            <a:r>
              <a:rPr lang="en-US" sz="1000" dirty="0"/>
              <a:t>d</a:t>
            </a:r>
            <a:r>
              <a:rPr lang="ru-RU" sz="1000" dirty="0"/>
              <a:t>-</a:t>
            </a:r>
            <a:r>
              <a:rPr lang="en-US" sz="1000" dirty="0"/>
              <a:t>small</a:t>
            </a:r>
            <a:r>
              <a:rPr lang="ru-RU" sz="1000" dirty="0"/>
              <a:t>-</a:t>
            </a:r>
            <a:r>
              <a:rPr lang="en-US" sz="1000" dirty="0"/>
              <a:t>people</a:t>
            </a:r>
            <a:r>
              <a:rPr lang="ru-RU" sz="1000" dirty="0"/>
              <a:t>-</a:t>
            </a:r>
            <a:r>
              <a:rPr lang="en-US" sz="1000" dirty="0"/>
              <a:t>magnifying</a:t>
            </a:r>
            <a:r>
              <a:rPr lang="ru-RU" sz="1000" dirty="0"/>
              <a:t>-</a:t>
            </a:r>
            <a:r>
              <a:rPr lang="en-US" sz="1000" dirty="0"/>
              <a:t>glass</a:t>
            </a:r>
            <a:r>
              <a:rPr lang="ru-RU" sz="1000" dirty="0"/>
              <a:t>1.</a:t>
            </a:r>
            <a:r>
              <a:rPr lang="en-US" sz="1000" dirty="0"/>
              <a:t>jpg</a:t>
            </a:r>
            <a:endParaRPr lang="ru-R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http://img13.nnm.me/c/b/f/a/5/615322c844368d7ea5589d2e331.jpg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http://billiard-s.dn.ua/~images/catalog/balls/bitokblack.jpg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http://cp12.nevsepic.com.ua/57/1354219984-7.png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http://nukitoys.ru/upload/iblock/c9a/2c2fdb49-7266-11e1-9da4-6c626d7fc8ee_2c2fdb4c-7266-11e1-9da4-6c626d7fc8ee.resize1.jpeg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http://www.thegameengineer.com/blog/wp-content/uploads/2014/02/dreamstime_s_21174065.jpg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http://programs-tv.ru/upload/tv/videos/12/1143/114249.jpg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http://images.fineartamerica.com/images-medium-large/andrei-kolmogorov-soviet-mathematician-ria-novosti.jpg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http://www.genon.ru/GetAnswer.aspx?qid=3a5d68df-d1a1-44c4-8005-ce61f203d480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 smtClean="0"/>
              <a:t>http</a:t>
            </a:r>
            <a:r>
              <a:rPr lang="ru-RU" sz="1000" dirty="0"/>
              <a:t>://www.btc.ru/catalog/52/front.jpg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ru-RU" sz="1000" dirty="0"/>
              <a:t>http://</a:t>
            </a:r>
            <a:r>
              <a:rPr lang="ru-RU" sz="1000" dirty="0" smtClean="0"/>
              <a:t>a1995.phobos.apple.com/us/r1000/105/Purple/v4/e5/9c/83/e59c838f-daa5-318d-a710-9b68aaadd9c4/mzl.cshaqxth.png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https://</a:t>
            </a:r>
            <a:r>
              <a:rPr lang="en-US" sz="1000" dirty="0" smtClean="0"/>
              <a:t>openclipart.org/image/2400px/svg_to_png/201826/Template-Latin-Alphabet-Roman-Numbers-Uppercase-2014090931.png</a:t>
            </a:r>
            <a:endParaRPr lang="ru-RU" sz="10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http://</a:t>
            </a:r>
            <a:r>
              <a:rPr lang="en-US" sz="1000" dirty="0" smtClean="0"/>
              <a:t>i009.radikal.ru/0806/a7/3719e1824d36.png</a:t>
            </a:r>
            <a:endParaRPr lang="ru-RU" sz="1000" dirty="0" smtClean="0"/>
          </a:p>
          <a:p>
            <a:pPr indent="0"/>
            <a:endParaRPr lang="ru-RU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ru-RU" sz="1000" dirty="0"/>
          </a:p>
          <a:p>
            <a:pPr marL="177800" indent="-177800">
              <a:buFont typeface="Arial" pitchFamily="34" charset="0"/>
              <a:buChar char="•"/>
            </a:pPr>
            <a:endParaRPr lang="ru-RU" sz="1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270" y="819538"/>
            <a:ext cx="2744744" cy="3430930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642910" y="274638"/>
            <a:ext cx="8321578" cy="582594"/>
          </a:xfrm>
        </p:spPr>
        <p:txBody>
          <a:bodyPr/>
          <a:lstStyle/>
          <a:p>
            <a:r>
              <a:rPr lang="ru-RU" dirty="0" smtClean="0"/>
              <a:t>Подходы к измерению информации</a:t>
            </a:r>
            <a:endParaRPr lang="ru-RU" dirty="0"/>
          </a:p>
        </p:txBody>
      </p:sp>
      <p:grpSp>
        <p:nvGrpSpPr>
          <p:cNvPr id="21" name="Группа 20"/>
          <p:cNvGrpSpPr/>
          <p:nvPr/>
        </p:nvGrpSpPr>
        <p:grpSpPr>
          <a:xfrm rot="1447171">
            <a:off x="2494303" y="1548301"/>
            <a:ext cx="4669428" cy="5161174"/>
            <a:chOff x="3164335" y="1089050"/>
            <a:chExt cx="4288584" cy="5076254"/>
          </a:xfrm>
          <a:solidFill>
            <a:srgbClr val="0070C0"/>
          </a:solidFill>
        </p:grpSpPr>
        <p:sp>
          <p:nvSpPr>
            <p:cNvPr id="12" name="Полилиния 11"/>
            <p:cNvSpPr/>
            <p:nvPr/>
          </p:nvSpPr>
          <p:spPr>
            <a:xfrm>
              <a:off x="4896210" y="1089050"/>
              <a:ext cx="1665001" cy="1947230"/>
            </a:xfrm>
            <a:custGeom>
              <a:avLst/>
              <a:gdLst>
                <a:gd name="connsiteX0" fmla="*/ 0 w 1843204"/>
                <a:gd name="connsiteY0" fmla="*/ 801794 h 1603587"/>
                <a:gd name="connsiteX1" fmla="*/ 400897 w 1843204"/>
                <a:gd name="connsiteY1" fmla="*/ 0 h 1603587"/>
                <a:gd name="connsiteX2" fmla="*/ 1442307 w 1843204"/>
                <a:gd name="connsiteY2" fmla="*/ 0 h 1603587"/>
                <a:gd name="connsiteX3" fmla="*/ 1843204 w 1843204"/>
                <a:gd name="connsiteY3" fmla="*/ 801794 h 1603587"/>
                <a:gd name="connsiteX4" fmla="*/ 1442307 w 1843204"/>
                <a:gd name="connsiteY4" fmla="*/ 1603587 h 1603587"/>
                <a:gd name="connsiteX5" fmla="*/ 400897 w 1843204"/>
                <a:gd name="connsiteY5" fmla="*/ 1603587 h 1603587"/>
                <a:gd name="connsiteX6" fmla="*/ 0 w 1843204"/>
                <a:gd name="connsiteY6" fmla="*/ 801794 h 160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3204" h="1603587">
                  <a:moveTo>
                    <a:pt x="921601" y="0"/>
                  </a:moveTo>
                  <a:lnTo>
                    <a:pt x="1843203" y="348781"/>
                  </a:lnTo>
                  <a:lnTo>
                    <a:pt x="1843203" y="1254806"/>
                  </a:lnTo>
                  <a:lnTo>
                    <a:pt x="921601" y="1603587"/>
                  </a:lnTo>
                  <a:lnTo>
                    <a:pt x="1" y="1254806"/>
                  </a:lnTo>
                  <a:lnTo>
                    <a:pt x="1" y="348781"/>
                  </a:lnTo>
                  <a:lnTo>
                    <a:pt x="921601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9422" tIns="336764" rIns="299423" bIns="3367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600" kern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3164335" y="1089050"/>
              <a:ext cx="1694090" cy="1947230"/>
            </a:xfrm>
            <a:custGeom>
              <a:avLst/>
              <a:gdLst>
                <a:gd name="connsiteX0" fmla="*/ 0 w 1843204"/>
                <a:gd name="connsiteY0" fmla="*/ 801794 h 1603587"/>
                <a:gd name="connsiteX1" fmla="*/ 400897 w 1843204"/>
                <a:gd name="connsiteY1" fmla="*/ 0 h 1603587"/>
                <a:gd name="connsiteX2" fmla="*/ 1442307 w 1843204"/>
                <a:gd name="connsiteY2" fmla="*/ 0 h 1603587"/>
                <a:gd name="connsiteX3" fmla="*/ 1843204 w 1843204"/>
                <a:gd name="connsiteY3" fmla="*/ 801794 h 1603587"/>
                <a:gd name="connsiteX4" fmla="*/ 1442307 w 1843204"/>
                <a:gd name="connsiteY4" fmla="*/ 1603587 h 1603587"/>
                <a:gd name="connsiteX5" fmla="*/ 400897 w 1843204"/>
                <a:gd name="connsiteY5" fmla="*/ 1603587 h 1603587"/>
                <a:gd name="connsiteX6" fmla="*/ 0 w 1843204"/>
                <a:gd name="connsiteY6" fmla="*/ 801794 h 160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3204" h="1603587">
                  <a:moveTo>
                    <a:pt x="921601" y="0"/>
                  </a:moveTo>
                  <a:lnTo>
                    <a:pt x="1843203" y="348781"/>
                  </a:lnTo>
                  <a:lnTo>
                    <a:pt x="1843203" y="1254806"/>
                  </a:lnTo>
                  <a:lnTo>
                    <a:pt x="921601" y="1603587"/>
                  </a:lnTo>
                  <a:lnTo>
                    <a:pt x="1" y="1254806"/>
                  </a:lnTo>
                  <a:lnTo>
                    <a:pt x="1" y="348781"/>
                  </a:lnTo>
                  <a:lnTo>
                    <a:pt x="921601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9892" tIns="287234" rIns="249893" bIns="287233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600" kern="1200"/>
            </a:p>
          </p:txBody>
        </p:sp>
        <p:sp>
          <p:nvSpPr>
            <p:cNvPr id="17" name="Полилиния 16"/>
            <p:cNvSpPr/>
            <p:nvPr/>
          </p:nvSpPr>
          <p:spPr>
            <a:xfrm>
              <a:off x="5758829" y="2653562"/>
              <a:ext cx="1694090" cy="1947230"/>
            </a:xfrm>
            <a:custGeom>
              <a:avLst/>
              <a:gdLst>
                <a:gd name="connsiteX0" fmla="*/ 0 w 1843204"/>
                <a:gd name="connsiteY0" fmla="*/ 801794 h 1603587"/>
                <a:gd name="connsiteX1" fmla="*/ 400897 w 1843204"/>
                <a:gd name="connsiteY1" fmla="*/ 0 h 1603587"/>
                <a:gd name="connsiteX2" fmla="*/ 1442307 w 1843204"/>
                <a:gd name="connsiteY2" fmla="*/ 0 h 1603587"/>
                <a:gd name="connsiteX3" fmla="*/ 1843204 w 1843204"/>
                <a:gd name="connsiteY3" fmla="*/ 801794 h 1603587"/>
                <a:gd name="connsiteX4" fmla="*/ 1442307 w 1843204"/>
                <a:gd name="connsiteY4" fmla="*/ 1603587 h 1603587"/>
                <a:gd name="connsiteX5" fmla="*/ 400897 w 1843204"/>
                <a:gd name="connsiteY5" fmla="*/ 1603587 h 1603587"/>
                <a:gd name="connsiteX6" fmla="*/ 0 w 1843204"/>
                <a:gd name="connsiteY6" fmla="*/ 801794 h 160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3204" h="1603587">
                  <a:moveTo>
                    <a:pt x="921601" y="0"/>
                  </a:moveTo>
                  <a:lnTo>
                    <a:pt x="1843203" y="348781"/>
                  </a:lnTo>
                  <a:lnTo>
                    <a:pt x="1843203" y="1254806"/>
                  </a:lnTo>
                  <a:lnTo>
                    <a:pt x="921601" y="1603587"/>
                  </a:lnTo>
                  <a:lnTo>
                    <a:pt x="1" y="1254806"/>
                  </a:lnTo>
                  <a:lnTo>
                    <a:pt x="1" y="348781"/>
                  </a:lnTo>
                  <a:lnTo>
                    <a:pt x="921601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9892" tIns="287234" rIns="249893" bIns="287233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600" kern="1200" dirty="0"/>
            </a:p>
          </p:txBody>
        </p:sp>
        <p:sp>
          <p:nvSpPr>
            <p:cNvPr id="18" name="Полилиния 17"/>
            <p:cNvSpPr/>
            <p:nvPr/>
          </p:nvSpPr>
          <p:spPr>
            <a:xfrm>
              <a:off x="4896210" y="4218074"/>
              <a:ext cx="1694090" cy="1947230"/>
            </a:xfrm>
            <a:custGeom>
              <a:avLst/>
              <a:gdLst>
                <a:gd name="connsiteX0" fmla="*/ 0 w 1843204"/>
                <a:gd name="connsiteY0" fmla="*/ 801794 h 1603587"/>
                <a:gd name="connsiteX1" fmla="*/ 400897 w 1843204"/>
                <a:gd name="connsiteY1" fmla="*/ 0 h 1603587"/>
                <a:gd name="connsiteX2" fmla="*/ 1442307 w 1843204"/>
                <a:gd name="connsiteY2" fmla="*/ 0 h 1603587"/>
                <a:gd name="connsiteX3" fmla="*/ 1843204 w 1843204"/>
                <a:gd name="connsiteY3" fmla="*/ 801794 h 1603587"/>
                <a:gd name="connsiteX4" fmla="*/ 1442307 w 1843204"/>
                <a:gd name="connsiteY4" fmla="*/ 1603587 h 1603587"/>
                <a:gd name="connsiteX5" fmla="*/ 400897 w 1843204"/>
                <a:gd name="connsiteY5" fmla="*/ 1603587 h 1603587"/>
                <a:gd name="connsiteX6" fmla="*/ 0 w 1843204"/>
                <a:gd name="connsiteY6" fmla="*/ 801794 h 160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3204" h="1603587">
                  <a:moveTo>
                    <a:pt x="921601" y="0"/>
                  </a:moveTo>
                  <a:lnTo>
                    <a:pt x="1843203" y="348781"/>
                  </a:lnTo>
                  <a:lnTo>
                    <a:pt x="1843203" y="1254806"/>
                  </a:lnTo>
                  <a:lnTo>
                    <a:pt x="921601" y="1603587"/>
                  </a:lnTo>
                  <a:lnTo>
                    <a:pt x="1" y="1254806"/>
                  </a:lnTo>
                  <a:lnTo>
                    <a:pt x="1" y="348781"/>
                  </a:lnTo>
                  <a:lnTo>
                    <a:pt x="921601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99422" tIns="336764" rIns="299423" bIns="336763" numCol="1" spcCol="1270" anchor="ctr" anchorCtr="0">
              <a:noAutofit/>
            </a:bodyPr>
            <a:lstStyle/>
            <a:p>
              <a:pPr lvl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1300" kern="1200" dirty="0"/>
            </a:p>
          </p:txBody>
        </p:sp>
        <p:sp>
          <p:nvSpPr>
            <p:cNvPr id="20" name="Полилиния 19"/>
            <p:cNvSpPr/>
            <p:nvPr/>
          </p:nvSpPr>
          <p:spPr>
            <a:xfrm>
              <a:off x="3164335" y="4218074"/>
              <a:ext cx="1694090" cy="1947230"/>
            </a:xfrm>
            <a:custGeom>
              <a:avLst/>
              <a:gdLst>
                <a:gd name="connsiteX0" fmla="*/ 0 w 1843204"/>
                <a:gd name="connsiteY0" fmla="*/ 801794 h 1603587"/>
                <a:gd name="connsiteX1" fmla="*/ 400897 w 1843204"/>
                <a:gd name="connsiteY1" fmla="*/ 0 h 1603587"/>
                <a:gd name="connsiteX2" fmla="*/ 1442307 w 1843204"/>
                <a:gd name="connsiteY2" fmla="*/ 0 h 1603587"/>
                <a:gd name="connsiteX3" fmla="*/ 1843204 w 1843204"/>
                <a:gd name="connsiteY3" fmla="*/ 801794 h 1603587"/>
                <a:gd name="connsiteX4" fmla="*/ 1442307 w 1843204"/>
                <a:gd name="connsiteY4" fmla="*/ 1603587 h 1603587"/>
                <a:gd name="connsiteX5" fmla="*/ 400897 w 1843204"/>
                <a:gd name="connsiteY5" fmla="*/ 1603587 h 1603587"/>
                <a:gd name="connsiteX6" fmla="*/ 0 w 1843204"/>
                <a:gd name="connsiteY6" fmla="*/ 801794 h 16035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43204" h="1603587">
                  <a:moveTo>
                    <a:pt x="921601" y="0"/>
                  </a:moveTo>
                  <a:lnTo>
                    <a:pt x="1843203" y="348781"/>
                  </a:lnTo>
                  <a:lnTo>
                    <a:pt x="1843203" y="1254806"/>
                  </a:lnTo>
                  <a:lnTo>
                    <a:pt x="921601" y="1603587"/>
                  </a:lnTo>
                  <a:lnTo>
                    <a:pt x="1" y="1254806"/>
                  </a:lnTo>
                  <a:lnTo>
                    <a:pt x="1" y="348781"/>
                  </a:lnTo>
                  <a:lnTo>
                    <a:pt x="921601" y="0"/>
                  </a:lnTo>
                  <a:close/>
                </a:path>
              </a:pathLst>
            </a:cu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49892" tIns="287234" rIns="249893" bIns="287233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ru-RU" sz="3600" kern="1200"/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2325165" y="3035901"/>
            <a:ext cx="280596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ru-RU" sz="32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Информация</a:t>
            </a:r>
          </a:p>
          <a:p>
            <a:r>
              <a:rPr lang="ru-RU" sz="3200" dirty="0" smtClean="0">
                <a:ln w="0"/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и ее свойства</a:t>
            </a:r>
            <a:endParaRPr lang="ru-RU" sz="3200" dirty="0">
              <a:ln w="0"/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Теория информации"/>
          <p:cNvSpPr txBox="1"/>
          <p:nvPr/>
        </p:nvSpPr>
        <p:spPr>
          <a:xfrm>
            <a:off x="5025721" y="2348880"/>
            <a:ext cx="17065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Теория информации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Кибернетика"/>
          <p:cNvSpPr txBox="1"/>
          <p:nvPr/>
        </p:nvSpPr>
        <p:spPr>
          <a:xfrm>
            <a:off x="5074165" y="4437112"/>
            <a:ext cx="20814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Кибернетика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Семиотика"/>
          <p:cNvSpPr txBox="1"/>
          <p:nvPr/>
        </p:nvSpPr>
        <p:spPr>
          <a:xfrm>
            <a:off x="3563889" y="5478269"/>
            <a:ext cx="20882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Семиотика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СМИ"/>
          <p:cNvSpPr txBox="1"/>
          <p:nvPr/>
        </p:nvSpPr>
        <p:spPr>
          <a:xfrm>
            <a:off x="1771491" y="4221088"/>
            <a:ext cx="22244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Теория массовой коммуникации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Информатика"/>
          <p:cNvSpPr txBox="1"/>
          <p:nvPr/>
        </p:nvSpPr>
        <p:spPr>
          <a:xfrm>
            <a:off x="3180244" y="1821989"/>
            <a:ext cx="19714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Информатика</a:t>
            </a:r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Теория инф выноска"/>
          <p:cNvSpPr/>
          <p:nvPr/>
        </p:nvSpPr>
        <p:spPr>
          <a:xfrm>
            <a:off x="6012160" y="1049439"/>
            <a:ext cx="2844214" cy="939401"/>
          </a:xfrm>
          <a:prstGeom prst="wedgeRoundRectCallout">
            <a:avLst>
              <a:gd name="adj1" fmla="val -43329"/>
              <a:gd name="adj2" fmla="val 110327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математическая теория систем передачи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Семиотика выноска"/>
          <p:cNvSpPr/>
          <p:nvPr/>
        </p:nvSpPr>
        <p:spPr>
          <a:xfrm>
            <a:off x="6268285" y="5633760"/>
            <a:ext cx="2624890" cy="1042136"/>
          </a:xfrm>
          <a:prstGeom prst="wedgeRoundRectCallout">
            <a:avLst>
              <a:gd name="adj1" fmla="val -92689"/>
              <a:gd name="adj2" fmla="val -35317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наука о знаках и знаковых системах</a:t>
            </a:r>
          </a:p>
        </p:txBody>
      </p:sp>
      <p:sp>
        <p:nvSpPr>
          <p:cNvPr id="29" name="Информатика выноска"/>
          <p:cNvSpPr/>
          <p:nvPr/>
        </p:nvSpPr>
        <p:spPr>
          <a:xfrm>
            <a:off x="5825125" y="1034257"/>
            <a:ext cx="3077381" cy="2376264"/>
          </a:xfrm>
          <a:prstGeom prst="wedgeRoundRectCallout">
            <a:avLst>
              <a:gd name="adj1" fmla="val -78911"/>
              <a:gd name="adj2" fmla="val -18080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изучение процессов сбора, преобразования,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хранения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защиты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поиска и передачи всех видов информации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средств их автоматизированной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обработки</a:t>
            </a:r>
          </a:p>
        </p:txBody>
      </p:sp>
      <p:sp>
        <p:nvSpPr>
          <p:cNvPr id="31" name="СМИ выноска"/>
          <p:cNvSpPr/>
          <p:nvPr/>
        </p:nvSpPr>
        <p:spPr>
          <a:xfrm>
            <a:off x="642910" y="5749686"/>
            <a:ext cx="3204763" cy="876534"/>
          </a:xfrm>
          <a:prstGeom prst="wedgeRoundRectCallout">
            <a:avLst>
              <a:gd name="adj1" fmla="val 20368"/>
              <a:gd name="adj2" fmla="val -114919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исследование СМИ и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их влияния на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общество</a:t>
            </a:r>
            <a:endParaRPr lang="ru-RU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Кибернетика выноска"/>
          <p:cNvSpPr/>
          <p:nvPr/>
        </p:nvSpPr>
        <p:spPr>
          <a:xfrm>
            <a:off x="5796137" y="5156697"/>
            <a:ext cx="3097038" cy="1519199"/>
          </a:xfrm>
          <a:prstGeom prst="wedgeRoundRectCallout">
            <a:avLst>
              <a:gd name="adj1" fmla="val -45661"/>
              <a:gd name="adj2" fmla="val -73520"/>
              <a:gd name="adj3" fmla="val 16667"/>
            </a:avLst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наука о </a:t>
            </a:r>
            <a:r>
              <a:rPr lang="ru-RU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закономерностях процессов управления </a:t>
            </a:r>
            <a:r>
              <a:rPr lang="ru-R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передачи информации в машинах, живых организмах и обществе</a:t>
            </a:r>
          </a:p>
        </p:txBody>
      </p:sp>
    </p:spTree>
    <p:extLst>
      <p:ext uri="{BB962C8B-B14F-4D97-AF65-F5344CB8AC3E}">
        <p14:creationId xmlns:p14="http://schemas.microsoft.com/office/powerpoint/2010/main" val="14338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" fill="hold">
                      <p:stCondLst>
                        <p:cond delay="0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  <p:seq concurrent="1" nextAc="seek">
              <p:cTn id="41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2" fill="hold">
                      <p:stCondLst>
                        <p:cond delay="0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xit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54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5" fill="hold">
                      <p:stCondLst>
                        <p:cond delay="0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7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67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8" fill="hold">
                      <p:stCondLst>
                        <p:cond delay="0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xit" presetSubtype="0" fill="hold" grpId="6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85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6" fill="hold">
                      <p:stCondLst>
                        <p:cond delay="0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90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1" fill="hold">
                      <p:stCondLst>
                        <p:cond delay="0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95" restart="whenNotActive" fill="hold" evtFilter="cancelBubble" nodeType="interactiveSeq">
                <p:stCondLst>
                  <p:cond evt="onClick" delay="0">
                    <p:tgtEl>
                      <p:spTgt spid="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6" fill="hold">
                      <p:stCondLst>
                        <p:cond delay="0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xit" presetSubtype="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9"/>
                  </p:tgtEl>
                </p:cond>
              </p:nextCondLst>
            </p:seq>
            <p:seq concurrent="1" nextAc="seek">
              <p:cTn id="100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1" fill="hold">
                      <p:stCondLst>
                        <p:cond delay="0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xit" presetSubtype="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</p:childTnLst>
        </p:cTn>
      </p:par>
    </p:tnLst>
    <p:bldLst>
      <p:bldP spid="3" grpId="1" animBg="1"/>
      <p:bldP spid="3" grpId="2" animBg="1"/>
      <p:bldP spid="3" grpId="3" animBg="1"/>
      <p:bldP spid="3" grpId="4" animBg="1"/>
      <p:bldP spid="3" grpId="5" animBg="1"/>
      <p:bldP spid="3" grpId="6" animBg="1"/>
      <p:bldP spid="3" grpId="7" animBg="1"/>
      <p:bldP spid="28" grpId="1" animBg="1"/>
      <p:bldP spid="28" grpId="2" animBg="1"/>
      <p:bldP spid="28" grpId="3" animBg="1"/>
      <p:bldP spid="28" grpId="4" animBg="1"/>
      <p:bldP spid="28" grpId="5" animBg="1"/>
      <p:bldP spid="28" grpId="6" animBg="1"/>
      <p:bldP spid="28" grpId="7" animBg="1"/>
      <p:bldP spid="29" grpId="1" animBg="1"/>
      <p:bldP spid="29" grpId="2" animBg="1"/>
      <p:bldP spid="29" grpId="3" animBg="1"/>
      <p:bldP spid="29" grpId="4" animBg="1"/>
      <p:bldP spid="29" grpId="5" animBg="1"/>
      <p:bldP spid="29" grpId="6" animBg="1"/>
      <p:bldP spid="29" grpId="7" animBg="1"/>
      <p:bldP spid="31" grpId="2" animBg="1"/>
      <p:bldP spid="31" grpId="3" animBg="1"/>
      <p:bldP spid="31" grpId="4" animBg="1"/>
      <p:bldP spid="31" grpId="5" animBg="1"/>
      <p:bldP spid="31" grpId="6" animBg="1"/>
      <p:bldP spid="31" grpId="7" animBg="1"/>
      <p:bldP spid="31" grpId="8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Содержательный подход</a:t>
            </a:r>
            <a:endParaRPr lang="ru-RU" dirty="0"/>
          </a:p>
        </p:txBody>
      </p:sp>
      <p:pic>
        <p:nvPicPr>
          <p:cNvPr id="1028" name="Picture 4" descr="Shannon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2571744"/>
            <a:ext cx="2752891" cy="378981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Группа 9"/>
          <p:cNvGrpSpPr/>
          <p:nvPr/>
        </p:nvGrpSpPr>
        <p:grpSpPr>
          <a:xfrm>
            <a:off x="609974" y="1053504"/>
            <a:ext cx="8222559" cy="1479998"/>
            <a:chOff x="609974" y="5042701"/>
            <a:chExt cx="8222559" cy="1479998"/>
          </a:xfrm>
        </p:grpSpPr>
        <p:sp>
          <p:nvSpPr>
            <p:cNvPr id="5" name="Овал 4"/>
            <p:cNvSpPr/>
            <p:nvPr/>
          </p:nvSpPr>
          <p:spPr>
            <a:xfrm>
              <a:off x="609974" y="5323773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6" name="Группа 7"/>
            <p:cNvGrpSpPr/>
            <p:nvPr/>
          </p:nvGrpSpPr>
          <p:grpSpPr>
            <a:xfrm>
              <a:off x="609974" y="5042701"/>
              <a:ext cx="8222559" cy="1269934"/>
              <a:chOff x="428596" y="5326787"/>
              <a:chExt cx="5929354" cy="1269934"/>
            </a:xfrm>
          </p:grpSpPr>
          <p:cxnSp>
            <p:nvCxnSpPr>
              <p:cNvPr id="7" name="Прямая соединительная линия 6"/>
              <p:cNvCxnSpPr/>
              <p:nvPr/>
            </p:nvCxnSpPr>
            <p:spPr>
              <a:xfrm flipV="1">
                <a:off x="428596" y="5326787"/>
                <a:ext cx="5929354" cy="131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Прямая соединительная линия 7"/>
              <p:cNvCxnSpPr/>
              <p:nvPr/>
            </p:nvCxnSpPr>
            <p:spPr>
              <a:xfrm flipV="1">
                <a:off x="428596" y="6583541"/>
                <a:ext cx="5929354" cy="131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Подзаголовок 5"/>
            <p:cNvSpPr txBox="1">
              <a:spLocks/>
            </p:cNvSpPr>
            <p:nvPr/>
          </p:nvSpPr>
          <p:spPr>
            <a:xfrm>
              <a:off x="1435390" y="5093939"/>
              <a:ext cx="7397143" cy="1428760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Информация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</a:t>
              </a:r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это снятая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неопределенность. Величина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неопределённости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некоторого события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– это количество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возможных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результатов данного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события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9" name="Прямоугольник 8"/>
          <p:cNvSpPr/>
          <p:nvPr/>
        </p:nvSpPr>
        <p:spPr>
          <a:xfrm>
            <a:off x="3643306" y="2533502"/>
            <a:ext cx="5189228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Клод </a:t>
            </a:r>
            <a:r>
              <a:rPr lang="ru-RU" sz="2200" b="1" dirty="0" err="1">
                <a:latin typeface="Arial" panose="020B0604020202020204" pitchFamily="34" charset="0"/>
                <a:cs typeface="Arial" panose="020B0604020202020204" pitchFamily="34" charset="0"/>
              </a:rPr>
              <a:t>Элвуд</a:t>
            </a:r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 Шеннон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(1916-2001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американский инженер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и математик. Является основателем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теории </a:t>
            </a:r>
            <a:r>
              <a:rPr lang="ru-RU" sz="2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инфор-мации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, нашедшей применение в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современных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высокотехнологических системах связи.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4500562" y="5015983"/>
            <a:ext cx="4289185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В 1948 году предложил использовать слово «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бит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» для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обозначения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наименьшей 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единицы 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информации</a:t>
            </a:r>
            <a:r>
              <a:rPr lang="ru-RU" sz="2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15" name="Объект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44" y="5341784"/>
            <a:ext cx="810838" cy="81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18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Таблица 3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50887011"/>
              </p:ext>
            </p:extLst>
          </p:nvPr>
        </p:nvGraphicFramePr>
        <p:xfrm>
          <a:off x="1175245" y="1036453"/>
          <a:ext cx="3075468" cy="182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00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459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5DA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574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56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5DA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59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Лунка"/>
          <p:cNvSpPr>
            <a:spLocks noChangeAspect="1"/>
          </p:cNvSpPr>
          <p:nvPr/>
        </p:nvSpPr>
        <p:spPr>
          <a:xfrm>
            <a:off x="3096194" y="5513649"/>
            <a:ext cx="5796981" cy="7488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колько информации?"/>
          <p:cNvSpPr txBox="1"/>
          <p:nvPr/>
        </p:nvSpPr>
        <p:spPr>
          <a:xfrm>
            <a:off x="4174181" y="5746664"/>
            <a:ext cx="3416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Сколько информации?</a:t>
            </a:r>
            <a:endParaRPr lang="ru-RU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/>
          <p:cNvSpPr>
            <a:spLocks noChangeAspect="1"/>
          </p:cNvSpPr>
          <p:nvPr/>
        </p:nvSpPr>
        <p:spPr>
          <a:xfrm>
            <a:off x="604040" y="2169707"/>
            <a:ext cx="4214199" cy="421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Содержательный подход</a:t>
            </a:r>
            <a:endParaRPr lang="ru-RU" dirty="0"/>
          </a:p>
        </p:txBody>
      </p:sp>
      <p:pic>
        <p:nvPicPr>
          <p:cNvPr id="27" name="Розовый шар1-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3" y="1121161"/>
            <a:ext cx="664640" cy="664640"/>
          </a:xfrm>
          <a:prstGeom prst="rect">
            <a:avLst/>
          </a:prstGeom>
        </p:spPr>
      </p:pic>
      <p:pic>
        <p:nvPicPr>
          <p:cNvPr id="42" name="Розовый шар1-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25" y="1121161"/>
            <a:ext cx="664640" cy="664640"/>
          </a:xfrm>
          <a:prstGeom prst="rect">
            <a:avLst/>
          </a:prstGeom>
        </p:spPr>
      </p:pic>
      <p:pic>
        <p:nvPicPr>
          <p:cNvPr id="43" name="Розовый шар2-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99" y="1928117"/>
            <a:ext cx="664640" cy="664640"/>
          </a:xfrm>
          <a:prstGeom prst="rect">
            <a:avLst/>
          </a:prstGeom>
        </p:spPr>
      </p:pic>
      <p:pic>
        <p:nvPicPr>
          <p:cNvPr id="44" name="Розовый шар2-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45" y="1928117"/>
            <a:ext cx="664640" cy="664640"/>
          </a:xfrm>
          <a:prstGeom prst="rect">
            <a:avLst/>
          </a:prstGeom>
        </p:spPr>
      </p:pic>
      <p:pic>
        <p:nvPicPr>
          <p:cNvPr id="45" name="синий шар1-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43" y="1121161"/>
            <a:ext cx="664640" cy="664640"/>
          </a:xfrm>
          <a:prstGeom prst="rect">
            <a:avLst/>
          </a:prstGeom>
        </p:spPr>
      </p:pic>
      <p:pic>
        <p:nvPicPr>
          <p:cNvPr id="46" name="синий шар1-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23" y="1928117"/>
            <a:ext cx="664640" cy="664640"/>
          </a:xfrm>
          <a:prstGeom prst="rect">
            <a:avLst/>
          </a:prstGeom>
        </p:spPr>
      </p:pic>
      <p:pic>
        <p:nvPicPr>
          <p:cNvPr id="47" name="красный шар1-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87" y="1121161"/>
            <a:ext cx="664640" cy="664640"/>
          </a:xfrm>
          <a:prstGeom prst="rect">
            <a:avLst/>
          </a:prstGeom>
        </p:spPr>
      </p:pic>
      <p:pic>
        <p:nvPicPr>
          <p:cNvPr id="48" name="Зеленый шар2-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01" y="1928117"/>
            <a:ext cx="664640" cy="664640"/>
          </a:xfrm>
          <a:prstGeom prst="rect">
            <a:avLst/>
          </a:prstGeom>
        </p:spPr>
      </p:pic>
      <p:pic>
        <p:nvPicPr>
          <p:cNvPr id="49" name="Розовый шар на выходе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8" y="5513649"/>
            <a:ext cx="664560" cy="664560"/>
          </a:xfrm>
          <a:prstGeom prst="rect">
            <a:avLst/>
          </a:prstGeom>
        </p:spPr>
      </p:pic>
      <p:pic>
        <p:nvPicPr>
          <p:cNvPr id="16" name="колесо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8" y="2161971"/>
            <a:ext cx="4221699" cy="4233592"/>
          </a:xfrm>
          <a:prstGeom prst="rect">
            <a:avLst/>
          </a:prstGeom>
        </p:spPr>
      </p:pic>
      <p:pic>
        <p:nvPicPr>
          <p:cNvPr id="29" name="колесо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07721" y="2161847"/>
            <a:ext cx="4221699" cy="4233592"/>
          </a:xfrm>
          <a:prstGeom prst="rect">
            <a:avLst/>
          </a:prstGeom>
        </p:spPr>
      </p:pic>
      <p:graphicFrame>
        <p:nvGraphicFramePr>
          <p:cNvPr id="51" name="Дерево"/>
          <p:cNvGraphicFramePr/>
          <p:nvPr>
            <p:extLst>
              <p:ext uri="{D42A27DB-BD31-4B8C-83A1-F6EECF244321}">
                <p14:modId xmlns:p14="http://schemas.microsoft.com/office/powerpoint/2010/main" val="190218649"/>
              </p:ext>
            </p:extLst>
          </p:nvPr>
        </p:nvGraphicFramePr>
        <p:xfrm>
          <a:off x="5119949" y="1994653"/>
          <a:ext cx="2251169" cy="1800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52" name="Шар розовый?"/>
          <p:cNvSpPr txBox="1"/>
          <p:nvPr/>
        </p:nvSpPr>
        <p:spPr>
          <a:xfrm>
            <a:off x="6751945" y="2088446"/>
            <a:ext cx="144796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Шар</a:t>
            </a:r>
            <a:b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розовый?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Формула"/>
          <p:cNvSpPr txBox="1"/>
          <p:nvPr/>
        </p:nvSpPr>
        <p:spPr>
          <a:xfrm>
            <a:off x="7581092" y="4949731"/>
            <a:ext cx="1306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1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бит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е знаю"/>
          <p:cNvSpPr txBox="1"/>
          <p:nvPr/>
        </p:nvSpPr>
        <p:spPr>
          <a:xfrm>
            <a:off x="4932363" y="1061311"/>
            <a:ext cx="3960812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 знаю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Знаю"/>
          <p:cNvSpPr txBox="1"/>
          <p:nvPr/>
        </p:nvSpPr>
        <p:spPr>
          <a:xfrm>
            <a:off x="4932363" y="4320721"/>
            <a:ext cx="3960812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Знаю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трелка"/>
          <p:cNvSpPr/>
          <p:nvPr/>
        </p:nvSpPr>
        <p:spPr>
          <a:xfrm rot="5400000">
            <a:off x="7004143" y="2516147"/>
            <a:ext cx="2828521" cy="780623"/>
          </a:xfrm>
          <a:prstGeom prst="rightArrow">
            <a:avLst>
              <a:gd name="adj1" fmla="val 63781"/>
              <a:gd name="adj2" fmla="val 8904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 вопрос</a:t>
            </a:r>
            <a:endParaRPr lang="ru-RU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64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5.55556E-7 0.2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2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0507 0.21157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057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0507 0.2115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0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2.5E-6 0.25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1.66667E-6 0.25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00521 0.21828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090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05069 0.21157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8" presetClass="emph" presetSubtype="0" accel="37500" decel="39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accel="18868" decel="3773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.55556E-7 0.25 C -0.02361 0.30347 -0.05087 0.31435 -0.04271 0.41458 C 0.02361 0.46689 -0.01007 0.51365 0.01337 0.56782 L 0.07413 0.60625 L 0.1375 0.60763 C 0.16441 0.58402 0.18003 0.64583 0.20746 0.62291 C 0.21076 0.55972 0.23212 0.44652 0.23646 0.38518 L 0.19722 0.23518 C 0.16979 0.20463 0.17413 0.23125 0.14618 0.20092 C 0.10694 0.2074 0.1033 0.22916 0.06476 0.23588 C 0.04444 0.26412 -0.0441 0.33888 -0.05781 0.40601 C -0.06111 0.50694 0.05226 0.40509 0.07882 0.47708 C 0.08194 0.50578 0.0849 0.53449 0.08785 0.56319 C 0.12413 0.55069 0.18906 0.54652 0.22535 0.53402 C 0.25121 0.5125 0.24531 0.50092 0.2717 0.47939 C 0.2717 0.42963 0.275 0.36435 0.275 0.31458 " pathEditMode="relative" rAng="0" ptsTypes="AAAAAAAAAAAAAA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1643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11111E-6 0.25 C -0.01337 0.22083 -0.02187 0.21458 -0.03524 0.18449 C -0.07795 0.17361 -0.07934 0.24213 -0.12222 0.23125 C -0.1658 0.25463 -0.07934 0.38518 -0.12274 0.40995 C -0.22239 0.49606 -0.30399 0.33634 -0.32048 0.43402 C -0.25052 0.62407 -0.21979 0.5368 -0.1651 0.57569 C -0.12917 0.56157 -0.04878 0.64375 -0.03264 0.55925 C -0.00295 0.46088 0.00365 0.50578 0.03438 0.45925 C 0.04983 0.42569 -0.03715 0.39375 -0.03941 0.36088 C -0.04219 0.32824 -0.02934 0.2581 -0.04583 0.23125 C -0.07778 0.19004 -0.05503 0.2081 -0.07951 0.19398 C -0.14184 0.20208 -0.13403 0.22731 -0.17465 0.2787 " pathEditMode="relative" rAng="0" ptsTypes="AAAAAAA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19" y="1407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4965 0.36042 L 0.0132 0.25532 C -0.02934 0.23819 -0.04982 0.16574 -0.09132 0.14884 C -0.10225 0.03843 -0.20399 0.11412 -0.24722 0.13657 C -0.26423 0.17847 -0.3092 0.27593 -0.29583 0.39792 C -0.24166 0.4331 -0.28611 0.45556 -0.2316 0.4912 C -0.18507 0.49954 -0.24687 0.5963 -0.10625 0.5169 C -0.04305 0.4831 -0.04913 0.49884 -0.01788 0.45602 C -0.00312 0.42523 -0.00364 0.44074 0.02188 0.39884 C 0.01945 0.36921 0.05087 0.3331 0.03455 0.30787 C 0.00243 0.27153 -0.00416 0.27338 -0.02934 0.26065 C -0.09184 0.26921 -0.10989 0.35255 -0.15052 0.39838 " pathEditMode="relative" rAng="0" ptsTypes="AAAAAAAA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13" y="-414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0678 0.3456 L 0.07414 0.2463 C 0.03698 0.23009 0.01893 0.16157 -0.01736 0.1456 C -0.02691 0.0412 -0.11614 0.11273 -0.15399 0.13403 C -0.16892 0.17384 -0.16614 0.16944 -0.15434 0.28495 C -0.10694 0.31806 -0.16371 0.3919 -0.11597 0.42546 C -0.07517 0.43333 -0.09809 0.55718 0.025 0.48194 C 0.08056 0.44977 0.01945 0.47639 0.04688 0.43588 C 0.0599 0.40694 0.05938 0.42176 0.08212 0.38218 C 0.07969 0.3544 0.1073 0.32014 0.09289 0.29606 C 0.06459 0.26181 0.05903 0.26343 0.03698 0.25162 C -0.01788 0.25972 -0.03368 0.33819 -0.06927 0.38148 " pathEditMode="relative" rAng="0" ptsTypes="AAAAAAAAAA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9" y="-47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8212 0.25 C -0.10417 0.30671 -0.12084 0.29375 -0.1125 0.39976 C -0.14097 0.4243 -0.13091 0.48379 -0.10886 0.54143 C -0.08837 0.56828 -0.06302 0.58287 -0.04202 0.61088 C -0.02205 0.61088 -0.00834 0.55046 0.01163 0.55046 C 0.03732 0.52523 0.13663 0.59236 0.16267 0.56759 C 0.16545 0.50138 0.17257 0.42893 0.17725 0.36435 C 0.18403 0.33703 0.16354 0.28912 0.17048 0.26203 C 0.14409 0.22916 0.07344 0.21805 0.04687 0.18634 C 0.00989 0.19259 0.00278 0.19652 -0.0342 0.20347 C -0.05313 0.23356 -0.09827 0.22685 -0.11094 0.29814 C -0.11441 0.40509 -0.09097 0.39652 -0.06632 0.47361 C -0.05417 0.50532 -0.02726 0.57314 -0.00625 0.59652 C 0.02951 0.63588 0.07344 0.60185 0.10764 0.58865 C 0.13212 0.5655 0.08993 0.47268 0.11528 0.45046 C 0.11528 0.39699 0.04791 0.27569 0.04791 0.22268 " pathEditMode="relative" rAng="0" ptsTypes="AAAAAAAAAAAAAAAA">
                                      <p:cBhvr>
                                        <p:cTn id="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42" y="150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0.25 C -0.01927 0.2912 -0.05452 0.23773 -0.0474 0.31458 C 0.00694 0.35486 -0.03941 0.35602 -0.02014 0.39815 C -0.00208 0.41736 0.03958 0.45671 0.05781 0.47755 C 0.07517 0.47755 0.16406 0.50046 0.18125 0.50046 C 0.20364 0.48287 0.22396 0.42083 0.2467 0.40301 C 0.24913 0.35579 0.26163 0.28171 0.26528 0.23588 C 0.27135 0.21574 0.22951 0.17407 0.23524 0.15463 C 0.2125 0.13056 0.12552 0.10301 0.1026 0.08079 C 0.07066 0.08472 0.07448 0.09676 0.04253 0.10093 C 0.02587 0.12338 -0.02518 0.16111 -0.03629 0.21181 C -0.03906 0.28843 0.02413 0.27222 0.04583 0.32801 C 0.04566 0.37778 0.07031 0.35671 0.07031 0.40741 C 0.09965 0.39838 0.10989 0.42407 0.13941 0.41366 C 0.16111 0.39792 0.16736 0.36574 0.19045 0.35046 C 0.19045 0.31181 0.1434 0.17083 0.08819 0.21042 " pathEditMode="relative" rAng="0" ptsTypes="AAAAAAAAAAAAAAAA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405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9045 0.25 C 0.08177 0.22361 0.03351 0.30879 0.02466 0.28217 C -0.00486 0.26898 -0.03229 0.22916 -0.06163 0.2162 C -0.10243 0.27199 -0.07656 0.22152 -0.10642 0.23912 C -0.1184 0.27106 -0.17066 0.24791 -0.16146 0.34074 C -0.12396 0.36736 -0.16198 0.53726 -0.1243 0.56412 C -0.10468 0.60254 -0.06701 0.62754 -0.03611 0.62361 C -0.00538 0.61944 0.03802 0.56157 0.06077 0.53958 C 0.10486 0.51412 0.07084 0.4699 0.09254 0.43773 C 0.10295 0.41435 0.06927 0.375 0.08768 0.34351 C 0.08577 0.32083 0.07518 0.23773 0.06337 0.21805 C 0.04132 0.19027 0.01094 0.18148 -0.00642 0.17245 C -0.04948 0.17824 -0.02066 0.24351 -0.04913 0.27893 " pathEditMode="relative" rAng="0" ptsTypes="AAAAAAAAAAAAA"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148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5069 0.21157 C 0.04288 0.18495 0.1625 0.18125 0.15382 0.15417 C 0.12483 0.1419 0.12951 0.11852 0.10052 0.10579 C 0.04566 0.05393 0.0342 0.04699 0.00486 0.06412 C -0.00712 0.09583 -0.08837 0.0912 -0.07934 0.18403 C -0.04167 0.21042 -0.13229 0.27106 -0.08715 0.38657 C -0.07413 0.44792 -0.00816 0.55139 0.08802 0.4912 C 0.12552 0.4963 0.14705 0.47199 0.16371 0.44282 C 0.18038 0.41343 0.18524 0.34398 0.18819 0.31597 C 0.19844 0.29236 0.23351 0.2412 0.1559 0.25046 C 0.0625 0.29028 0.05156 0.19097 0.04062 0.17106 C 0.0191 0.14352 0.01389 0.14468 -0.0026 0.13542 C -0.04618 0.1419 -0.00156 0.24722 -0.02951 0.28264 " pathEditMode="relative" rAng="0" ptsTypes="AAAAAAAAAAAAA">
                                      <p:cBhvr>
                                        <p:cTn id="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53854 0.00649 " pathEditMode="relative" rAng="0" ptsTypes="AA">
                                      <p:cBhvr>
                                        <p:cTn id="47" dur="2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27" y="3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Graphic spid="51" grpId="0">
        <p:bldAsOne/>
      </p:bldGraphic>
      <p:bldP spid="52" grpId="0"/>
      <p:bldP spid="72" grpId="0"/>
      <p:bldP spid="5" grpId="0" animBg="1"/>
      <p:bldP spid="26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Таблица 3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50887011"/>
              </p:ext>
            </p:extLst>
          </p:nvPr>
        </p:nvGraphicFramePr>
        <p:xfrm>
          <a:off x="1175245" y="1036453"/>
          <a:ext cx="3075468" cy="182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00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459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5DA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574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56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5DA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59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Лунка"/>
          <p:cNvSpPr>
            <a:spLocks noChangeAspect="1"/>
          </p:cNvSpPr>
          <p:nvPr/>
        </p:nvSpPr>
        <p:spPr>
          <a:xfrm>
            <a:off x="3096194" y="5513649"/>
            <a:ext cx="5796981" cy="7488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колько информации?"/>
          <p:cNvSpPr txBox="1"/>
          <p:nvPr/>
        </p:nvSpPr>
        <p:spPr>
          <a:xfrm>
            <a:off x="4174181" y="5746664"/>
            <a:ext cx="3416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Сколько информации?</a:t>
            </a:r>
            <a:endParaRPr lang="ru-RU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/>
          <p:cNvSpPr>
            <a:spLocks noChangeAspect="1"/>
          </p:cNvSpPr>
          <p:nvPr/>
        </p:nvSpPr>
        <p:spPr>
          <a:xfrm>
            <a:off x="604040" y="2169707"/>
            <a:ext cx="4214199" cy="421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Содержательный подход</a:t>
            </a:r>
            <a:endParaRPr lang="ru-RU" dirty="0"/>
          </a:p>
        </p:txBody>
      </p:sp>
      <p:pic>
        <p:nvPicPr>
          <p:cNvPr id="27" name="Розовый шар1-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3" y="1121161"/>
            <a:ext cx="664640" cy="664640"/>
          </a:xfrm>
          <a:prstGeom prst="rect">
            <a:avLst/>
          </a:prstGeom>
        </p:spPr>
      </p:pic>
      <p:pic>
        <p:nvPicPr>
          <p:cNvPr id="42" name="Розовый шар1-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25" y="1121161"/>
            <a:ext cx="664640" cy="664640"/>
          </a:xfrm>
          <a:prstGeom prst="rect">
            <a:avLst/>
          </a:prstGeom>
        </p:spPr>
      </p:pic>
      <p:pic>
        <p:nvPicPr>
          <p:cNvPr id="43" name="Розовый шар2-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99" y="1928117"/>
            <a:ext cx="664640" cy="664640"/>
          </a:xfrm>
          <a:prstGeom prst="rect">
            <a:avLst/>
          </a:prstGeom>
        </p:spPr>
      </p:pic>
      <p:pic>
        <p:nvPicPr>
          <p:cNvPr id="44" name="Розовый шар2-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45" y="1928117"/>
            <a:ext cx="664640" cy="664640"/>
          </a:xfrm>
          <a:prstGeom prst="rect">
            <a:avLst/>
          </a:prstGeom>
        </p:spPr>
      </p:pic>
      <p:pic>
        <p:nvPicPr>
          <p:cNvPr id="45" name="синий шар1-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43" y="1121161"/>
            <a:ext cx="664640" cy="664640"/>
          </a:xfrm>
          <a:prstGeom prst="rect">
            <a:avLst/>
          </a:prstGeom>
        </p:spPr>
      </p:pic>
      <p:pic>
        <p:nvPicPr>
          <p:cNvPr id="46" name="синий шар1-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23" y="1928117"/>
            <a:ext cx="664640" cy="664640"/>
          </a:xfrm>
          <a:prstGeom prst="rect">
            <a:avLst/>
          </a:prstGeom>
        </p:spPr>
      </p:pic>
      <p:pic>
        <p:nvPicPr>
          <p:cNvPr id="47" name="красный шар1-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87" y="1121161"/>
            <a:ext cx="664640" cy="664640"/>
          </a:xfrm>
          <a:prstGeom prst="rect">
            <a:avLst/>
          </a:prstGeom>
        </p:spPr>
      </p:pic>
      <p:pic>
        <p:nvPicPr>
          <p:cNvPr id="48" name="Зеленый шар2-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01" y="1928117"/>
            <a:ext cx="664640" cy="664640"/>
          </a:xfrm>
          <a:prstGeom prst="rect">
            <a:avLst/>
          </a:prstGeom>
        </p:spPr>
      </p:pic>
      <p:pic>
        <p:nvPicPr>
          <p:cNvPr id="49" name="Синий шар на выходе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8" y="5513649"/>
            <a:ext cx="664560" cy="664560"/>
          </a:xfrm>
          <a:prstGeom prst="rect">
            <a:avLst/>
          </a:prstGeom>
        </p:spPr>
      </p:pic>
      <p:pic>
        <p:nvPicPr>
          <p:cNvPr id="16" name="колесо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8" y="2161971"/>
            <a:ext cx="4221699" cy="4233592"/>
          </a:xfrm>
          <a:prstGeom prst="rect">
            <a:avLst/>
          </a:prstGeom>
        </p:spPr>
      </p:pic>
      <p:pic>
        <p:nvPicPr>
          <p:cNvPr id="29" name="колесо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07721" y="2161847"/>
            <a:ext cx="4221699" cy="4233592"/>
          </a:xfrm>
          <a:prstGeom prst="rect">
            <a:avLst/>
          </a:prstGeom>
        </p:spPr>
      </p:pic>
      <p:graphicFrame>
        <p:nvGraphicFramePr>
          <p:cNvPr id="51" name="Дерево"/>
          <p:cNvGraphicFramePr/>
          <p:nvPr>
            <p:extLst>
              <p:ext uri="{D42A27DB-BD31-4B8C-83A1-F6EECF244321}">
                <p14:modId xmlns:p14="http://schemas.microsoft.com/office/powerpoint/2010/main" val="921191223"/>
              </p:ext>
            </p:extLst>
          </p:nvPr>
        </p:nvGraphicFramePr>
        <p:xfrm>
          <a:off x="4654056" y="1453481"/>
          <a:ext cx="2684554" cy="2867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2" name="Шар розовый?"/>
          <p:cNvSpPr txBox="1"/>
          <p:nvPr/>
        </p:nvSpPr>
        <p:spPr>
          <a:xfrm>
            <a:off x="6353500" y="1641539"/>
            <a:ext cx="1329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Шар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розовый?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Формула"/>
          <p:cNvSpPr txBox="1"/>
          <p:nvPr/>
        </p:nvSpPr>
        <p:spPr>
          <a:xfrm>
            <a:off x="7434607" y="4941888"/>
            <a:ext cx="1463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бита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е знаю"/>
          <p:cNvSpPr txBox="1"/>
          <p:nvPr/>
        </p:nvSpPr>
        <p:spPr>
          <a:xfrm>
            <a:off x="4932363" y="1061311"/>
            <a:ext cx="3960812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 знаю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Знаю"/>
          <p:cNvSpPr txBox="1"/>
          <p:nvPr/>
        </p:nvSpPr>
        <p:spPr>
          <a:xfrm>
            <a:off x="4932363" y="4320721"/>
            <a:ext cx="3960812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Знаю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трелка"/>
          <p:cNvSpPr/>
          <p:nvPr/>
        </p:nvSpPr>
        <p:spPr>
          <a:xfrm rot="5400000">
            <a:off x="7004143" y="2516147"/>
            <a:ext cx="2828521" cy="780623"/>
          </a:xfrm>
          <a:prstGeom prst="rightArrow">
            <a:avLst>
              <a:gd name="adj1" fmla="val 63781"/>
              <a:gd name="adj2" fmla="val 8904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вопроса</a:t>
            </a:r>
            <a:endParaRPr lang="ru-RU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Шар розовый?"/>
          <p:cNvSpPr txBox="1"/>
          <p:nvPr/>
        </p:nvSpPr>
        <p:spPr>
          <a:xfrm>
            <a:off x="6826290" y="2552515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Шар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синий?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63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5.55556E-7 0.2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2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0507 0.21157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057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0507 0.2115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0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2.5E-6 0.25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1.66667E-6 0.25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00521 0.21828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090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05069 0.21157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8" presetClass="emph" presetSubtype="0" accel="37736" decel="39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accel="18868" decel="3773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.55556E-7 0.25 C -0.02361 0.30347 -0.05087 0.31435 -0.04271 0.41458 C 0.02361 0.46689 -0.01007 0.51365 0.01337 0.56782 L 0.07413 0.60625 L 0.1375 0.60763 C 0.16441 0.58402 0.18003 0.64583 0.20746 0.62291 C 0.21076 0.55972 0.23212 0.44652 0.23646 0.38518 L 0.19722 0.23518 C 0.16979 0.20463 0.17413 0.23125 0.14618 0.20092 C 0.10694 0.2074 0.1033 0.22916 0.06476 0.23588 C 0.04444 0.26412 -0.0441 0.33888 -0.05781 0.40601 C -0.06111 0.50694 0.05226 0.40509 0.07882 0.47708 C 0.08194 0.50578 0.0849 0.53449 0.08785 0.56319 C 0.12413 0.55069 0.18906 0.54652 0.22535 0.53402 C 0.25121 0.5125 0.24531 0.50092 0.2717 0.47939 C 0.2717 0.42963 0.275 0.36435 0.275 0.31458 " pathEditMode="relative" rAng="0" ptsTypes="AAAAAAAAAAAAAA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1643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11111E-6 0.25 C -0.01337 0.22083 -0.02187 0.21458 -0.03524 0.18449 C -0.07795 0.17361 -0.07934 0.24213 -0.12222 0.23125 C -0.1658 0.25463 -0.07934 0.38518 -0.12274 0.40995 C -0.22239 0.49606 -0.30399 0.33634 -0.32048 0.43402 C -0.25052 0.62407 -0.21979 0.5368 -0.1651 0.57569 C -0.12917 0.56157 -0.04878 0.64375 -0.03264 0.55925 C -0.00295 0.46088 0.00365 0.50578 0.03438 0.45925 C 0.04983 0.42569 -0.03715 0.39375 -0.03941 0.36088 C -0.04219 0.32824 -0.02934 0.2581 -0.04583 0.23125 C -0.07778 0.19004 -0.05503 0.2081 -0.07951 0.19398 C -0.14184 0.20208 -0.13403 0.22731 -0.17465 0.2787 " pathEditMode="relative" rAng="0" ptsTypes="AAAAAAA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19" y="1407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4965 0.36042 L 0.0132 0.25532 C -0.02934 0.23819 -0.04982 0.16574 -0.09132 0.14884 C -0.10225 0.03843 -0.20399 0.11412 -0.24722 0.13657 C -0.26423 0.17847 -0.3092 0.27593 -0.29583 0.39792 C -0.24166 0.4331 -0.28611 0.45556 -0.2316 0.4912 C -0.18507 0.49954 -0.24687 0.5963 -0.10625 0.5169 C -0.04305 0.4831 -0.04913 0.49884 -0.01788 0.45602 C -0.00312 0.42523 -0.00364 0.44074 0.02188 0.39884 C 0.01945 0.36921 0.05087 0.3331 0.03455 0.30787 C 0.00243 0.27153 -0.00416 0.27338 -0.02934 0.26065 C -0.09184 0.26921 -0.10989 0.35255 -0.15052 0.39838 " pathEditMode="relative" rAng="0" ptsTypes="AAAAAAAA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13" y="-414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0678 0.3456 L 0.07414 0.2463 C 0.03698 0.23009 0.01893 0.16157 -0.01736 0.1456 C -0.02691 0.0412 -0.11614 0.11273 -0.15399 0.13403 C -0.16892 0.17384 -0.16614 0.16944 -0.15434 0.28495 C -0.10694 0.31806 -0.16371 0.3919 -0.11597 0.42546 C -0.07517 0.43333 -0.09809 0.55718 0.025 0.48194 C 0.08056 0.44977 0.01945 0.47639 0.04688 0.43588 C 0.0599 0.40694 0.05938 0.42176 0.08212 0.38218 C 0.07969 0.3544 0.1073 0.32014 0.09289 0.29606 C 0.06459 0.26181 0.05903 0.26343 0.03698 0.25162 C -0.01788 0.25972 -0.03368 0.33819 -0.06927 0.38148 " pathEditMode="relative" rAng="0" ptsTypes="AAAAAAAAAA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9" y="-47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8212 0.25 C -0.10417 0.30671 -0.12084 0.29375 -0.1125 0.39976 C -0.14097 0.4243 -0.13091 0.48379 -0.10886 0.54143 C -0.08837 0.56828 -0.06302 0.58287 -0.04202 0.61088 C -0.02205 0.61088 -0.00834 0.55046 0.01163 0.55046 C 0.03732 0.52523 0.13663 0.59236 0.16267 0.56759 C 0.16545 0.50138 0.17257 0.42893 0.17725 0.36435 C 0.18403 0.33703 0.16354 0.28912 0.17048 0.26203 C 0.14409 0.22916 0.07344 0.21805 0.04687 0.18634 C 0.00989 0.19259 0.00278 0.19652 -0.0342 0.20347 C -0.05313 0.23356 -0.09827 0.22685 -0.11094 0.29814 C -0.11441 0.40509 -0.09097 0.39652 -0.06632 0.47361 C -0.05417 0.50532 -0.02726 0.57314 -0.00625 0.59652 C 0.02951 0.63588 0.07344 0.60185 0.10764 0.58865 C 0.13212 0.5655 0.08993 0.47268 0.11528 0.45046 C 0.11528 0.39699 0.04791 0.27569 0.04791 0.22268 " pathEditMode="relative" rAng="0" ptsTypes="AAAAAAAAAAAAAAAA">
                                      <p:cBhvr>
                                        <p:cTn id="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42" y="150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0.25 C -0.01927 0.2912 -0.05452 0.23773 -0.0474 0.31458 C 0.00694 0.35486 -0.03941 0.35602 -0.02014 0.39815 C -0.00208 0.41736 0.03958 0.45671 0.05781 0.47755 C 0.07517 0.47755 0.16406 0.50046 0.18125 0.50046 C 0.20364 0.48287 0.22396 0.42083 0.2467 0.40301 C 0.24913 0.35579 0.26163 0.28171 0.26528 0.23588 C 0.27135 0.21574 0.22951 0.17407 0.23524 0.15463 C 0.2125 0.13056 0.12552 0.10301 0.1026 0.08079 C 0.07066 0.08472 0.07448 0.09676 0.04253 0.10093 C 0.02587 0.12338 -0.02518 0.16111 -0.03629 0.21181 C -0.03906 0.28843 0.02413 0.27222 0.04583 0.32801 C 0.04566 0.37778 0.07031 0.35671 0.07031 0.40741 C 0.09965 0.39838 0.10989 0.42407 0.13941 0.41366 C 0.16111 0.39792 0.16736 0.36574 0.19045 0.35046 C 0.19045 0.31181 0.1434 0.17083 0.08819 0.21042 " pathEditMode="relative" rAng="0" ptsTypes="AAAAAAAAAAAAAAAA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405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9045 0.25 C 0.08177 0.22361 0.03351 0.30879 0.02466 0.28217 C -0.00486 0.26898 -0.03229 0.22916 -0.06163 0.2162 C -0.10243 0.27199 -0.07656 0.22152 -0.10642 0.23912 C -0.1184 0.27106 -0.17066 0.24791 -0.16146 0.34074 C -0.12396 0.36736 -0.16198 0.53726 -0.1243 0.56412 C -0.10468 0.60254 -0.06701 0.62754 -0.03611 0.62361 C -0.00538 0.61944 0.03802 0.56157 0.06077 0.53958 C 0.10486 0.51412 0.07084 0.4699 0.09254 0.43773 C 0.10295 0.41435 0.06927 0.375 0.08768 0.34351 C 0.08577 0.32083 0.07518 0.23773 0.06337 0.21805 C 0.04132 0.19027 0.01094 0.18148 -0.00642 0.17245 C -0.04948 0.17824 -0.02066 0.24351 -0.04913 0.27893 " pathEditMode="relative" rAng="0" ptsTypes="AAAAAAAAAAAAA"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148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5069 0.21157 C 0.04288 0.18495 0.1625 0.18125 0.15382 0.15417 C 0.12483 0.1419 0.12951 0.11852 0.10052 0.10579 C 0.04566 0.05393 0.0342 0.04699 0.00486 0.06412 C -0.00712 0.09583 -0.08837 0.0912 -0.07934 0.18403 C -0.04167 0.21042 -0.13229 0.27106 -0.08715 0.38657 C -0.07413 0.44792 -0.00816 0.55139 0.08802 0.4912 C 0.12552 0.4963 0.14705 0.47199 0.16371 0.44282 C 0.18038 0.41343 0.18524 0.34398 0.18819 0.31597 C 0.19844 0.29236 0.23351 0.2412 0.1559 0.25046 C 0.0625 0.29028 0.05156 0.19097 0.04062 0.17106 C 0.0191 0.14352 0.01389 0.14468 -0.0026 0.13542 C -0.04618 0.1419 -0.00156 0.24722 -0.02951 0.28264 " pathEditMode="relative" rAng="0" ptsTypes="AAAAAAAAAAAAA">
                                      <p:cBhvr>
                                        <p:cTn id="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53854 0.00649 " pathEditMode="relative" rAng="0" ptsTypes="AA">
                                      <p:cBhvr>
                                        <p:cTn id="47" dur="2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27" y="3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Graphic spid="51" grpId="0">
        <p:bldAsOne/>
      </p:bldGraphic>
      <p:bldP spid="52" grpId="0"/>
      <p:bldP spid="72" grpId="0"/>
      <p:bldP spid="5" grpId="0" animBg="1"/>
      <p:bldP spid="26" grpId="0" animBg="1"/>
      <p:bldP spid="11" grpId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" name="Таблица 34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950887011"/>
              </p:ext>
            </p:extLst>
          </p:nvPr>
        </p:nvGraphicFramePr>
        <p:xfrm>
          <a:off x="1175245" y="1036453"/>
          <a:ext cx="3075468" cy="18276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88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88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0058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459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5DA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574C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756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55DA8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DB066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59F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459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Лунка"/>
          <p:cNvSpPr>
            <a:spLocks noChangeAspect="1"/>
          </p:cNvSpPr>
          <p:nvPr/>
        </p:nvSpPr>
        <p:spPr>
          <a:xfrm>
            <a:off x="3096194" y="5513649"/>
            <a:ext cx="5796981" cy="748883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3" name="Сколько информации?"/>
          <p:cNvSpPr txBox="1"/>
          <p:nvPr/>
        </p:nvSpPr>
        <p:spPr>
          <a:xfrm>
            <a:off x="4174181" y="5746664"/>
            <a:ext cx="341632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Сколько информации?</a:t>
            </a:r>
            <a:endParaRPr lang="ru-RU" sz="2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Овал 16"/>
          <p:cNvSpPr>
            <a:spLocks noChangeAspect="1"/>
          </p:cNvSpPr>
          <p:nvPr/>
        </p:nvSpPr>
        <p:spPr>
          <a:xfrm>
            <a:off x="604040" y="2169707"/>
            <a:ext cx="4214199" cy="421419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Содержательный подход</a:t>
            </a:r>
            <a:endParaRPr lang="ru-RU" dirty="0"/>
          </a:p>
        </p:txBody>
      </p:sp>
      <p:pic>
        <p:nvPicPr>
          <p:cNvPr id="27" name="Розовый шар1-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6923" y="1121161"/>
            <a:ext cx="664640" cy="664640"/>
          </a:xfrm>
          <a:prstGeom prst="rect">
            <a:avLst/>
          </a:prstGeom>
        </p:spPr>
      </p:pic>
      <p:pic>
        <p:nvPicPr>
          <p:cNvPr id="42" name="Розовый шар1-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3325" y="1121161"/>
            <a:ext cx="664640" cy="664640"/>
          </a:xfrm>
          <a:prstGeom prst="rect">
            <a:avLst/>
          </a:prstGeom>
        </p:spPr>
      </p:pic>
      <p:pic>
        <p:nvPicPr>
          <p:cNvPr id="43" name="Розовый шар2-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5999" y="1928117"/>
            <a:ext cx="664640" cy="664640"/>
          </a:xfrm>
          <a:prstGeom prst="rect">
            <a:avLst/>
          </a:prstGeom>
        </p:spPr>
      </p:pic>
      <p:pic>
        <p:nvPicPr>
          <p:cNvPr id="44" name="Розовый шар2-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645" y="1928117"/>
            <a:ext cx="664640" cy="664640"/>
          </a:xfrm>
          <a:prstGeom prst="rect">
            <a:avLst/>
          </a:prstGeom>
        </p:spPr>
      </p:pic>
      <p:pic>
        <p:nvPicPr>
          <p:cNvPr id="45" name="синий шар1-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7343" y="1121161"/>
            <a:ext cx="664640" cy="664640"/>
          </a:xfrm>
          <a:prstGeom prst="rect">
            <a:avLst/>
          </a:prstGeom>
        </p:spPr>
      </p:pic>
      <p:pic>
        <p:nvPicPr>
          <p:cNvPr id="46" name="синий шар1-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23" y="1928117"/>
            <a:ext cx="664640" cy="664640"/>
          </a:xfrm>
          <a:prstGeom prst="rect">
            <a:avLst/>
          </a:prstGeom>
        </p:spPr>
      </p:pic>
      <p:pic>
        <p:nvPicPr>
          <p:cNvPr id="47" name="красный шар1-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1487" y="1121161"/>
            <a:ext cx="664640" cy="664640"/>
          </a:xfrm>
          <a:prstGeom prst="rect">
            <a:avLst/>
          </a:prstGeom>
        </p:spPr>
      </p:pic>
      <p:pic>
        <p:nvPicPr>
          <p:cNvPr id="48" name="Зеленый шар2-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01" y="1928117"/>
            <a:ext cx="664640" cy="664640"/>
          </a:xfrm>
          <a:prstGeom prst="rect">
            <a:avLst/>
          </a:prstGeom>
        </p:spPr>
      </p:pic>
      <p:pic>
        <p:nvPicPr>
          <p:cNvPr id="49" name="Синий шар на выходе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078" y="5513649"/>
            <a:ext cx="664560" cy="664560"/>
          </a:xfrm>
          <a:prstGeom prst="rect">
            <a:avLst/>
          </a:prstGeom>
        </p:spPr>
      </p:pic>
      <p:pic>
        <p:nvPicPr>
          <p:cNvPr id="16" name="колесо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608" y="2161971"/>
            <a:ext cx="4221699" cy="4233592"/>
          </a:xfrm>
          <a:prstGeom prst="rect">
            <a:avLst/>
          </a:prstGeom>
        </p:spPr>
      </p:pic>
      <p:pic>
        <p:nvPicPr>
          <p:cNvPr id="29" name="колесо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20000">
            <a:off x="607721" y="2161847"/>
            <a:ext cx="4221699" cy="4233592"/>
          </a:xfrm>
          <a:prstGeom prst="rect">
            <a:avLst/>
          </a:prstGeom>
        </p:spPr>
      </p:pic>
      <p:graphicFrame>
        <p:nvGraphicFramePr>
          <p:cNvPr id="51" name="Дерево"/>
          <p:cNvGraphicFramePr/>
          <p:nvPr>
            <p:extLst>
              <p:ext uri="{D42A27DB-BD31-4B8C-83A1-F6EECF244321}">
                <p14:modId xmlns:p14="http://schemas.microsoft.com/office/powerpoint/2010/main" val="489211175"/>
              </p:ext>
            </p:extLst>
          </p:nvPr>
        </p:nvGraphicFramePr>
        <p:xfrm>
          <a:off x="4899984" y="1587233"/>
          <a:ext cx="2816779" cy="2970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52" name="Шар розовый?"/>
          <p:cNvSpPr txBox="1"/>
          <p:nvPr/>
        </p:nvSpPr>
        <p:spPr>
          <a:xfrm>
            <a:off x="6591836" y="1524254"/>
            <a:ext cx="13298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Шар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розовый?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Формула"/>
          <p:cNvSpPr txBox="1"/>
          <p:nvPr/>
        </p:nvSpPr>
        <p:spPr>
          <a:xfrm>
            <a:off x="7422977" y="5069519"/>
            <a:ext cx="146386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бита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Не знаю"/>
          <p:cNvSpPr txBox="1"/>
          <p:nvPr/>
        </p:nvSpPr>
        <p:spPr>
          <a:xfrm>
            <a:off x="4932362" y="1061311"/>
            <a:ext cx="3960813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 знаю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Знаю"/>
          <p:cNvSpPr txBox="1"/>
          <p:nvPr/>
        </p:nvSpPr>
        <p:spPr>
          <a:xfrm>
            <a:off x="4932362" y="4654297"/>
            <a:ext cx="4017371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Знаю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Стрелка"/>
          <p:cNvSpPr/>
          <p:nvPr/>
        </p:nvSpPr>
        <p:spPr>
          <a:xfrm rot="5400000">
            <a:off x="6921119" y="2682936"/>
            <a:ext cx="3162099" cy="780623"/>
          </a:xfrm>
          <a:prstGeom prst="rightArrow">
            <a:avLst>
              <a:gd name="adj1" fmla="val 63781"/>
              <a:gd name="adj2" fmla="val 8904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 вопроса</a:t>
            </a:r>
            <a:endParaRPr lang="ru-RU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Шар розовый?"/>
          <p:cNvSpPr txBox="1"/>
          <p:nvPr/>
        </p:nvSpPr>
        <p:spPr>
          <a:xfrm>
            <a:off x="6977781" y="2290691"/>
            <a:ext cx="102463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Шар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синий?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Шар розовый?"/>
          <p:cNvSpPr txBox="1"/>
          <p:nvPr/>
        </p:nvSpPr>
        <p:spPr>
          <a:xfrm>
            <a:off x="6993341" y="3787827"/>
            <a:ext cx="13354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Шар</a:t>
            </a:r>
            <a:b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зеленый?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69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4.44444E-6 L 5.55556E-7 0.25 " pathEditMode="relative" rAng="0" ptsTypes="AA">
                                      <p:cBhvr>
                                        <p:cTn id="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4.44444E-6 L -4.72222E-6 0.25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3.7037E-7 L 0.0507 0.21157 " pathEditMode="relative" rAng="0" ptsTypes="AA">
                                      <p:cBhvr>
                                        <p:cTn id="10" dur="7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057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7037E-7 L 0.0507 0.21157 " pathEditMode="relative" rAng="0" ptsTypes="AA">
                                      <p:cBhvr>
                                        <p:cTn id="12" dur="7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057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4.44444E-6 L 2.5E-6 0.25 " pathEditMode="relative" rAng="0" ptsTypes="AA">
                                      <p:cBhvr>
                                        <p:cTn id="14" dur="75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7037E-7 L 1.66667E-6 0.25 " pathEditMode="relative" rAng="0" ptsTypes="AA">
                                      <p:cBhvr>
                                        <p:cTn id="16" dur="75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4.44444E-6 L 0.00521 0.21828 " pathEditMode="relative" rAng="0" ptsTypes="AA">
                                      <p:cBhvr>
                                        <p:cTn id="18" dur="75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10903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3.7037E-7 L 0.05069 0.21157 " pathEditMode="relative" rAng="0" ptsTypes="AA">
                                      <p:cBhvr>
                                        <p:cTn id="20" dur="75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5" y="105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8" presetClass="emph" presetSubtype="0" accel="37736" decel="3900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2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8" presetClass="emph" presetSubtype="0" accel="18868" decel="3773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5400000">
                                      <p:cBhvr>
                                        <p:cTn id="2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5.55556E-7 0.25 C -0.02361 0.30347 -0.05087 0.31435 -0.04271 0.41458 C 0.02361 0.46689 -0.01007 0.51365 0.01337 0.56782 L 0.07413 0.60625 L 0.1375 0.60763 C 0.16441 0.58402 0.18003 0.64583 0.20746 0.62291 C 0.21076 0.55972 0.23212 0.44652 0.23646 0.38518 L 0.19722 0.23518 C 0.16979 0.20463 0.17413 0.23125 0.14618 0.20092 C 0.10694 0.2074 0.1033 0.22916 0.06476 0.23588 C 0.04444 0.26412 -0.0441 0.33888 -0.05781 0.40601 C -0.06111 0.50694 0.05226 0.40509 0.07882 0.47708 C 0.08194 0.50578 0.0849 0.53449 0.08785 0.56319 C 0.12413 0.55069 0.18906 0.54652 0.22535 0.53402 C 0.25121 0.5125 0.24531 0.50092 0.2717 0.47939 C 0.2717 0.42963 0.275 0.36435 0.275 0.31458 " pathEditMode="relative" rAng="0" ptsTypes="AAAAAAAAAAAAAAAA">
                                      <p:cBhvr>
                                        <p:cTn id="27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51" y="16435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1.11111E-6 0.25 C -0.01337 0.22083 -0.02187 0.21458 -0.03524 0.18449 C -0.07795 0.17361 -0.07934 0.24213 -0.12222 0.23125 C -0.1658 0.25463 -0.07934 0.38518 -0.12274 0.40995 C -0.22239 0.49606 -0.30399 0.33634 -0.32048 0.43402 C -0.25052 0.62407 -0.21979 0.5368 -0.1651 0.57569 C -0.12917 0.56157 -0.04878 0.64375 -0.03264 0.55925 C -0.00295 0.46088 0.00365 0.50578 0.03438 0.45925 C 0.04983 0.42569 -0.03715 0.39375 -0.03941 0.36088 C -0.04219 0.32824 -0.02934 0.2581 -0.04583 0.23125 C -0.07778 0.19004 -0.05503 0.2081 -0.07951 0.19398 C -0.14184 0.20208 -0.13403 0.22731 -0.17465 0.2787 " pathEditMode="relative" rAng="0" ptsTypes="AAAAAAAAAAAA">
                                      <p:cBhvr>
                                        <p:cTn id="29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19" y="14074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4965 0.36042 L 0.0132 0.25532 C -0.02934 0.23819 -0.04982 0.16574 -0.09132 0.14884 C -0.10225 0.03843 -0.20399 0.11412 -0.24722 0.13657 C -0.26423 0.17847 -0.3092 0.27593 -0.29583 0.39792 C -0.24166 0.4331 -0.28611 0.45556 -0.2316 0.4912 C -0.18507 0.49954 -0.24687 0.5963 -0.10625 0.5169 C -0.04305 0.4831 -0.04913 0.49884 -0.01788 0.45602 C -0.00312 0.42523 -0.00364 0.44074 0.02188 0.39884 C 0.01945 0.36921 0.05087 0.3331 0.03455 0.30787 C 0.00243 0.27153 -0.00416 0.27338 -0.02934 0.26065 C -0.09184 0.26921 -0.10989 0.35255 -0.15052 0.39838 " pathEditMode="relative" rAng="0" ptsTypes="AAAAAAAAAAAA">
                                      <p:cBhvr>
                                        <p:cTn id="3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413" y="-4144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0678 0.3456 L 0.07414 0.2463 C 0.03698 0.23009 0.01893 0.16157 -0.01736 0.1456 C -0.02691 0.0412 -0.11614 0.11273 -0.15399 0.13403 C -0.16892 0.17384 -0.16614 0.16944 -0.15434 0.28495 C -0.10694 0.31806 -0.16371 0.3919 -0.11597 0.42546 C -0.07517 0.43333 -0.09809 0.55718 0.025 0.48194 C 0.08056 0.44977 0.01945 0.47639 0.04688 0.43588 C 0.0599 0.40694 0.05938 0.42176 0.08212 0.38218 C 0.07969 0.3544 0.1073 0.32014 0.09289 0.29606 C 0.06459 0.26181 0.05903 0.26343 0.03698 0.25162 C -0.01788 0.25972 -0.03368 0.33819 -0.06927 0.38148 " pathEditMode="relative" rAng="0" ptsTypes="AAAAAAAAAAAA">
                                      <p:cBhvr>
                                        <p:cTn id="33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59" y="-4745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8212 0.25 C -0.10417 0.30671 -0.12084 0.29375 -0.1125 0.39976 C -0.14097 0.4243 -0.13091 0.48379 -0.10886 0.54143 C -0.08837 0.56828 -0.06302 0.58287 -0.04202 0.61088 C -0.02205 0.61088 -0.00834 0.55046 0.01163 0.55046 C 0.03732 0.52523 0.13663 0.59236 0.16267 0.56759 C 0.16545 0.50138 0.17257 0.42893 0.17725 0.36435 C 0.18403 0.33703 0.16354 0.28912 0.17048 0.26203 C 0.14409 0.22916 0.07344 0.21805 0.04687 0.18634 C 0.00989 0.19259 0.00278 0.19652 -0.0342 0.20347 C -0.05313 0.23356 -0.09827 0.22685 -0.11094 0.29814 C -0.11441 0.40509 -0.09097 0.39652 -0.06632 0.47361 C -0.05417 0.50532 -0.02726 0.57314 -0.00625 0.59652 C 0.02951 0.63588 0.07344 0.60185 0.10764 0.58865 C 0.13212 0.5655 0.08993 0.47268 0.11528 0.45046 C 0.11528 0.39699 0.04791 0.27569 0.04791 0.22268 " pathEditMode="relative" rAng="0" ptsTypes="AAAAAAAAAAAAAAAA">
                                      <p:cBhvr>
                                        <p:cTn id="35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642" y="15046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1.66667E-6 0.25 C -0.01927 0.2912 -0.05452 0.23773 -0.0474 0.31458 C 0.00694 0.35486 -0.03941 0.35602 -0.02014 0.39815 C -0.00208 0.41736 0.03958 0.45671 0.05781 0.47755 C 0.07517 0.47755 0.16406 0.50046 0.18125 0.50046 C 0.20364 0.48287 0.22396 0.42083 0.2467 0.40301 C 0.24913 0.35579 0.26163 0.28171 0.26528 0.23588 C 0.27135 0.21574 0.22951 0.17407 0.23524 0.15463 C 0.2125 0.13056 0.12552 0.10301 0.1026 0.08079 C 0.07066 0.08472 0.07448 0.09676 0.04253 0.10093 C 0.02587 0.12338 -0.02518 0.16111 -0.03629 0.21181 C -0.03906 0.28843 0.02413 0.27222 0.04583 0.32801 C 0.04566 0.37778 0.07031 0.35671 0.07031 0.40741 C 0.09965 0.39838 0.10989 0.42407 0.13941 0.41366 C 0.16111 0.39792 0.16736 0.36574 0.19045 0.35046 C 0.19045 0.31181 0.1434 0.17083 0.08819 0.21042 " pathEditMode="relative" rAng="0" ptsTypes="AAAAAAAAAAAAAAAA">
                                      <p:cBhvr>
                                        <p:cTn id="37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68" y="4051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9045 0.25 C 0.08177 0.22361 0.03351 0.30879 0.02466 0.28217 C -0.00486 0.26898 -0.03229 0.22916 -0.06163 0.2162 C -0.10243 0.27199 -0.07656 0.22152 -0.10642 0.23912 C -0.1184 0.27106 -0.17066 0.24791 -0.16146 0.34074 C -0.12396 0.36736 -0.16198 0.53726 -0.1243 0.56412 C -0.10468 0.60254 -0.06701 0.62754 -0.03611 0.62361 C -0.00538 0.61944 0.03802 0.56157 0.06077 0.53958 C 0.10486 0.51412 0.07084 0.4699 0.09254 0.43773 C 0.10295 0.41435 0.06927 0.375 0.08768 0.34351 C 0.08577 0.32083 0.07518 0.23773 0.06337 0.21805 C 0.04132 0.19027 0.01094 0.18148 -0.00642 0.17245 C -0.04948 0.17824 -0.02066 0.24351 -0.04913 0.27893 " pathEditMode="relative" rAng="0" ptsTypes="AAAAAAAAAAAAA">
                                      <p:cBhvr>
                                        <p:cTn id="39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465" y="148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0" presetClass="path" presetSubtype="0" accel="5000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5069 0.21157 C 0.04288 0.18495 0.1625 0.18125 0.15382 0.15417 C 0.12483 0.1419 0.12951 0.11852 0.10052 0.10579 C 0.04566 0.05393 0.0342 0.04699 0.00486 0.06412 C -0.00712 0.09583 -0.08837 0.0912 -0.07934 0.18403 C -0.04167 0.21042 -0.13229 0.27106 -0.08715 0.38657 C -0.07413 0.44792 -0.00816 0.55139 0.08802 0.4912 C 0.12552 0.4963 0.14705 0.47199 0.16371 0.44282 C 0.18038 0.41343 0.18524 0.34398 0.18819 0.31597 C 0.19844 0.29236 0.23351 0.2412 0.1559 0.25046 C 0.0625 0.29028 0.05156 0.19097 0.04062 0.17106 C 0.0191 0.14352 0.01389 0.14468 -0.0026 0.13542 C -0.04618 0.1419 -0.00156 0.24722 -0.02951 0.28264 " pathEditMode="relative" rAng="0" ptsTypes="AAAAAAAAAAAAA">
                                      <p:cBhvr>
                                        <p:cTn id="4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750"/>
                            </p:stCondLst>
                            <p:childTnLst>
                              <p:par>
                                <p:cTn id="4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0.53854 0.00649 " pathEditMode="relative" rAng="0" ptsTypes="AA">
                                      <p:cBhvr>
                                        <p:cTn id="47" dur="2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27" y="324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49" dur="3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675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500"/>
                            </p:stCondLst>
                            <p:childTnLst>
                              <p:par>
                                <p:cTn id="77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/>
      <p:bldGraphic spid="51" grpId="0">
        <p:bldAsOne/>
      </p:bldGraphic>
      <p:bldP spid="52" grpId="0"/>
      <p:bldP spid="72" grpId="0"/>
      <p:bldP spid="5" grpId="0" animBg="1"/>
      <p:bldP spid="26" grpId="0" animBg="1"/>
      <p:bldP spid="11" grpId="0" animBg="1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Метод половинного деления</a:t>
            </a:r>
            <a:endParaRPr lang="ru-RU" dirty="0"/>
          </a:p>
        </p:txBody>
      </p:sp>
      <p:graphicFrame>
        <p:nvGraphicFramePr>
          <p:cNvPr id="13" name="Дерево"/>
          <p:cNvGraphicFramePr/>
          <p:nvPr>
            <p:extLst>
              <p:ext uri="{D42A27DB-BD31-4B8C-83A1-F6EECF244321}">
                <p14:modId xmlns:p14="http://schemas.microsoft.com/office/powerpoint/2010/main" val="534530953"/>
              </p:ext>
            </p:extLst>
          </p:nvPr>
        </p:nvGraphicFramePr>
        <p:xfrm>
          <a:off x="2524195" y="2828316"/>
          <a:ext cx="5961266" cy="3840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8" name="Стрелка"/>
          <p:cNvSpPr/>
          <p:nvPr/>
        </p:nvSpPr>
        <p:spPr>
          <a:xfrm rot="5400000">
            <a:off x="6913130" y="4362423"/>
            <a:ext cx="3347881" cy="545917"/>
          </a:xfrm>
          <a:prstGeom prst="rightArrow">
            <a:avLst>
              <a:gd name="adj1" fmla="val 63781"/>
              <a:gd name="adj2" fmla="val 8904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вопроса</a:t>
            </a:r>
            <a:endParaRPr lang="ru-RU" sz="2000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Задание"/>
          <p:cNvSpPr txBox="1">
            <a:spLocks/>
          </p:cNvSpPr>
          <p:nvPr/>
        </p:nvSpPr>
        <p:spPr>
          <a:xfrm>
            <a:off x="1377582" y="1773183"/>
            <a:ext cx="7544523" cy="114477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Исследуйте, сколько вопросов с ответами 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Да/Нет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 надо задать, чтобы определить цифру на шаре, если начать с вопроса: «</a:t>
            </a:r>
            <a:r>
              <a:rPr lang="ru-RU" sz="2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Шар синий?</a:t>
            </a:r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?"/>
          <p:cNvSpPr/>
          <p:nvPr/>
        </p:nvSpPr>
        <p:spPr>
          <a:xfrm>
            <a:off x="641212" y="1988382"/>
            <a:ext cx="714380" cy="71438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4000" b="1" dirty="0" smtClean="0">
                <a:latin typeface="Arial Black" pitchFamily="34" charset="0"/>
                <a:cs typeface="Arial" pitchFamily="34" charset="0"/>
              </a:rPr>
              <a:t>?</a:t>
            </a:r>
            <a:endParaRPr lang="ru-RU" sz="4000" b="1" dirty="0">
              <a:latin typeface="Arial Black" pitchFamily="34" charset="0"/>
              <a:cs typeface="Arial" pitchFamily="34" charset="0"/>
            </a:endParaRPr>
          </a:p>
        </p:txBody>
      </p:sp>
      <p:grpSp>
        <p:nvGrpSpPr>
          <p:cNvPr id="39" name="человечек"/>
          <p:cNvGrpSpPr/>
          <p:nvPr/>
        </p:nvGrpSpPr>
        <p:grpSpPr>
          <a:xfrm>
            <a:off x="642910" y="3286124"/>
            <a:ext cx="2357454" cy="3429024"/>
            <a:chOff x="598369" y="3852486"/>
            <a:chExt cx="2075198" cy="3018468"/>
          </a:xfrm>
        </p:grpSpPr>
        <p:pic>
          <p:nvPicPr>
            <p:cNvPr id="28" name="Рисунок 27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9712" y="4350955"/>
              <a:ext cx="461053" cy="461053"/>
            </a:xfrm>
            <a:prstGeom prst="rect">
              <a:avLst/>
            </a:prstGeom>
          </p:spPr>
        </p:pic>
        <p:pic>
          <p:nvPicPr>
            <p:cNvPr id="29" name="Рисунок 2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1212" y="3852486"/>
              <a:ext cx="461053" cy="461053"/>
            </a:xfrm>
            <a:prstGeom prst="rect">
              <a:avLst/>
            </a:prstGeom>
          </p:spPr>
        </p:pic>
        <p:pic>
          <p:nvPicPr>
            <p:cNvPr id="27" name="Рисунок 26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050" t="1662" r="3314" b="6276"/>
            <a:stretch>
              <a:fillRect/>
            </a:stretch>
          </p:blipFill>
          <p:spPr>
            <a:xfrm>
              <a:off x="598369" y="3925515"/>
              <a:ext cx="2075198" cy="2945439"/>
            </a:xfrm>
            <a:prstGeom prst="rect">
              <a:avLst/>
            </a:prstGeom>
          </p:spPr>
        </p:pic>
      </p:grpSp>
      <p:grpSp>
        <p:nvGrpSpPr>
          <p:cNvPr id="30" name="ряд шаров"/>
          <p:cNvGrpSpPr/>
          <p:nvPr/>
        </p:nvGrpSpPr>
        <p:grpSpPr>
          <a:xfrm>
            <a:off x="1547813" y="1009184"/>
            <a:ext cx="7201240" cy="720520"/>
            <a:chOff x="1403648" y="2132856"/>
            <a:chExt cx="7201240" cy="720520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1403648" y="2132856"/>
              <a:ext cx="720520" cy="720520"/>
              <a:chOff x="1403648" y="2132856"/>
              <a:chExt cx="908384" cy="908384"/>
            </a:xfrm>
          </p:grpSpPr>
          <p:pic>
            <p:nvPicPr>
              <p:cNvPr id="5" name="Розовый шар1-1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03648" y="2132856"/>
                <a:ext cx="908384" cy="908384"/>
              </a:xfrm>
              <a:prstGeom prst="rect">
                <a:avLst/>
              </a:prstGeom>
            </p:spPr>
          </p:pic>
          <p:sp>
            <p:nvSpPr>
              <p:cNvPr id="31" name="Овал 30"/>
              <p:cNvSpPr/>
              <p:nvPr/>
            </p:nvSpPr>
            <p:spPr>
              <a:xfrm>
                <a:off x="1475656" y="227687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5" name="Группа 24"/>
            <p:cNvGrpSpPr/>
            <p:nvPr/>
          </p:nvGrpSpPr>
          <p:grpSpPr>
            <a:xfrm>
              <a:off x="2329465" y="2132856"/>
              <a:ext cx="720520" cy="720520"/>
              <a:chOff x="2329465" y="2132856"/>
              <a:chExt cx="908384" cy="908384"/>
            </a:xfrm>
          </p:grpSpPr>
          <p:pic>
            <p:nvPicPr>
              <p:cNvPr id="9" name="синий шар1-2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29465" y="2132856"/>
                <a:ext cx="908384" cy="908384"/>
              </a:xfrm>
              <a:prstGeom prst="rect">
                <a:avLst/>
              </a:prstGeom>
            </p:spPr>
          </p:pic>
          <p:sp>
            <p:nvSpPr>
              <p:cNvPr id="32" name="Овал 31"/>
              <p:cNvSpPr/>
              <p:nvPr/>
            </p:nvSpPr>
            <p:spPr>
              <a:xfrm>
                <a:off x="2483768" y="2492896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4" name="Группа 23"/>
            <p:cNvGrpSpPr/>
            <p:nvPr/>
          </p:nvGrpSpPr>
          <p:grpSpPr>
            <a:xfrm>
              <a:off x="3255282" y="2132856"/>
              <a:ext cx="720520" cy="720520"/>
              <a:chOff x="3255282" y="2132856"/>
              <a:chExt cx="908384" cy="908384"/>
            </a:xfrm>
          </p:grpSpPr>
          <p:pic>
            <p:nvPicPr>
              <p:cNvPr id="11" name="красный шар1-3"/>
              <p:cNvPicPr>
                <a:picLocks noChangeAspect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55282" y="2132856"/>
                <a:ext cx="908384" cy="908384"/>
              </a:xfrm>
              <a:prstGeom prst="rect">
                <a:avLst/>
              </a:prstGeom>
            </p:spPr>
          </p:pic>
          <p:sp>
            <p:nvSpPr>
              <p:cNvPr id="33" name="Овал 32"/>
              <p:cNvSpPr/>
              <p:nvPr/>
            </p:nvSpPr>
            <p:spPr>
              <a:xfrm>
                <a:off x="3563888" y="2276872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7" name="Группа 16"/>
            <p:cNvGrpSpPr/>
            <p:nvPr/>
          </p:nvGrpSpPr>
          <p:grpSpPr>
            <a:xfrm>
              <a:off x="4181099" y="2132856"/>
              <a:ext cx="720520" cy="720520"/>
              <a:chOff x="4181099" y="2132856"/>
              <a:chExt cx="908384" cy="908384"/>
            </a:xfrm>
          </p:grpSpPr>
          <p:pic>
            <p:nvPicPr>
              <p:cNvPr id="6" name="Розовый шар1-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81099" y="2132856"/>
                <a:ext cx="908384" cy="908384"/>
              </a:xfrm>
              <a:prstGeom prst="rect">
                <a:avLst/>
              </a:prstGeom>
            </p:spPr>
          </p:pic>
          <p:sp>
            <p:nvSpPr>
              <p:cNvPr id="34" name="Овал 33"/>
              <p:cNvSpPr/>
              <p:nvPr/>
            </p:nvSpPr>
            <p:spPr>
              <a:xfrm>
                <a:off x="4427414" y="2564904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6" name="Группа 15"/>
            <p:cNvGrpSpPr/>
            <p:nvPr/>
          </p:nvGrpSpPr>
          <p:grpSpPr>
            <a:xfrm>
              <a:off x="5106916" y="2132856"/>
              <a:ext cx="720520" cy="720520"/>
              <a:chOff x="5106916" y="2132856"/>
              <a:chExt cx="908384" cy="908384"/>
            </a:xfrm>
          </p:grpSpPr>
          <p:pic>
            <p:nvPicPr>
              <p:cNvPr id="10" name="синий шар1-1"/>
              <p:cNvPicPr>
                <a:picLocks noChangeAspect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106916" y="2132856"/>
                <a:ext cx="908384" cy="908384"/>
              </a:xfrm>
              <a:prstGeom prst="rect">
                <a:avLst/>
              </a:prstGeom>
            </p:spPr>
          </p:pic>
          <p:sp>
            <p:nvSpPr>
              <p:cNvPr id="35" name="Овал 34"/>
              <p:cNvSpPr/>
              <p:nvPr/>
            </p:nvSpPr>
            <p:spPr>
              <a:xfrm>
                <a:off x="5292080" y="2348880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5" name="Группа 14"/>
            <p:cNvGrpSpPr/>
            <p:nvPr/>
          </p:nvGrpSpPr>
          <p:grpSpPr>
            <a:xfrm>
              <a:off x="6032733" y="2132856"/>
              <a:ext cx="720520" cy="720520"/>
              <a:chOff x="6032733" y="2132856"/>
              <a:chExt cx="908384" cy="908384"/>
            </a:xfrm>
          </p:grpSpPr>
          <p:pic>
            <p:nvPicPr>
              <p:cNvPr id="7" name="Розовый шар2-4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32733" y="2132856"/>
                <a:ext cx="908384" cy="908384"/>
              </a:xfrm>
              <a:prstGeom prst="rect">
                <a:avLst/>
              </a:prstGeom>
            </p:spPr>
          </p:pic>
          <p:sp>
            <p:nvSpPr>
              <p:cNvPr id="36" name="Овал 35"/>
              <p:cNvSpPr/>
              <p:nvPr/>
            </p:nvSpPr>
            <p:spPr>
              <a:xfrm>
                <a:off x="6372200" y="2492896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6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" name="Группа 3"/>
            <p:cNvGrpSpPr/>
            <p:nvPr/>
          </p:nvGrpSpPr>
          <p:grpSpPr>
            <a:xfrm>
              <a:off x="6958550" y="2132856"/>
              <a:ext cx="720520" cy="720520"/>
              <a:chOff x="6958550" y="2132856"/>
              <a:chExt cx="908384" cy="908384"/>
            </a:xfrm>
          </p:grpSpPr>
          <p:pic>
            <p:nvPicPr>
              <p:cNvPr id="8" name="Розовый шар2-3"/>
              <p:cNvPicPr>
                <a:picLocks noChangeAspect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58550" y="2132856"/>
                <a:ext cx="908384" cy="908384"/>
              </a:xfrm>
              <a:prstGeom prst="rect">
                <a:avLst/>
              </a:prstGeom>
            </p:spPr>
          </p:pic>
          <p:sp>
            <p:nvSpPr>
              <p:cNvPr id="37" name="Овал 36"/>
              <p:cNvSpPr/>
              <p:nvPr/>
            </p:nvSpPr>
            <p:spPr>
              <a:xfrm>
                <a:off x="7380312" y="2348880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7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" name="Группа 2"/>
            <p:cNvGrpSpPr/>
            <p:nvPr/>
          </p:nvGrpSpPr>
          <p:grpSpPr>
            <a:xfrm>
              <a:off x="7884368" y="2132856"/>
              <a:ext cx="720520" cy="720520"/>
              <a:chOff x="7884368" y="2132856"/>
              <a:chExt cx="908384" cy="908384"/>
            </a:xfrm>
          </p:grpSpPr>
          <p:pic>
            <p:nvPicPr>
              <p:cNvPr id="12" name="Зеленый шар2-2"/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884368" y="2132856"/>
                <a:ext cx="908384" cy="908384"/>
              </a:xfrm>
              <a:prstGeom prst="rect">
                <a:avLst/>
              </a:prstGeom>
            </p:spPr>
          </p:pic>
          <p:sp>
            <p:nvSpPr>
              <p:cNvPr id="38" name="Овал 37"/>
              <p:cNvSpPr/>
              <p:nvPr/>
            </p:nvSpPr>
            <p:spPr>
              <a:xfrm>
                <a:off x="8028384" y="2492896"/>
                <a:ext cx="432048" cy="43204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dirty="0" smtClean="0">
                    <a:latin typeface="Arial" panose="020B0604020202020204" pitchFamily="34" charset="0"/>
                    <a:cs typeface="Arial" panose="020B0604020202020204" pitchFamily="34" charset="0"/>
                  </a:rPr>
                  <a:t>8</a:t>
                </a:r>
                <a:endParaRPr lang="ru-RU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42" name="Как придумать вопрос"/>
          <p:cNvSpPr txBox="1">
            <a:spLocks/>
          </p:cNvSpPr>
          <p:nvPr/>
        </p:nvSpPr>
        <p:spPr>
          <a:xfrm>
            <a:off x="1380498" y="1963132"/>
            <a:ext cx="7405875" cy="792088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/>
          <a:p>
            <a:pPr algn="just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По какому принципу необходимо выбирать вопросы, чтобы определить искомый ответ как можно быстрее?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4" name="определение"/>
          <p:cNvGrpSpPr/>
          <p:nvPr/>
        </p:nvGrpSpPr>
        <p:grpSpPr>
          <a:xfrm>
            <a:off x="3009214" y="3227661"/>
            <a:ext cx="5820852" cy="2728170"/>
            <a:chOff x="575728" y="3756325"/>
            <a:chExt cx="5820852" cy="2728170"/>
          </a:xfrm>
        </p:grpSpPr>
        <p:sp>
          <p:nvSpPr>
            <p:cNvPr id="45" name="Овал 44"/>
            <p:cNvSpPr/>
            <p:nvPr/>
          </p:nvSpPr>
          <p:spPr>
            <a:xfrm>
              <a:off x="611841" y="4603777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!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  <p:grpSp>
          <p:nvGrpSpPr>
            <p:cNvPr id="46" name="Группа 7"/>
            <p:cNvGrpSpPr/>
            <p:nvPr/>
          </p:nvGrpSpPr>
          <p:grpSpPr>
            <a:xfrm>
              <a:off x="575728" y="3756325"/>
              <a:ext cx="5764617" cy="2728170"/>
              <a:chOff x="403901" y="4040411"/>
              <a:chExt cx="4156912" cy="2728170"/>
            </a:xfrm>
          </p:grpSpPr>
          <p:cxnSp>
            <p:nvCxnSpPr>
              <p:cNvPr id="48" name="Прямая соединительная линия 47"/>
              <p:cNvCxnSpPr/>
              <p:nvPr/>
            </p:nvCxnSpPr>
            <p:spPr>
              <a:xfrm flipV="1">
                <a:off x="403901" y="4040411"/>
                <a:ext cx="4156912" cy="92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Прямая соединительная линия 48"/>
              <p:cNvCxnSpPr/>
              <p:nvPr/>
            </p:nvCxnSpPr>
            <p:spPr>
              <a:xfrm flipV="1">
                <a:off x="428596" y="6759395"/>
                <a:ext cx="4132217" cy="9186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Подзаголовок 5"/>
            <p:cNvSpPr txBox="1">
              <a:spLocks/>
            </p:cNvSpPr>
            <p:nvPr/>
          </p:nvSpPr>
          <p:spPr>
            <a:xfrm>
              <a:off x="1457380" y="3870033"/>
              <a:ext cx="4939200" cy="2483784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Количество информации </a:t>
              </a:r>
              <a:r>
                <a:rPr lang="ru-RU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содержащееся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в 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сообщении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об одном из </a:t>
              </a:r>
              <a:r>
                <a:rPr lang="ru-RU" sz="2200" i="1" dirty="0">
                  <a:latin typeface="Arial" panose="020B0604020202020204" pitchFamily="34" charset="0"/>
                  <a:cs typeface="Arial" panose="020B0604020202020204" pitchFamily="34" charset="0"/>
                </a:rPr>
                <a:t>N </a:t>
              </a:r>
              <a:r>
                <a:rPr lang="ru-RU" sz="2200" dirty="0">
                  <a:latin typeface="Arial" panose="020B0604020202020204" pitchFamily="34" charset="0"/>
                  <a:cs typeface="Arial" panose="020B0604020202020204" pitchFamily="34" charset="0"/>
                </a:rPr>
                <a:t>равновероятных результатов некоторого события, определяется из решения уравнения </a:t>
              </a:r>
              <a:endParaRPr lang="ru-RU" sz="22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ru-RU" sz="22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r>
                <a:rPr lang="en-US" sz="2200" b="1" i="1" baseline="30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sz="22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2200" b="1" dirty="0">
                  <a:latin typeface="Arial" panose="020B0604020202020204" pitchFamily="34" charset="0"/>
                  <a:cs typeface="Arial" panose="020B0604020202020204" pitchFamily="34" charset="0"/>
                </a:rPr>
                <a:t>= </a:t>
              </a:r>
              <a:r>
                <a:rPr lang="en-US" sz="2200" b="1" i="1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US" sz="2200" dirty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125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AsOne/>
      </p:bldGraphic>
      <p:bldGraphic spid="13" grpId="1">
        <p:bldAsOne/>
      </p:bldGraphic>
      <p:bldP spid="18" grpId="0" animBg="1"/>
      <p:bldP spid="18" grpId="1" animBg="1"/>
      <p:bldP spid="22" grpId="0"/>
      <p:bldP spid="22" grpId="1"/>
      <p:bldP spid="23" grpId="0" animBg="1"/>
      <p:bldP spid="4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Содержательный подход</a:t>
            </a:r>
            <a:endParaRPr lang="ru-RU" dirty="0"/>
          </a:p>
        </p:txBody>
      </p:sp>
      <p:grpSp>
        <p:nvGrpSpPr>
          <p:cNvPr id="30" name="Группа 29"/>
          <p:cNvGrpSpPr/>
          <p:nvPr/>
        </p:nvGrpSpPr>
        <p:grpSpPr>
          <a:xfrm>
            <a:off x="642910" y="1020442"/>
            <a:ext cx="8292025" cy="1429109"/>
            <a:chOff x="666183" y="2467252"/>
            <a:chExt cx="8292025" cy="1429109"/>
          </a:xfrm>
        </p:grpSpPr>
        <p:sp>
          <p:nvSpPr>
            <p:cNvPr id="16" name="Подзаголовок 5"/>
            <p:cNvSpPr txBox="1">
              <a:spLocks/>
            </p:cNvSpPr>
            <p:nvPr/>
          </p:nvSpPr>
          <p:spPr>
            <a:xfrm>
              <a:off x="1436603" y="2467252"/>
              <a:ext cx="7521605" cy="1429109"/>
            </a:xfrm>
            <a:prstGeom prst="rect">
              <a:avLst/>
            </a:prstGeom>
            <a:noFill/>
          </p:spPr>
          <p:txBody>
            <a:bodyPr vert="horz" lIns="91440" tIns="45720" rIns="91440" bIns="45720" rtlCol="0">
              <a:noAutofit/>
            </a:bodyPr>
            <a:lstStyle/>
            <a:p>
              <a:pPr algn="just"/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Стол телевизионной игры «Что? Где? Когда?» разбит на 13 равных секторов. Какое количество информации содержит сообщение ведущего: «</a:t>
              </a:r>
              <a:r>
                <a:rPr lang="ru-RU" sz="22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Волчок указывает на супер-блиц</a:t>
              </a:r>
              <a:r>
                <a:rPr lang="ru-RU" sz="22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».   </a:t>
              </a:r>
              <a:endParaRPr lang="ru-RU" sz="2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Овал 14"/>
            <p:cNvSpPr/>
            <p:nvPr/>
          </p:nvSpPr>
          <p:spPr>
            <a:xfrm>
              <a:off x="666183" y="2606067"/>
              <a:ext cx="714380" cy="7143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4000" b="1" dirty="0" smtClean="0">
                  <a:latin typeface="Arial Black" pitchFamily="34" charset="0"/>
                  <a:cs typeface="Arial" pitchFamily="34" charset="0"/>
                </a:rPr>
                <a:t>?</a:t>
              </a:r>
              <a:endParaRPr lang="ru-RU" sz="4000" b="1" dirty="0">
                <a:latin typeface="Arial Black" pitchFamily="34" charset="0"/>
                <a:cs typeface="Arial" pitchFamily="34" charset="0"/>
              </a:endParaRPr>
            </a:p>
          </p:txBody>
        </p:sp>
      </p:grpSp>
      <p:graphicFrame>
        <p:nvGraphicFramePr>
          <p:cNvPr id="17" name="Дерево" hidden="1"/>
          <p:cNvGraphicFramePr/>
          <p:nvPr>
            <p:extLst>
              <p:ext uri="{D42A27DB-BD31-4B8C-83A1-F6EECF244321}">
                <p14:modId xmlns:p14="http://schemas.microsoft.com/office/powerpoint/2010/main" val="2348821906"/>
              </p:ext>
            </p:extLst>
          </p:nvPr>
        </p:nvGraphicFramePr>
        <p:xfrm>
          <a:off x="5508104" y="3009103"/>
          <a:ext cx="2984053" cy="3174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0" name="Формула"/>
          <p:cNvSpPr txBox="1"/>
          <p:nvPr/>
        </p:nvSpPr>
        <p:spPr>
          <a:xfrm>
            <a:off x="6516216" y="4941888"/>
            <a:ext cx="154241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2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бита</a:t>
            </a:r>
            <a:endParaRPr lang="ru-RU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Не знаю"/>
          <p:cNvSpPr txBox="1"/>
          <p:nvPr/>
        </p:nvSpPr>
        <p:spPr>
          <a:xfrm>
            <a:off x="6026446" y="2636912"/>
            <a:ext cx="2866728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Не знаю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Знаю"/>
          <p:cNvSpPr txBox="1"/>
          <p:nvPr/>
        </p:nvSpPr>
        <p:spPr>
          <a:xfrm>
            <a:off x="6026446" y="5999516"/>
            <a:ext cx="2866728" cy="4308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ru-RU" sz="2200" dirty="0" smtClean="0">
                <a:latin typeface="Arial" panose="020B0604020202020204" pitchFamily="34" charset="0"/>
                <a:cs typeface="Arial" panose="020B0604020202020204" pitchFamily="34" charset="0"/>
              </a:rPr>
              <a:t>Знаю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Стрелка"/>
          <p:cNvSpPr/>
          <p:nvPr/>
        </p:nvSpPr>
        <p:spPr>
          <a:xfrm rot="5400000">
            <a:off x="7128282" y="4257094"/>
            <a:ext cx="2952328" cy="576063"/>
          </a:xfrm>
          <a:prstGeom prst="rightArrow">
            <a:avLst>
              <a:gd name="adj1" fmla="val 63781"/>
              <a:gd name="adj2" fmla="val 89046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>
                <a:ln w="0"/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вопроса</a:t>
            </a:r>
            <a:endParaRPr lang="ru-RU" dirty="0">
              <a:ln w="0"/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88" y="2636912"/>
            <a:ext cx="5278778" cy="380072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2" name="Прямоугольник 11"/>
          <p:cNvSpPr/>
          <p:nvPr/>
        </p:nvSpPr>
        <p:spPr>
          <a:xfrm>
            <a:off x="6646861" y="3356992"/>
            <a:ext cx="91242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200" b="1" i="1" baseline="5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22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lang="ru-RU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Формула"/>
          <p:cNvSpPr txBox="1"/>
          <p:nvPr/>
        </p:nvSpPr>
        <p:spPr>
          <a:xfrm>
            <a:off x="6372200" y="4077072"/>
            <a:ext cx="165618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spc="200" dirty="0" smtClean="0">
                <a:latin typeface="Arial" panose="020B0604020202020204" pitchFamily="34" charset="0"/>
                <a:cs typeface="Arial" panose="020B0604020202020204" pitchFamily="34" charset="0"/>
              </a:rPr>
              <a:t>13≤16=2</a:t>
            </a:r>
            <a:r>
              <a:rPr lang="ru-RU" sz="2200" spc="200" baseline="50000" dirty="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ru-RU" sz="2200" spc="200" baseline="50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1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  <p:bldGraphic spid="17" grpId="1">
        <p:bldAsOne/>
      </p:bldGraphic>
      <p:bldP spid="20" grpId="0"/>
      <p:bldP spid="21" grpId="0" animBg="1"/>
      <p:bldP spid="22" grpId="0" animBg="1"/>
      <p:bldP spid="23" grpId="0" animBg="1"/>
      <p:bldP spid="12" grpId="0"/>
      <p:bldP spid="2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5125</TotalTime>
  <Words>1385</Words>
  <Application>Microsoft Office PowerPoint</Application>
  <PresentationFormat>Экран (4:3)</PresentationFormat>
  <Paragraphs>271</Paragraphs>
  <Slides>20</Slides>
  <Notes>10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6" baseType="lpstr">
      <vt:lpstr>Arial</vt:lpstr>
      <vt:lpstr>Arial Black</vt:lpstr>
      <vt:lpstr>Calibri</vt:lpstr>
      <vt:lpstr>Symbol</vt:lpstr>
      <vt:lpstr>Times New Roman</vt:lpstr>
      <vt:lpstr>Тема Office</vt:lpstr>
      <vt:lpstr>ПОДХОДЫ К ИЗМЕРЕНИЮ ИНФОРМАЦИИ</vt:lpstr>
      <vt:lpstr>Ключевые слова</vt:lpstr>
      <vt:lpstr>Подходы к измерению информации</vt:lpstr>
      <vt:lpstr>Содержательный подход</vt:lpstr>
      <vt:lpstr>Содержательный подход</vt:lpstr>
      <vt:lpstr>Содержательный подход</vt:lpstr>
      <vt:lpstr>Содержательный подход</vt:lpstr>
      <vt:lpstr>Метод половинного деления</vt:lpstr>
      <vt:lpstr>Содержательный подход</vt:lpstr>
      <vt:lpstr>Алфавитный подход</vt:lpstr>
      <vt:lpstr>Кодирование</vt:lpstr>
      <vt:lpstr>Почему ФЫВАПРОЛЖЭ</vt:lpstr>
      <vt:lpstr>Алфавитный подход</vt:lpstr>
      <vt:lpstr>Единицы измерения информации</vt:lpstr>
      <vt:lpstr>Самое главное</vt:lpstr>
      <vt:lpstr>Давайте обсудим</vt:lpstr>
      <vt:lpstr>Давайте обсудим</vt:lpstr>
      <vt:lpstr>Вопросы и задания</vt:lpstr>
      <vt:lpstr>Вопросы и задания</vt:lpstr>
      <vt:lpstr>Информационные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ПОДХОДЫ К ИЗМЕРЕНИЮ ИНФОРМАЦИИ</dc:title>
  <dc:creator>MK</dc:creator>
  <cp:lastModifiedBy>Елена Мирончик</cp:lastModifiedBy>
  <cp:revision>13</cp:revision>
  <dcterms:modified xsi:type="dcterms:W3CDTF">2017-02-23T04:42:35Z</dcterms:modified>
</cp:coreProperties>
</file>