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7" r:id="rId4"/>
    <p:sldId id="274" r:id="rId5"/>
    <p:sldId id="275" r:id="rId6"/>
    <p:sldId id="276" r:id="rId7"/>
    <p:sldId id="277" r:id="rId8"/>
    <p:sldId id="273" r:id="rId9"/>
    <p:sldId id="279" r:id="rId10"/>
    <p:sldId id="283" r:id="rId11"/>
    <p:sldId id="284" r:id="rId12"/>
    <p:sldId id="281" r:id="rId13"/>
    <p:sldId id="285" r:id="rId14"/>
    <p:sldId id="286" r:id="rId15"/>
    <p:sldId id="259" r:id="rId16"/>
    <p:sldId id="289" r:id="rId17"/>
    <p:sldId id="297" r:id="rId18"/>
    <p:sldId id="293" r:id="rId19"/>
    <p:sldId id="292" r:id="rId20"/>
    <p:sldId id="294" r:id="rId21"/>
    <p:sldId id="295" r:id="rId22"/>
    <p:sldId id="271" r:id="rId2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orient="horz" pos="663">
          <p15:clr>
            <a:srgbClr val="A4A3A4"/>
          </p15:clr>
        </p15:guide>
        <p15:guide id="3" pos="2926">
          <p15:clr>
            <a:srgbClr val="A4A3A4"/>
          </p15:clr>
        </p15:guide>
        <p15:guide id="4"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4" autoAdjust="0"/>
    <p:restoredTop sz="94081" autoAdjust="0"/>
  </p:normalViewPr>
  <p:slideViewPr>
    <p:cSldViewPr>
      <p:cViewPr varScale="1">
        <p:scale>
          <a:sx n="65" d="100"/>
          <a:sy n="65" d="100"/>
        </p:scale>
        <p:origin x="1482" y="72"/>
      </p:cViewPr>
      <p:guideLst>
        <p:guide orient="horz" pos="2160"/>
        <p:guide orient="horz" pos="663"/>
        <p:guide pos="2926"/>
        <p:guide pos="385"/>
      </p:guideLst>
    </p:cSldViewPr>
  </p:slideViewPr>
  <p:notesTextViewPr>
    <p:cViewPr>
      <p:scale>
        <a:sx n="100" d="100"/>
        <a:sy n="100" d="100"/>
      </p:scale>
      <p:origin x="0" y="0"/>
    </p:cViewPr>
  </p:notesTextViewPr>
  <p:sorterViewPr>
    <p:cViewPr>
      <p:scale>
        <a:sx n="150" d="100"/>
        <a:sy n="150" d="100"/>
      </p:scale>
      <p:origin x="0" y="77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A12F9BAB-FFD8-419E-A190-BB698382D60A}" type="datetimeFigureOut">
              <a:rPr lang="ru-RU"/>
              <a:pPr>
                <a:defRPr/>
              </a:pPr>
              <a:t>21.02.2017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endParaRPr lang="ru-RU" noProof="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B97A3D2-2E43-424E-B537-6B5133B46436}" type="slidenum">
              <a:rPr lang="ru-RU"/>
              <a:pPr>
                <a:defRPr/>
              </a:pPr>
              <a:t>‹#›</a:t>
            </a:fld>
            <a:endParaRPr lang="ru-RU"/>
          </a:p>
        </p:txBody>
      </p:sp>
    </p:spTree>
    <p:extLst>
      <p:ext uri="{BB962C8B-B14F-4D97-AF65-F5344CB8AC3E}">
        <p14:creationId xmlns:p14="http://schemas.microsoft.com/office/powerpoint/2010/main" val="10161033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Образ слайда 1"/>
          <p:cNvSpPr>
            <a:spLocks noGrp="1" noRot="1" noChangeAspect="1"/>
          </p:cNvSpPr>
          <p:nvPr>
            <p:ph type="sldImg"/>
          </p:nvPr>
        </p:nvSpPr>
        <p:spPr bwMode="auto">
          <a:noFill/>
          <a:ln>
            <a:solidFill>
              <a:srgbClr val="000000"/>
            </a:solidFill>
            <a:miter lim="800000"/>
            <a:headEnd/>
            <a:tailEnd/>
          </a:ln>
        </p:spPr>
      </p:sp>
      <p:sp>
        <p:nvSpPr>
          <p:cNvPr id="17410"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b="1" dirty="0" smtClean="0"/>
              <a:t>Комментарии</a:t>
            </a:r>
          </a:p>
          <a:p>
            <a:pPr>
              <a:spcBef>
                <a:spcPct val="0"/>
              </a:spcBef>
            </a:pPr>
            <a:r>
              <a:rPr lang="ru-RU" dirty="0" smtClean="0"/>
              <a:t>Вопрос появляется</a:t>
            </a:r>
            <a:r>
              <a:rPr lang="ru-RU" baseline="0" dirty="0" smtClean="0"/>
              <a:t> по щелчку мыши </a:t>
            </a:r>
            <a:endParaRPr lang="ru-RU" dirty="0" smtClean="0"/>
          </a:p>
        </p:txBody>
      </p:sp>
      <p:sp>
        <p:nvSpPr>
          <p:cNvPr id="17411"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D344CC1-3132-4152-A8F3-757A61BF9DAF}" type="slidenum">
              <a:rPr lang="ru-RU">
                <a:cs typeface="Arial" charset="0"/>
              </a:rPr>
              <a:pPr fontAlgn="base">
                <a:spcBef>
                  <a:spcPct val="0"/>
                </a:spcBef>
                <a:spcAft>
                  <a:spcPct val="0"/>
                </a:spcAft>
              </a:pPr>
              <a:t>3</a:t>
            </a:fld>
            <a:endParaRPr lang="ru-RU">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Образ слайда 1"/>
          <p:cNvSpPr>
            <a:spLocks noGrp="1" noRot="1" noChangeAspect="1"/>
          </p:cNvSpPr>
          <p:nvPr>
            <p:ph type="sldImg"/>
          </p:nvPr>
        </p:nvSpPr>
        <p:spPr bwMode="auto">
          <a:noFill/>
          <a:ln>
            <a:solidFill>
              <a:srgbClr val="000000"/>
            </a:solidFill>
            <a:miter lim="800000"/>
            <a:headEnd/>
            <a:tailEnd/>
          </a:ln>
        </p:spPr>
      </p:sp>
      <p:sp>
        <p:nvSpPr>
          <p:cNvPr id="33794"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b="1" dirty="0" smtClean="0"/>
              <a:t>Комментарии </a:t>
            </a:r>
          </a:p>
          <a:p>
            <a:pPr>
              <a:spcBef>
                <a:spcPct val="0"/>
              </a:spcBef>
            </a:pPr>
            <a:r>
              <a:rPr lang="ru-RU" b="1" dirty="0" smtClean="0"/>
              <a:t>«Ромашка вопросов» (или «Ромашка </a:t>
            </a:r>
            <a:r>
              <a:rPr lang="ru-RU" b="1" dirty="0" err="1" smtClean="0"/>
              <a:t>Блума</a:t>
            </a:r>
            <a:r>
              <a:rPr lang="ru-RU" b="1" dirty="0" smtClean="0"/>
              <a:t>»)</a:t>
            </a:r>
            <a:endParaRPr lang="ru-RU" dirty="0" smtClean="0"/>
          </a:p>
          <a:p>
            <a:pPr>
              <a:spcBef>
                <a:spcPct val="0"/>
              </a:spcBef>
            </a:pPr>
            <a:r>
              <a:rPr lang="ru-RU" dirty="0" smtClean="0"/>
              <a:t>Систематика вопросов, основанная на созданной известным американским психологом и педагогом Бенджамином </a:t>
            </a:r>
            <a:r>
              <a:rPr lang="ru-RU" dirty="0" err="1" smtClean="0"/>
              <a:t>Блумом</a:t>
            </a:r>
            <a:r>
              <a:rPr lang="ru-RU" dirty="0" smtClean="0"/>
              <a:t> таксономии учебных целей по уровням познавательной деятельности (знание, понимание, применение, анализ, синтез и оценка), достаточно популярна в мире современного образования. (Шишов С. Е., </a:t>
            </a:r>
            <a:r>
              <a:rPr lang="ru-RU" dirty="0" err="1" smtClean="0"/>
              <a:t>Кальней</a:t>
            </a:r>
            <a:r>
              <a:rPr lang="ru-RU" dirty="0" smtClean="0"/>
              <a:t> В.А., 1999, с. 93). Учитывая, что «</a:t>
            </a:r>
            <a:r>
              <a:rPr lang="ru-RU" dirty="0" err="1" smtClean="0"/>
              <a:t>Блум</a:t>
            </a:r>
            <a:r>
              <a:rPr lang="ru-RU" dirty="0" smtClean="0"/>
              <a:t>» можно перевести с немецкого языка как «цветок», разработчики технологии критического мышления представили теоретические построения ученого в более наглядной и привлекательной форме. Получившийся «цветок» назвали «Ромашкой </a:t>
            </a:r>
            <a:r>
              <a:rPr lang="ru-RU" dirty="0" err="1" smtClean="0"/>
              <a:t>Блума</a:t>
            </a:r>
            <a:r>
              <a:rPr lang="ru-RU" dirty="0" smtClean="0"/>
              <a:t>». Перечень вопросов на ее лепестках был заимствован из выступления американских психологов Джеймса и Кэрол </a:t>
            </a:r>
            <a:r>
              <a:rPr lang="ru-RU" dirty="0" err="1" smtClean="0"/>
              <a:t>Бирс</a:t>
            </a:r>
            <a:r>
              <a:rPr lang="ru-RU" dirty="0" smtClean="0"/>
              <a:t>.</a:t>
            </a:r>
          </a:p>
          <a:p>
            <a:pPr>
              <a:spcBef>
                <a:spcPct val="0"/>
              </a:spcBef>
            </a:pPr>
            <a:r>
              <a:rPr lang="ru-RU" dirty="0" smtClean="0"/>
              <a:t>Итак, шесть лепестков — шесть типов вопросов.</a:t>
            </a:r>
          </a:p>
          <a:p>
            <a:pPr>
              <a:spcBef>
                <a:spcPct val="0"/>
              </a:spcBef>
            </a:pPr>
            <a:endParaRPr lang="ru-RU" dirty="0" smtClean="0"/>
          </a:p>
        </p:txBody>
      </p:sp>
      <p:sp>
        <p:nvSpPr>
          <p:cNvPr id="33795"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F88EC39-750F-4FFB-ADC7-C16B184DB050}" type="slidenum">
              <a:rPr lang="ru-RU">
                <a:cs typeface="Arial" charset="0"/>
              </a:rPr>
              <a:pPr fontAlgn="base">
                <a:spcBef>
                  <a:spcPct val="0"/>
                </a:spcBef>
                <a:spcAft>
                  <a:spcPct val="0"/>
                </a:spcAft>
              </a:pPr>
              <a:t>14</a:t>
            </a:fld>
            <a:endParaRPr lang="ru-RU">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Образ слайда 1"/>
          <p:cNvSpPr>
            <a:spLocks noGrp="1" noRot="1" noChangeAspect="1"/>
          </p:cNvSpPr>
          <p:nvPr>
            <p:ph type="sldImg"/>
          </p:nvPr>
        </p:nvSpPr>
        <p:spPr bwMode="auto">
          <a:noFill/>
          <a:ln>
            <a:solidFill>
              <a:srgbClr val="000000"/>
            </a:solidFill>
            <a:miter lim="800000"/>
            <a:headEnd/>
            <a:tailEnd/>
          </a:ln>
        </p:spPr>
      </p:sp>
      <p:sp>
        <p:nvSpPr>
          <p:cNvPr id="3" name="Заметки 2"/>
          <p:cNvSpPr>
            <a:spLocks noGrp="1"/>
          </p:cNvSpPr>
          <p:nvPr>
            <p:ph type="body" idx="1"/>
          </p:nvPr>
        </p:nvSpPr>
        <p:spPr/>
        <p:txBody>
          <a:bodyPr>
            <a:normAutofit fontScale="92500"/>
          </a:bodyPr>
          <a:lstStyle/>
          <a:p>
            <a:pPr fontAlgn="auto">
              <a:spcBef>
                <a:spcPts val="0"/>
              </a:spcBef>
              <a:spcAft>
                <a:spcPts val="0"/>
              </a:spcAft>
              <a:defRPr/>
            </a:pPr>
            <a:r>
              <a:rPr lang="ru-RU" b="1" dirty="0" smtClean="0"/>
              <a:t>Метод </a:t>
            </a:r>
            <a:r>
              <a:rPr lang="ru-RU" b="1" dirty="0" err="1" smtClean="0"/>
              <a:t>Корнелла</a:t>
            </a:r>
            <a:r>
              <a:rPr lang="ru-RU" b="1" dirty="0" smtClean="0"/>
              <a:t> </a:t>
            </a:r>
            <a:r>
              <a:rPr lang="ru-RU" dirty="0" smtClean="0"/>
              <a:t>наводит порядок в учебных записях. </a:t>
            </a:r>
          </a:p>
          <a:p>
            <a:pPr fontAlgn="auto">
              <a:spcBef>
                <a:spcPts val="0"/>
              </a:spcBef>
              <a:spcAft>
                <a:spcPts val="0"/>
              </a:spcAft>
              <a:defRPr/>
            </a:pPr>
            <a:r>
              <a:rPr lang="ru-RU" dirty="0" smtClean="0"/>
              <a:t>В графе «</a:t>
            </a:r>
            <a:r>
              <a:rPr lang="ru-RU" b="1" dirty="0" smtClean="0"/>
              <a:t>Заметки</a:t>
            </a:r>
            <a:r>
              <a:rPr lang="ru-RU" dirty="0" smtClean="0"/>
              <a:t>» конспектируйте ключевые моменты. Не нужно записывать всё подряд. Главное правило метода </a:t>
            </a:r>
            <a:r>
              <a:rPr lang="ru-RU" dirty="0" err="1" smtClean="0"/>
              <a:t>Корнелла</a:t>
            </a:r>
            <a:r>
              <a:rPr lang="ru-RU" dirty="0" smtClean="0"/>
              <a:t>: меньше — лучше. Записывайте вопросы, которые возникают у вас по ходу лекции, и отмечайте моменты, в которых вы позже разберётесь подробнее.</a:t>
            </a:r>
          </a:p>
          <a:p>
            <a:pPr fontAlgn="auto">
              <a:spcBef>
                <a:spcPts val="0"/>
              </a:spcBef>
              <a:spcAft>
                <a:spcPts val="0"/>
              </a:spcAft>
              <a:defRPr/>
            </a:pPr>
            <a:r>
              <a:rPr lang="ru-RU" b="1" dirty="0" smtClean="0"/>
              <a:t>Левую колонку </a:t>
            </a:r>
            <a:r>
              <a:rPr lang="ru-RU" dirty="0" smtClean="0"/>
              <a:t>вы заполняете, когда перечитываете записанную лекцию. Не откладывайте эту задачу, лучше провести анализ в тот же день или хотя бы на следующий, пока в голове свежи воспоминания. Скорее всего, некоторые фразы вы записали непонятно, сразу скорректируйте их. В левую графу должны попасть только основные тезисы, вынесенные из заметок, и ответы на вопросы, которые вы задали сами себе, пока слушали лектора.</a:t>
            </a:r>
          </a:p>
          <a:p>
            <a:pPr fontAlgn="auto">
              <a:spcBef>
                <a:spcPts val="0"/>
              </a:spcBef>
              <a:spcAft>
                <a:spcPts val="0"/>
              </a:spcAft>
              <a:defRPr/>
            </a:pPr>
            <a:r>
              <a:rPr lang="ru-RU" b="1" dirty="0" smtClean="0"/>
              <a:t>Резюме</a:t>
            </a:r>
            <a:r>
              <a:rPr lang="ru-RU" dirty="0" smtClean="0"/>
              <a:t> в нижней части листа — главная мысль лекции, выжимка из того, что вы услышали, записанная вашими словами. Если вы сможете написать резюме, значит, материал вы усвоили.</a:t>
            </a:r>
          </a:p>
          <a:p>
            <a:pPr fontAlgn="auto">
              <a:spcBef>
                <a:spcPts val="0"/>
              </a:spcBef>
              <a:spcAft>
                <a:spcPts val="0"/>
              </a:spcAft>
              <a:defRPr/>
            </a:pPr>
            <a:r>
              <a:rPr lang="ru-RU" dirty="0" smtClean="0"/>
              <a:t>Не утрамбовывайте лекцию на одном листе, но разделите её на логические части. Если не получилось перенести новый кусок на следующую страницу, отчеркните его жирной линией. Резюмировать можно лекцию целиком или её отдельные главы.</a:t>
            </a:r>
          </a:p>
          <a:p>
            <a:pPr fontAlgn="auto">
              <a:spcBef>
                <a:spcPts val="0"/>
              </a:spcBef>
              <a:spcAft>
                <a:spcPts val="0"/>
              </a:spcAft>
              <a:defRPr/>
            </a:pPr>
            <a:r>
              <a:rPr lang="ru-RU" dirty="0" smtClean="0"/>
              <a:t>По заметкам, сделанным при помощи метода </a:t>
            </a:r>
            <a:r>
              <a:rPr lang="ru-RU" dirty="0" err="1" smtClean="0"/>
              <a:t>Корнелла</a:t>
            </a:r>
            <a:r>
              <a:rPr lang="ru-RU" dirty="0" smtClean="0"/>
              <a:t>, легко готовиться к экзаменам. Ведь самое важное — понимать материал. А вы усвоите его во время обработки лекций. Чтобы освежить знания в памяти, достаточно прочесть ваши короткие записи. Попробуйте устроить себе тест: закрыть правую половину листа с заметками и объяснить каждый тезис лекции из левой графы. Метод </a:t>
            </a:r>
            <a:r>
              <a:rPr lang="ru-RU" dirty="0" err="1" smtClean="0"/>
              <a:t>Корнелла</a:t>
            </a:r>
            <a:r>
              <a:rPr lang="ru-RU" dirty="0" smtClean="0"/>
              <a:t> вытащит вас из хаоса беспорядочных записей. Чёткую структуру обретут не только ваши заметки, но и ваши мысли!</a:t>
            </a:r>
          </a:p>
          <a:p>
            <a:pPr fontAlgn="auto">
              <a:spcBef>
                <a:spcPts val="0"/>
              </a:spcBef>
              <a:spcAft>
                <a:spcPts val="0"/>
              </a:spcAft>
              <a:defRPr/>
            </a:pPr>
            <a:endParaRPr lang="ru-RU" dirty="0" smtClean="0"/>
          </a:p>
          <a:p>
            <a:pPr fontAlgn="auto">
              <a:spcBef>
                <a:spcPts val="0"/>
              </a:spcBef>
              <a:spcAft>
                <a:spcPts val="0"/>
              </a:spcAft>
              <a:defRPr/>
            </a:pPr>
            <a:endParaRPr lang="ru-RU" dirty="0"/>
          </a:p>
        </p:txBody>
      </p:sp>
      <p:sp>
        <p:nvSpPr>
          <p:cNvPr id="38915"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C8923F-8A68-4AFD-9C08-07867F5A9250}" type="slidenum">
              <a:rPr lang="ru-RU">
                <a:cs typeface="Arial" charset="0"/>
              </a:rPr>
              <a:pPr fontAlgn="base">
                <a:spcBef>
                  <a:spcPct val="0"/>
                </a:spcBef>
                <a:spcAft>
                  <a:spcPct val="0"/>
                </a:spcAft>
              </a:pPr>
              <a:t>18</a:t>
            </a:fld>
            <a:endParaRPr lang="ru-RU">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Образ слайда 1"/>
          <p:cNvSpPr>
            <a:spLocks noGrp="1" noRot="1" noChangeAspect="1"/>
          </p:cNvSpPr>
          <p:nvPr>
            <p:ph type="sldImg"/>
          </p:nvPr>
        </p:nvSpPr>
        <p:spPr bwMode="auto">
          <a:noFill/>
          <a:ln>
            <a:solidFill>
              <a:srgbClr val="000000"/>
            </a:solidFill>
            <a:miter lim="800000"/>
            <a:headEnd/>
            <a:tailEnd/>
          </a:ln>
        </p:spPr>
      </p:sp>
      <p:sp>
        <p:nvSpPr>
          <p:cNvPr id="40962"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b="1" smtClean="0"/>
              <a:t>Комментарии</a:t>
            </a:r>
          </a:p>
          <a:p>
            <a:pPr>
              <a:spcBef>
                <a:spcPct val="0"/>
              </a:spcBef>
            </a:pPr>
            <a:r>
              <a:rPr lang="ru-RU" smtClean="0"/>
              <a:t>Все листики графа - интерактивны</a:t>
            </a:r>
          </a:p>
        </p:txBody>
      </p:sp>
      <p:sp>
        <p:nvSpPr>
          <p:cNvPr id="40963"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02D4713-E319-4E94-B6E7-1C50881EF392}" type="slidenum">
              <a:rPr lang="ru-RU">
                <a:cs typeface="Arial" charset="0"/>
              </a:rPr>
              <a:pPr fontAlgn="base">
                <a:spcBef>
                  <a:spcPct val="0"/>
                </a:spcBef>
                <a:spcAft>
                  <a:spcPct val="0"/>
                </a:spcAft>
              </a:pPr>
              <a:t>19</a:t>
            </a:fld>
            <a:endParaRPr lang="ru-RU">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Образ слайда 1"/>
          <p:cNvSpPr>
            <a:spLocks noGrp="1" noRot="1" noChangeAspect="1"/>
          </p:cNvSpPr>
          <p:nvPr>
            <p:ph type="sldImg"/>
          </p:nvPr>
        </p:nvSpPr>
        <p:spPr bwMode="auto">
          <a:noFill/>
          <a:ln>
            <a:solidFill>
              <a:srgbClr val="000000"/>
            </a:solidFill>
            <a:miter lim="800000"/>
            <a:headEnd/>
            <a:tailEnd/>
          </a:ln>
        </p:spPr>
      </p:sp>
      <p:sp>
        <p:nvSpPr>
          <p:cNvPr id="43010"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43011"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982449-2797-4BB6-A782-652DA0773889}" type="slidenum">
              <a:rPr lang="ru-RU">
                <a:cs typeface="Arial" charset="0"/>
              </a:rPr>
              <a:pPr fontAlgn="base">
                <a:spcBef>
                  <a:spcPct val="0"/>
                </a:spcBef>
                <a:spcAft>
                  <a:spcPct val="0"/>
                </a:spcAft>
              </a:pPr>
              <a:t>20</a:t>
            </a:fld>
            <a:endParaRPr lang="ru-RU">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Образ слайда 1"/>
          <p:cNvSpPr>
            <a:spLocks noGrp="1" noRot="1" noChangeAspect="1"/>
          </p:cNvSpPr>
          <p:nvPr>
            <p:ph type="sldImg"/>
          </p:nvPr>
        </p:nvSpPr>
        <p:spPr bwMode="auto">
          <a:noFill/>
          <a:ln>
            <a:solidFill>
              <a:srgbClr val="000000"/>
            </a:solidFill>
            <a:miter lim="800000"/>
            <a:headEnd/>
            <a:tailEnd/>
          </a:ln>
        </p:spPr>
      </p:sp>
      <p:sp>
        <p:nvSpPr>
          <p:cNvPr id="4505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450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84457A-F748-449F-AE03-659275044644}" type="slidenum">
              <a:rPr lang="ru-RU">
                <a:cs typeface="Arial" charset="0"/>
              </a:rPr>
              <a:pPr fontAlgn="base">
                <a:spcBef>
                  <a:spcPct val="0"/>
                </a:spcBef>
                <a:spcAft>
                  <a:spcPct val="0"/>
                </a:spcAft>
              </a:pPr>
              <a:t>21</a:t>
            </a:fld>
            <a:endParaRPr lang="ru-RU">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Образ слайда 1"/>
          <p:cNvSpPr>
            <a:spLocks noGrp="1" noRot="1" noChangeAspect="1"/>
          </p:cNvSpPr>
          <p:nvPr>
            <p:ph type="sldImg"/>
          </p:nvPr>
        </p:nvSpPr>
        <p:spPr bwMode="auto">
          <a:noFill/>
          <a:ln>
            <a:solidFill>
              <a:srgbClr val="000000"/>
            </a:solidFill>
            <a:miter lim="800000"/>
            <a:headEnd/>
            <a:tailEnd/>
          </a:ln>
        </p:spPr>
      </p:sp>
      <p:sp>
        <p:nvSpPr>
          <p:cNvPr id="47106"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47107"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6A77B1-6B58-45EB-BBC0-EE3D5DCE8C70}" type="slidenum">
              <a:rPr lang="ru-RU">
                <a:cs typeface="Arial" charset="0"/>
              </a:rPr>
              <a:pPr fontAlgn="base">
                <a:spcBef>
                  <a:spcPct val="0"/>
                </a:spcBef>
                <a:spcAft>
                  <a:spcPct val="0"/>
                </a:spcAft>
              </a:pPr>
              <a:t>22</a:t>
            </a:fld>
            <a:endParaRPr lang="ru-RU">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Образ слайда 1"/>
          <p:cNvSpPr>
            <a:spLocks noGrp="1" noRot="1" noChangeAspect="1"/>
          </p:cNvSpPr>
          <p:nvPr>
            <p:ph type="sldImg"/>
          </p:nvPr>
        </p:nvSpPr>
        <p:spPr bwMode="auto">
          <a:noFill/>
          <a:ln>
            <a:solidFill>
              <a:srgbClr val="000000"/>
            </a:solidFill>
            <a:miter lim="800000"/>
            <a:headEnd/>
            <a:tailEnd/>
          </a:ln>
        </p:spPr>
      </p:sp>
      <p:sp>
        <p:nvSpPr>
          <p:cNvPr id="1945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b="1" dirty="0" smtClean="0">
                <a:solidFill>
                  <a:srgbClr val="FF0000"/>
                </a:solidFill>
              </a:rPr>
              <a:t>Комментарии. </a:t>
            </a:r>
          </a:p>
          <a:p>
            <a:pPr>
              <a:spcBef>
                <a:spcPct val="0"/>
              </a:spcBef>
            </a:pPr>
            <a:r>
              <a:rPr lang="ru-RU" dirty="0" smtClean="0"/>
              <a:t>Интерактивные элементы:  книги с названиями (вызывается слайд с определением - скрытые слайды, вызов не является обязательным (на усмотрение учителя) ) </a:t>
            </a:r>
          </a:p>
        </p:txBody>
      </p:sp>
      <p:sp>
        <p:nvSpPr>
          <p:cNvPr id="1945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58C5B0-80F1-4FD0-A288-2463CC853A18}" type="slidenum">
              <a:rPr lang="ru-RU">
                <a:cs typeface="Arial" charset="0"/>
              </a:rPr>
              <a:pPr fontAlgn="base">
                <a:spcBef>
                  <a:spcPct val="0"/>
                </a:spcBef>
                <a:spcAft>
                  <a:spcPct val="0"/>
                </a:spcAft>
              </a:pPr>
              <a:t>4</a:t>
            </a:fld>
            <a:endParaRPr lang="ru-RU">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Комментарии</a:t>
            </a:r>
          </a:p>
          <a:p>
            <a:r>
              <a:rPr lang="ru-RU" dirty="0" smtClean="0"/>
              <a:t>Кнопка «Возврат» возвращает на 4-й слайд, простой переход (пробел, щелчок мыши) – на следующий </a:t>
            </a:r>
            <a:endParaRPr lang="ru-RU" dirty="0"/>
          </a:p>
        </p:txBody>
      </p:sp>
      <p:sp>
        <p:nvSpPr>
          <p:cNvPr id="4" name="Номер слайда 3"/>
          <p:cNvSpPr>
            <a:spLocks noGrp="1"/>
          </p:cNvSpPr>
          <p:nvPr>
            <p:ph type="sldNum" sz="quarter" idx="10"/>
          </p:nvPr>
        </p:nvSpPr>
        <p:spPr/>
        <p:txBody>
          <a:bodyPr/>
          <a:lstStyle/>
          <a:p>
            <a:pPr>
              <a:defRPr/>
            </a:pPr>
            <a:fld id="{8B97A3D2-2E43-424E-B537-6B5133B46436}" type="slidenum">
              <a:rPr lang="ru-RU" smtClean="0"/>
              <a:pPr>
                <a:defRPr/>
              </a:pPr>
              <a:t>5</a:t>
            </a:fld>
            <a:endParaRPr lang="ru-RU"/>
          </a:p>
        </p:txBody>
      </p:sp>
    </p:spTree>
    <p:extLst>
      <p:ext uri="{BB962C8B-B14F-4D97-AF65-F5344CB8AC3E}">
        <p14:creationId xmlns:p14="http://schemas.microsoft.com/office/powerpoint/2010/main" val="799928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Комментарии</a:t>
            </a:r>
          </a:p>
          <a:p>
            <a:r>
              <a:rPr lang="ru-RU" dirty="0" smtClean="0"/>
              <a:t>Кнопка «Возврат» возвращает на 4-й слайд, простой переход (пробел, щелчок мыши) – на следующий </a:t>
            </a:r>
            <a:endParaRPr lang="ru-RU" dirty="0"/>
          </a:p>
        </p:txBody>
      </p:sp>
      <p:sp>
        <p:nvSpPr>
          <p:cNvPr id="4" name="Номер слайда 3"/>
          <p:cNvSpPr>
            <a:spLocks noGrp="1"/>
          </p:cNvSpPr>
          <p:nvPr>
            <p:ph type="sldNum" sz="quarter" idx="10"/>
          </p:nvPr>
        </p:nvSpPr>
        <p:spPr/>
        <p:txBody>
          <a:bodyPr/>
          <a:lstStyle/>
          <a:p>
            <a:pPr>
              <a:defRPr/>
            </a:pPr>
            <a:fld id="{8B97A3D2-2E43-424E-B537-6B5133B46436}" type="slidenum">
              <a:rPr lang="ru-RU" smtClean="0"/>
              <a:pPr>
                <a:defRPr/>
              </a:pPr>
              <a:t>6</a:t>
            </a:fld>
            <a:endParaRPr lang="ru-RU"/>
          </a:p>
        </p:txBody>
      </p:sp>
    </p:spTree>
    <p:extLst>
      <p:ext uri="{BB962C8B-B14F-4D97-AF65-F5344CB8AC3E}">
        <p14:creationId xmlns:p14="http://schemas.microsoft.com/office/powerpoint/2010/main" val="1881290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Комментарии</a:t>
            </a:r>
          </a:p>
          <a:p>
            <a:r>
              <a:rPr lang="ru-RU" dirty="0" smtClean="0"/>
              <a:t>Кнопка «Возврат» возвращает на 4-й слайд, простой переход (пробел, щелчок мыши) – на следующий </a:t>
            </a:r>
            <a:endParaRPr lang="ru-RU" dirty="0"/>
          </a:p>
        </p:txBody>
      </p:sp>
      <p:sp>
        <p:nvSpPr>
          <p:cNvPr id="4" name="Номер слайда 3"/>
          <p:cNvSpPr>
            <a:spLocks noGrp="1"/>
          </p:cNvSpPr>
          <p:nvPr>
            <p:ph type="sldNum" sz="quarter" idx="10"/>
          </p:nvPr>
        </p:nvSpPr>
        <p:spPr/>
        <p:txBody>
          <a:bodyPr/>
          <a:lstStyle/>
          <a:p>
            <a:pPr>
              <a:defRPr/>
            </a:pPr>
            <a:fld id="{8B97A3D2-2E43-424E-B537-6B5133B46436}" type="slidenum">
              <a:rPr lang="ru-RU" smtClean="0"/>
              <a:pPr>
                <a:defRPr/>
              </a:pPr>
              <a:t>7</a:t>
            </a:fld>
            <a:endParaRPr lang="ru-RU"/>
          </a:p>
        </p:txBody>
      </p:sp>
    </p:spTree>
    <p:extLst>
      <p:ext uri="{BB962C8B-B14F-4D97-AF65-F5344CB8AC3E}">
        <p14:creationId xmlns:p14="http://schemas.microsoft.com/office/powerpoint/2010/main" val="1862304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1" dirty="0" smtClean="0"/>
              <a:t>Комментарии</a:t>
            </a:r>
          </a:p>
          <a:p>
            <a:r>
              <a:rPr lang="ru-RU" dirty="0" smtClean="0"/>
              <a:t>Свойства появляются по щелчку – справа иллюстрация для</a:t>
            </a:r>
            <a:r>
              <a:rPr lang="ru-RU" baseline="0" dirty="0" smtClean="0"/>
              <a:t> обсуждения</a:t>
            </a:r>
            <a:endParaRPr lang="ru-RU" dirty="0" smtClean="0"/>
          </a:p>
          <a:p>
            <a:r>
              <a:rPr lang="ru-RU" dirty="0" smtClean="0"/>
              <a:t>На свойство «полнота» можно рассказать притчу о слепых и слоне </a:t>
            </a:r>
            <a:endParaRPr lang="ru-RU" dirty="0"/>
          </a:p>
        </p:txBody>
      </p:sp>
      <p:sp>
        <p:nvSpPr>
          <p:cNvPr id="4" name="Номер слайда 3"/>
          <p:cNvSpPr>
            <a:spLocks noGrp="1"/>
          </p:cNvSpPr>
          <p:nvPr>
            <p:ph type="sldNum" sz="quarter" idx="10"/>
          </p:nvPr>
        </p:nvSpPr>
        <p:spPr/>
        <p:txBody>
          <a:bodyPr/>
          <a:lstStyle/>
          <a:p>
            <a:pPr>
              <a:defRPr/>
            </a:pPr>
            <a:fld id="{8B97A3D2-2E43-424E-B537-6B5133B46436}" type="slidenum">
              <a:rPr lang="ru-RU" smtClean="0"/>
              <a:pPr>
                <a:defRPr/>
              </a:pPr>
              <a:t>8</a:t>
            </a:fld>
            <a:endParaRPr lang="ru-RU"/>
          </a:p>
        </p:txBody>
      </p:sp>
    </p:spTree>
    <p:extLst>
      <p:ext uri="{BB962C8B-B14F-4D97-AF65-F5344CB8AC3E}">
        <p14:creationId xmlns:p14="http://schemas.microsoft.com/office/powerpoint/2010/main" val="852274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Образ слайда 1"/>
          <p:cNvSpPr>
            <a:spLocks noGrp="1" noRot="1" noChangeAspect="1"/>
          </p:cNvSpPr>
          <p:nvPr>
            <p:ph type="sldImg"/>
          </p:nvPr>
        </p:nvSpPr>
        <p:spPr bwMode="auto">
          <a:noFill/>
          <a:ln>
            <a:solidFill>
              <a:srgbClr val="000000"/>
            </a:solidFill>
            <a:miter lim="800000"/>
            <a:headEnd/>
            <a:tailEnd/>
          </a:ln>
        </p:spPr>
      </p:sp>
      <p:sp>
        <p:nvSpPr>
          <p:cNvPr id="25602"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25603"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E879985-352B-437A-81E4-958F7F77B78E}" type="slidenum">
              <a:rPr lang="ru-RU">
                <a:cs typeface="Arial" charset="0"/>
              </a:rPr>
              <a:pPr fontAlgn="base">
                <a:spcBef>
                  <a:spcPct val="0"/>
                </a:spcBef>
                <a:spcAft>
                  <a:spcPct val="0"/>
                </a:spcAft>
              </a:pPr>
              <a:t>9</a:t>
            </a:fld>
            <a:endParaRPr lang="ru-RU">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Образ слайда 1"/>
          <p:cNvSpPr>
            <a:spLocks noGrp="1" noRot="1" noChangeAspect="1"/>
          </p:cNvSpPr>
          <p:nvPr>
            <p:ph type="sldImg"/>
          </p:nvPr>
        </p:nvSpPr>
        <p:spPr bwMode="auto">
          <a:noFill/>
          <a:ln>
            <a:solidFill>
              <a:srgbClr val="000000"/>
            </a:solidFill>
            <a:miter lim="800000"/>
            <a:headEnd/>
            <a:tailEnd/>
          </a:ln>
        </p:spPr>
      </p:sp>
      <p:sp>
        <p:nvSpPr>
          <p:cNvPr id="29698"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ru-RU" smtClean="0"/>
          </a:p>
        </p:txBody>
      </p:sp>
      <p:sp>
        <p:nvSpPr>
          <p:cNvPr id="29699"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7218495-6179-4C3F-ADCC-FEC1DBBD7A7D}" type="slidenum">
              <a:rPr lang="ru-RU">
                <a:cs typeface="Arial" charset="0"/>
              </a:rPr>
              <a:pPr fontAlgn="base">
                <a:spcBef>
                  <a:spcPct val="0"/>
                </a:spcBef>
                <a:spcAft>
                  <a:spcPct val="0"/>
                </a:spcAft>
              </a:pPr>
              <a:t>12</a:t>
            </a:fld>
            <a:endParaRPr lang="ru-RU">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Образ слайда 1"/>
          <p:cNvSpPr>
            <a:spLocks noGrp="1" noRot="1" noChangeAspect="1"/>
          </p:cNvSpPr>
          <p:nvPr>
            <p:ph type="sldImg"/>
          </p:nvPr>
        </p:nvSpPr>
        <p:spPr bwMode="auto">
          <a:noFill/>
          <a:ln>
            <a:solidFill>
              <a:srgbClr val="000000"/>
            </a:solidFill>
            <a:miter lim="800000"/>
            <a:headEnd/>
            <a:tailEnd/>
          </a:ln>
        </p:spPr>
      </p:sp>
      <p:sp>
        <p:nvSpPr>
          <p:cNvPr id="31746" name="Заметки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ru-RU" b="1" dirty="0" smtClean="0"/>
              <a:t>Комментарии</a:t>
            </a:r>
          </a:p>
          <a:p>
            <a:pPr>
              <a:spcBef>
                <a:spcPct val="0"/>
              </a:spcBef>
            </a:pPr>
            <a:r>
              <a:rPr lang="ru-RU" dirty="0" smtClean="0"/>
              <a:t>«Лупа» в правом углу слайда позволят перейти на доп. слайд «Ромашка </a:t>
            </a:r>
            <a:r>
              <a:rPr lang="ru-RU" dirty="0" err="1" smtClean="0"/>
              <a:t>Блума</a:t>
            </a:r>
            <a:r>
              <a:rPr lang="ru-RU" dirty="0" smtClean="0"/>
              <a:t>»</a:t>
            </a:r>
          </a:p>
        </p:txBody>
      </p:sp>
      <p:sp>
        <p:nvSpPr>
          <p:cNvPr id="31747" name="Номер слайда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DC36025-A6D9-404D-AA7D-D15BB04947D9}" type="slidenum">
              <a:rPr lang="ru-RU">
                <a:cs typeface="Arial" charset="0"/>
              </a:rPr>
              <a:pPr fontAlgn="base">
                <a:spcBef>
                  <a:spcPct val="0"/>
                </a:spcBef>
                <a:spcAft>
                  <a:spcPct val="0"/>
                </a:spcAft>
              </a:pPr>
              <a:t>13</a:t>
            </a:fld>
            <a:endParaRPr lang="ru-RU">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4" name="Прямоугольник 8"/>
          <p:cNvSpPr/>
          <p:nvPr userDrawn="1"/>
        </p:nvSpPr>
        <p:spPr>
          <a:xfrm>
            <a:off x="2071688" y="0"/>
            <a:ext cx="7072312"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5" name="Прямоугольник 9"/>
          <p:cNvSpPr/>
          <p:nvPr userDrawn="1"/>
        </p:nvSpPr>
        <p:spPr>
          <a:xfrm>
            <a:off x="2071688" y="2286000"/>
            <a:ext cx="7072312" cy="180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6" name="Прямоугольник 10"/>
          <p:cNvSpPr/>
          <p:nvPr userDrawn="1"/>
        </p:nvSpPr>
        <p:spPr>
          <a:xfrm>
            <a:off x="0" y="6000768"/>
            <a:ext cx="2071670" cy="615553"/>
          </a:xfrm>
          <a:prstGeom prst="rect">
            <a:avLst/>
          </a:prstGeom>
          <a:noFill/>
        </p:spPr>
        <p:txBody>
          <a:bodyPr>
            <a:spAutoFit/>
          </a:bodyPr>
          <a:lstStyle/>
          <a:p>
            <a:pPr algn="ctr" fontAlgn="auto">
              <a:spcBef>
                <a:spcPts val="0"/>
              </a:spcBef>
              <a:spcAft>
                <a:spcPts val="0"/>
              </a:spcAft>
              <a:defRPr/>
            </a:pPr>
            <a:r>
              <a:rPr lang="ru-RU" sz="3400" b="1" dirty="0">
                <a:ln>
                  <a:solidFill>
                    <a:srgbClr val="0070C0"/>
                  </a:solidFill>
                </a:ln>
                <a:solidFill>
                  <a:srgbClr val="0070C0"/>
                </a:solidFill>
                <a:latin typeface="Arial" pitchFamily="34" charset="0"/>
                <a:cs typeface="Arial" pitchFamily="34" charset="0"/>
              </a:rPr>
              <a:t>10 класс</a:t>
            </a:r>
          </a:p>
        </p:txBody>
      </p:sp>
      <p:sp>
        <p:nvSpPr>
          <p:cNvPr id="7" name="Прямоугольник 11"/>
          <p:cNvSpPr/>
          <p:nvPr userDrawn="1"/>
        </p:nvSpPr>
        <p:spPr>
          <a:xfrm>
            <a:off x="6572264" y="214290"/>
            <a:ext cx="2214578" cy="461665"/>
          </a:xfrm>
          <a:prstGeom prst="rect">
            <a:avLst/>
          </a:prstGeom>
          <a:noFill/>
        </p:spPr>
        <p:txBody>
          <a:bodyPr>
            <a:spAutoFit/>
          </a:bodyPr>
          <a:lstStyle/>
          <a:p>
            <a:pPr algn="ctr" fontAlgn="auto">
              <a:spcBef>
                <a:spcPts val="0"/>
              </a:spcBef>
              <a:spcAft>
                <a:spcPts val="0"/>
              </a:spcAft>
              <a:defRPr/>
            </a:pPr>
            <a:r>
              <a:rPr lang="ru-RU" sz="2400" dirty="0">
                <a:ln>
                  <a:solidFill>
                    <a:schemeClr val="bg1"/>
                  </a:solidFill>
                </a:ln>
                <a:solidFill>
                  <a:schemeClr val="bg1"/>
                </a:solidFill>
                <a:latin typeface="Arial" pitchFamily="34" charset="0"/>
                <a:cs typeface="Arial" pitchFamily="34" charset="0"/>
              </a:rPr>
              <a:t>Информатика</a:t>
            </a:r>
          </a:p>
        </p:txBody>
      </p:sp>
      <p:grpSp>
        <p:nvGrpSpPr>
          <p:cNvPr id="8" name="Прямоугольник 12"/>
          <p:cNvGrpSpPr>
            <a:grpSpLocks/>
          </p:cNvGrpSpPr>
          <p:nvPr userDrawn="1"/>
        </p:nvGrpSpPr>
        <p:grpSpPr bwMode="auto">
          <a:xfrm>
            <a:off x="-6350" y="2279650"/>
            <a:ext cx="2084388" cy="1811338"/>
            <a:chOff x="-4" y="1436"/>
            <a:chExt cx="1313" cy="1141"/>
          </a:xfrm>
        </p:grpSpPr>
        <p:pic>
          <p:nvPicPr>
            <p:cNvPr id="9" name="Прямоугольник 12"/>
            <p:cNvPicPr>
              <a:picLocks noChangeArrowheads="1"/>
            </p:cNvPicPr>
            <p:nvPr/>
          </p:nvPicPr>
          <p:blipFill>
            <a:blip r:embed="rId2"/>
            <a:srcRect/>
            <a:stretch>
              <a:fillRect/>
            </a:stretch>
          </p:blipFill>
          <p:spPr bwMode="auto">
            <a:xfrm>
              <a:off x="-4" y="1436"/>
              <a:ext cx="1313" cy="1141"/>
            </a:xfrm>
            <a:prstGeom prst="rect">
              <a:avLst/>
            </a:prstGeom>
            <a:noFill/>
          </p:spPr>
        </p:pic>
        <p:sp>
          <p:nvSpPr>
            <p:cNvPr id="10" name="Text Box 7"/>
            <p:cNvSpPr txBox="1">
              <a:spLocks noChangeArrowheads="1"/>
            </p:cNvSpPr>
            <p:nvPr/>
          </p:nvSpPr>
          <p:spPr bwMode="auto">
            <a:xfrm>
              <a:off x="0" y="1440"/>
              <a:ext cx="1305" cy="1134"/>
            </a:xfrm>
            <a:prstGeom prst="rect">
              <a:avLst/>
            </a:prstGeom>
            <a:noFill/>
            <a:ln w="9525">
              <a:noFill/>
              <a:miter lim="800000"/>
              <a:headEnd/>
              <a:tailEnd/>
            </a:ln>
          </p:spPr>
          <p:txBody>
            <a:bodyPr anchor="ctr"/>
            <a:lstStyle/>
            <a:p>
              <a:pPr algn="ctr"/>
              <a:endParaRPr lang="ru-RU">
                <a:solidFill>
                  <a:srgbClr val="FFFFFF"/>
                </a:solidFill>
                <a:latin typeface="Calibri" pitchFamily="34" charset="0"/>
              </a:endParaRPr>
            </a:p>
          </p:txBody>
        </p:sp>
      </p:grpSp>
      <p:pic>
        <p:nvPicPr>
          <p:cNvPr id="11" name="Picture 4" descr="C:\Ирина\фото\Выпускной\логотип.png"/>
          <p:cNvPicPr>
            <a:picLocks noChangeAspect="1" noChangeArrowheads="1"/>
          </p:cNvPicPr>
          <p:nvPr userDrawn="1"/>
        </p:nvPicPr>
        <p:blipFill>
          <a:blip r:embed="rId3"/>
          <a:srcRect/>
          <a:stretch>
            <a:fillRect/>
          </a:stretch>
        </p:blipFill>
        <p:spPr bwMode="auto">
          <a:xfrm>
            <a:off x="2286000" y="5929313"/>
            <a:ext cx="2076450" cy="679450"/>
          </a:xfrm>
          <a:prstGeom prst="rect">
            <a:avLst/>
          </a:prstGeom>
          <a:noFill/>
          <a:ln w="9525">
            <a:noFill/>
            <a:miter lim="800000"/>
            <a:headEnd/>
            <a:tailEnd/>
          </a:ln>
        </p:spPr>
      </p:pic>
      <p:sp>
        <p:nvSpPr>
          <p:cNvPr id="2" name="Заголовок 1"/>
          <p:cNvSpPr>
            <a:spLocks noGrp="1"/>
          </p:cNvSpPr>
          <p:nvPr>
            <p:ph type="ctrTitle"/>
          </p:nvPr>
        </p:nvSpPr>
        <p:spPr>
          <a:xfrm>
            <a:off x="2071670" y="857233"/>
            <a:ext cx="6715172" cy="3214709"/>
          </a:xfrm>
        </p:spPr>
        <p:txBody>
          <a:bodyPr anchor="b">
            <a:normAutofit/>
          </a:bodyPr>
          <a:lstStyle>
            <a:lvl1pPr algn="l">
              <a:defRPr sz="4000" b="1">
                <a:solidFill>
                  <a:schemeClr val="bg1"/>
                </a:solidFill>
                <a:latin typeface="Arial" pitchFamily="34" charset="0"/>
                <a:cs typeface="Arial"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2071670" y="4214818"/>
            <a:ext cx="6715172" cy="1643074"/>
          </a:xfrm>
        </p:spPr>
        <p:txBody>
          <a:bodyPr>
            <a:normAutofit/>
          </a:bodyPr>
          <a:lstStyle>
            <a:lvl1pPr marL="0" indent="0" algn="l">
              <a:buNone/>
              <a:defRPr sz="2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smtClean="0"/>
              <a:t>Образец подзаголовка</a:t>
            </a:r>
            <a:endParaRPr lang="ru-RU" dirty="0"/>
          </a:p>
        </p:txBody>
      </p:sp>
      <p:pic>
        <p:nvPicPr>
          <p:cNvPr id="12" name="Picture 2" descr="C:\Documents and Settings\Администратор.HOME-FDD52612A3\Рабочий стол\Ирина_Раб стол\10-2\01.bmp"/>
          <p:cNvPicPr>
            <a:picLocks noChangeAspect="1" noChangeArrowheads="1"/>
          </p:cNvPicPr>
          <p:nvPr userDrawn="1"/>
        </p:nvPicPr>
        <p:blipFill>
          <a:blip r:embed="rId4"/>
          <a:srcRect l="2209" r="1625"/>
          <a:stretch>
            <a:fillRect/>
          </a:stretch>
        </p:blipFill>
        <p:spPr bwMode="auto">
          <a:xfrm>
            <a:off x="-9524" y="2285992"/>
            <a:ext cx="2078824" cy="18000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Только заголовок">
    <p:spTree>
      <p:nvGrpSpPr>
        <p:cNvPr id="1" name=""/>
        <p:cNvGrpSpPr/>
        <p:nvPr/>
      </p:nvGrpSpPr>
      <p:grpSpPr>
        <a:xfrm>
          <a:off x="0" y="0"/>
          <a:ext cx="0" cy="0"/>
          <a:chOff x="0" y="0"/>
          <a:chExt cx="0" cy="0"/>
        </a:xfrm>
      </p:grpSpPr>
      <p:sp>
        <p:nvSpPr>
          <p:cNvPr id="3" name="Прямоугольник 5"/>
          <p:cNvSpPr/>
          <p:nvPr userDrawn="1"/>
        </p:nvSpPr>
        <p:spPr>
          <a:xfrm>
            <a:off x="0" y="0"/>
            <a:ext cx="35718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4" name="Прямоугольник 6"/>
          <p:cNvSpPr/>
          <p:nvPr userDrawn="1"/>
        </p:nvSpPr>
        <p:spPr>
          <a:xfrm>
            <a:off x="0" y="2286000"/>
            <a:ext cx="357188" cy="180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pic>
        <p:nvPicPr>
          <p:cNvPr id="5" name="Объект 11"/>
          <p:cNvPicPr>
            <a:picLocks noChangeAspect="1"/>
          </p:cNvPicPr>
          <p:nvPr userDrawn="1"/>
        </p:nvPicPr>
        <p:blipFill>
          <a:blip r:embed="rId2"/>
          <a:srcRect/>
          <a:stretch>
            <a:fillRect/>
          </a:stretch>
        </p:blipFill>
        <p:spPr bwMode="auto">
          <a:xfrm>
            <a:off x="8143875" y="150813"/>
            <a:ext cx="811213" cy="817562"/>
          </a:xfrm>
          <a:prstGeom prst="rect">
            <a:avLst/>
          </a:prstGeom>
          <a:noFill/>
          <a:ln w="9525">
            <a:noFill/>
            <a:miter lim="800000"/>
            <a:headEnd/>
            <a:tailEnd/>
          </a:ln>
        </p:spPr>
      </p:pic>
      <p:sp>
        <p:nvSpPr>
          <p:cNvPr id="2" name="Заголовок 1"/>
          <p:cNvSpPr>
            <a:spLocks noGrp="1"/>
          </p:cNvSpPr>
          <p:nvPr>
            <p:ph type="title"/>
          </p:nvPr>
        </p:nvSpPr>
        <p:spPr/>
        <p:txBody>
          <a:bodyPr/>
          <a:lstStyle/>
          <a:p>
            <a:r>
              <a:rPr lang="ru-RU" smtClean="0"/>
              <a:t>Образец заголовка</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Прямоугольник 4"/>
          <p:cNvSpPr/>
          <p:nvPr userDrawn="1"/>
        </p:nvSpPr>
        <p:spPr>
          <a:xfrm>
            <a:off x="0" y="0"/>
            <a:ext cx="35718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3" name="Прямоугольник 5"/>
          <p:cNvSpPr/>
          <p:nvPr userDrawn="1"/>
        </p:nvSpPr>
        <p:spPr>
          <a:xfrm>
            <a:off x="0" y="2286000"/>
            <a:ext cx="357188" cy="180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Титульный слайд">
    <p:spTree>
      <p:nvGrpSpPr>
        <p:cNvPr id="1" name=""/>
        <p:cNvGrpSpPr/>
        <p:nvPr/>
      </p:nvGrpSpPr>
      <p:grpSpPr>
        <a:xfrm>
          <a:off x="0" y="0"/>
          <a:ext cx="0" cy="0"/>
          <a:chOff x="0" y="0"/>
          <a:chExt cx="0" cy="0"/>
        </a:xfrm>
      </p:grpSpPr>
      <p:sp>
        <p:nvSpPr>
          <p:cNvPr id="4" name="Прямоугольник 9"/>
          <p:cNvSpPr/>
          <p:nvPr userDrawn="1"/>
        </p:nvSpPr>
        <p:spPr>
          <a:xfrm>
            <a:off x="2071688" y="2286000"/>
            <a:ext cx="7072312" cy="180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5" name="Прямоугольник 12"/>
          <p:cNvSpPr/>
          <p:nvPr userDrawn="1"/>
        </p:nvSpPr>
        <p:spPr>
          <a:xfrm>
            <a:off x="0" y="2286000"/>
            <a:ext cx="2071688" cy="180022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2" name="Заголовок 1"/>
          <p:cNvSpPr>
            <a:spLocks noGrp="1"/>
          </p:cNvSpPr>
          <p:nvPr>
            <p:ph type="ctrTitle"/>
          </p:nvPr>
        </p:nvSpPr>
        <p:spPr>
          <a:xfrm>
            <a:off x="2071670" y="857233"/>
            <a:ext cx="6715172" cy="3214709"/>
          </a:xfrm>
        </p:spPr>
        <p:txBody>
          <a:bodyPr anchor="b">
            <a:normAutofit/>
          </a:bodyPr>
          <a:lstStyle>
            <a:lvl1pPr algn="l">
              <a:defRPr sz="4000" b="1">
                <a:solidFill>
                  <a:schemeClr val="bg1"/>
                </a:solidFill>
                <a:latin typeface="Arial" pitchFamily="34" charset="0"/>
                <a:cs typeface="Arial" pitchFamily="34" charset="0"/>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2071670" y="4214818"/>
            <a:ext cx="6715172" cy="1643074"/>
          </a:xfrm>
        </p:spPr>
        <p:txBody>
          <a:bodyPr>
            <a:normAutofit/>
          </a:bodyPr>
          <a:lstStyle>
            <a:lvl1pPr marL="0" indent="0" algn="l">
              <a:buNone/>
              <a:defRPr sz="2000" b="1">
                <a:solidFill>
                  <a:srgbClr val="0070C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smtClean="0"/>
              <a:t>Образец подзаголовка</a:t>
            </a:r>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Прямоугольник 6"/>
          <p:cNvSpPr/>
          <p:nvPr userDrawn="1"/>
        </p:nvSpPr>
        <p:spPr>
          <a:xfrm>
            <a:off x="0" y="0"/>
            <a:ext cx="35718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5" name="Прямоугольник 7"/>
          <p:cNvSpPr/>
          <p:nvPr userDrawn="1"/>
        </p:nvSpPr>
        <p:spPr>
          <a:xfrm>
            <a:off x="0" y="2286000"/>
            <a:ext cx="357188" cy="180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3_Заголовок и объект">
    <p:spTree>
      <p:nvGrpSpPr>
        <p:cNvPr id="1" name=""/>
        <p:cNvGrpSpPr/>
        <p:nvPr/>
      </p:nvGrpSpPr>
      <p:grpSpPr>
        <a:xfrm>
          <a:off x="0" y="0"/>
          <a:ext cx="0" cy="0"/>
          <a:chOff x="0" y="0"/>
          <a:chExt cx="0" cy="0"/>
        </a:xfrm>
      </p:grpSpPr>
      <p:sp>
        <p:nvSpPr>
          <p:cNvPr id="4" name="Прямоугольник 6"/>
          <p:cNvSpPr/>
          <p:nvPr userDrawn="1"/>
        </p:nvSpPr>
        <p:spPr>
          <a:xfrm>
            <a:off x="0" y="0"/>
            <a:ext cx="35718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5" name="Прямоугольник 7"/>
          <p:cNvSpPr/>
          <p:nvPr userDrawn="1"/>
        </p:nvSpPr>
        <p:spPr>
          <a:xfrm>
            <a:off x="0" y="2286000"/>
            <a:ext cx="357188" cy="180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grpSp>
        <p:nvGrpSpPr>
          <p:cNvPr id="6" name="Управляющая кнопка: возврат 5"/>
          <p:cNvGrpSpPr>
            <a:grpSpLocks/>
          </p:cNvGrpSpPr>
          <p:nvPr userDrawn="1"/>
        </p:nvGrpSpPr>
        <p:grpSpPr bwMode="auto">
          <a:xfrm>
            <a:off x="8156575" y="5962650"/>
            <a:ext cx="798513" cy="798513"/>
            <a:chOff x="5138" y="3756"/>
            <a:chExt cx="503" cy="503"/>
          </a:xfrm>
        </p:grpSpPr>
        <p:pic>
          <p:nvPicPr>
            <p:cNvPr id="7" name="Управляющая кнопка: возврат 5">
              <a:hlinkClick r:id="" action="ppaction://hlinkshowjump?jump=lastslideviewed" highlightClick="1"/>
            </p:cNvPr>
            <p:cNvPicPr>
              <a:picLocks noChangeArrowheads="1"/>
            </p:cNvPicPr>
            <p:nvPr/>
          </p:nvPicPr>
          <p:blipFill>
            <a:blip r:embed="rId2"/>
            <a:srcRect/>
            <a:stretch>
              <a:fillRect/>
            </a:stretch>
          </p:blipFill>
          <p:spPr bwMode="auto">
            <a:xfrm>
              <a:off x="5138" y="3756"/>
              <a:ext cx="503" cy="503"/>
            </a:xfrm>
            <a:prstGeom prst="rect">
              <a:avLst/>
            </a:prstGeom>
            <a:noFill/>
          </p:spPr>
        </p:pic>
        <p:sp>
          <p:nvSpPr>
            <p:cNvPr id="8" name="Text Box 5"/>
            <p:cNvSpPr txBox="1">
              <a:spLocks noChangeArrowheads="1"/>
            </p:cNvSpPr>
            <p:nvPr/>
          </p:nvSpPr>
          <p:spPr bwMode="auto">
            <a:xfrm>
              <a:off x="5175" y="3780"/>
              <a:ext cx="432" cy="432"/>
            </a:xfrm>
            <a:prstGeom prst="rect">
              <a:avLst/>
            </a:prstGeom>
            <a:noFill/>
            <a:ln w="9525">
              <a:noFill/>
              <a:miter lim="800000"/>
              <a:headEnd/>
              <a:tailEnd/>
            </a:ln>
          </p:spPr>
          <p:txBody>
            <a:bodyPr anchor="ctr"/>
            <a:lstStyle/>
            <a:p>
              <a:pPr algn="ctr"/>
              <a:endParaRPr lang="ru-RU">
                <a:solidFill>
                  <a:srgbClr val="FFFFFF"/>
                </a:solidFill>
                <a:latin typeface="Calibri" pitchFamily="34" charset="0"/>
              </a:endParaRPr>
            </a:p>
          </p:txBody>
        </p:sp>
      </p:grpSp>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a:xfrm>
            <a:off x="642910" y="1052736"/>
            <a:ext cx="8215369" cy="480515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Прямоугольник 7"/>
          <p:cNvSpPr/>
          <p:nvPr userDrawn="1"/>
        </p:nvSpPr>
        <p:spPr>
          <a:xfrm>
            <a:off x="0" y="0"/>
            <a:ext cx="35718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6" name="Прямоугольник 8"/>
          <p:cNvSpPr/>
          <p:nvPr userDrawn="1"/>
        </p:nvSpPr>
        <p:spPr>
          <a:xfrm>
            <a:off x="0" y="2286000"/>
            <a:ext cx="357188" cy="180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714348" y="1600200"/>
            <a:ext cx="37814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905348" y="1600200"/>
            <a:ext cx="378145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7" name="Прямоугольник 9"/>
          <p:cNvSpPr/>
          <p:nvPr userDrawn="1"/>
        </p:nvSpPr>
        <p:spPr>
          <a:xfrm>
            <a:off x="0" y="0"/>
            <a:ext cx="35718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8" name="Прямоугольник 10"/>
          <p:cNvSpPr/>
          <p:nvPr userDrawn="1"/>
        </p:nvSpPr>
        <p:spPr>
          <a:xfrm>
            <a:off x="0" y="2286000"/>
            <a:ext cx="357188" cy="180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714348" y="1195404"/>
            <a:ext cx="378304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714348" y="1835166"/>
            <a:ext cx="3783040" cy="45227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902274" y="1195404"/>
            <a:ext cx="37845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902274" y="1835166"/>
            <a:ext cx="3784526" cy="45227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Заголовок и объект">
    <p:spTree>
      <p:nvGrpSpPr>
        <p:cNvPr id="1" name=""/>
        <p:cNvGrpSpPr/>
        <p:nvPr/>
      </p:nvGrpSpPr>
      <p:grpSpPr>
        <a:xfrm>
          <a:off x="0" y="0"/>
          <a:ext cx="0" cy="0"/>
          <a:chOff x="0" y="0"/>
          <a:chExt cx="0" cy="0"/>
        </a:xfrm>
      </p:grpSpPr>
      <p:sp>
        <p:nvSpPr>
          <p:cNvPr id="4" name="Прямоугольник 8"/>
          <p:cNvSpPr/>
          <p:nvPr userDrawn="1"/>
        </p:nvSpPr>
        <p:spPr>
          <a:xfrm>
            <a:off x="0" y="0"/>
            <a:ext cx="914400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5" name="Прямоугольник 9"/>
          <p:cNvSpPr/>
          <p:nvPr userDrawn="1"/>
        </p:nvSpPr>
        <p:spPr>
          <a:xfrm>
            <a:off x="0" y="0"/>
            <a:ext cx="9144000" cy="9286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dirty="0">
              <a:solidFill>
                <a:schemeClr val="bg1"/>
              </a:solidFill>
            </a:endParaRPr>
          </a:p>
        </p:txBody>
      </p:sp>
      <p:sp>
        <p:nvSpPr>
          <p:cNvPr id="6" name="Прямоугольник 10"/>
          <p:cNvSpPr/>
          <p:nvPr userDrawn="1"/>
        </p:nvSpPr>
        <p:spPr>
          <a:xfrm>
            <a:off x="0" y="5910263"/>
            <a:ext cx="9144000" cy="5000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pic>
        <p:nvPicPr>
          <p:cNvPr id="7" name="Picture 2" descr="C:\Documents and Settings\Администратор.HOME-FDD52612A3\Рабочий стол\земля.png"/>
          <p:cNvPicPr>
            <a:picLocks noChangeAspect="1" noChangeArrowheads="1"/>
          </p:cNvPicPr>
          <p:nvPr userDrawn="1"/>
        </p:nvPicPr>
        <p:blipFill>
          <a:blip r:embed="rId2"/>
          <a:srcRect/>
          <a:stretch>
            <a:fillRect/>
          </a:stretch>
        </p:blipFill>
        <p:spPr bwMode="auto">
          <a:xfrm>
            <a:off x="714375" y="5715000"/>
            <a:ext cx="863600" cy="857250"/>
          </a:xfrm>
          <a:prstGeom prst="rect">
            <a:avLst/>
          </a:prstGeom>
          <a:noFill/>
          <a:ln w="9525">
            <a:noFill/>
            <a:miter lim="800000"/>
            <a:headEnd/>
            <a:tailEnd/>
          </a:ln>
        </p:spPr>
      </p:pic>
      <p:sp>
        <p:nvSpPr>
          <p:cNvPr id="2" name="Заголовок 1"/>
          <p:cNvSpPr>
            <a:spLocks noGrp="1"/>
          </p:cNvSpPr>
          <p:nvPr>
            <p:ph type="title"/>
          </p:nvPr>
        </p:nvSpPr>
        <p:spPr/>
        <p:txBody>
          <a:bodyPr/>
          <a:lstStyle>
            <a:lvl1pPr algn="l">
              <a:defRPr>
                <a:solidFill>
                  <a:schemeClr val="bg1"/>
                </a:solidFill>
              </a:defRPr>
            </a:lvl1pPr>
          </a:lstStyle>
          <a:p>
            <a:r>
              <a:rPr lang="ru-RU" dirty="0" smtClean="0"/>
              <a:t>Образец заголовка</a:t>
            </a:r>
            <a:endParaRPr lang="ru-RU" dirty="0"/>
          </a:p>
        </p:txBody>
      </p:sp>
      <p:sp>
        <p:nvSpPr>
          <p:cNvPr id="3" name="Содержимое 2"/>
          <p:cNvSpPr>
            <a:spLocks noGrp="1"/>
          </p:cNvSpPr>
          <p:nvPr>
            <p:ph idx="1"/>
          </p:nvPr>
        </p:nvSpPr>
        <p:spPr>
          <a:xfrm>
            <a:off x="642910" y="1071546"/>
            <a:ext cx="8215370" cy="4643470"/>
          </a:xfrm>
        </p:spPr>
        <p:txBody>
          <a:bodyPr>
            <a:normAutofit/>
          </a:bodyPr>
          <a:lstStyle>
            <a:lvl1pPr>
              <a:buFont typeface="Arial" pitchFamily="34" charset="0"/>
              <a:buChar char="•"/>
              <a:defRPr sz="3200"/>
            </a:lvl1pPr>
            <a:lvl2pPr>
              <a:defRPr sz="3200"/>
            </a:lvl2pPr>
            <a:lvl3pPr>
              <a:defRPr sz="3200"/>
            </a:lvl3pPr>
            <a:lvl4pPr>
              <a:defRPr sz="3200"/>
            </a:lvl4pPr>
            <a:lvl5pPr>
              <a:defRPr sz="3200"/>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2_Заголовок и объект">
    <p:spTree>
      <p:nvGrpSpPr>
        <p:cNvPr id="1" name=""/>
        <p:cNvGrpSpPr/>
        <p:nvPr/>
      </p:nvGrpSpPr>
      <p:grpSpPr>
        <a:xfrm>
          <a:off x="0" y="0"/>
          <a:ext cx="0" cy="0"/>
          <a:chOff x="0" y="0"/>
          <a:chExt cx="0" cy="0"/>
        </a:xfrm>
      </p:grpSpPr>
      <p:sp>
        <p:nvSpPr>
          <p:cNvPr id="4" name="Прямоугольник 8"/>
          <p:cNvSpPr/>
          <p:nvPr userDrawn="1"/>
        </p:nvSpPr>
        <p:spPr>
          <a:xfrm>
            <a:off x="0" y="0"/>
            <a:ext cx="914400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5" name="Прямоугольник 9"/>
          <p:cNvSpPr/>
          <p:nvPr userDrawn="1"/>
        </p:nvSpPr>
        <p:spPr>
          <a:xfrm>
            <a:off x="0" y="0"/>
            <a:ext cx="9144000" cy="9286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dirty="0">
              <a:solidFill>
                <a:schemeClr val="bg1"/>
              </a:solidFill>
            </a:endParaRPr>
          </a:p>
        </p:txBody>
      </p:sp>
      <p:sp>
        <p:nvSpPr>
          <p:cNvPr id="6" name="Прямоугольник 10"/>
          <p:cNvSpPr/>
          <p:nvPr userDrawn="1"/>
        </p:nvSpPr>
        <p:spPr>
          <a:xfrm>
            <a:off x="0" y="5910263"/>
            <a:ext cx="9144000" cy="5000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pic>
        <p:nvPicPr>
          <p:cNvPr id="7" name="Picture 2" descr="C:\Documents and Settings\Администратор.HOME-FDD52612A3\Рабочий стол\земля.png"/>
          <p:cNvPicPr>
            <a:picLocks noChangeAspect="1" noChangeArrowheads="1"/>
          </p:cNvPicPr>
          <p:nvPr userDrawn="1"/>
        </p:nvPicPr>
        <p:blipFill>
          <a:blip r:embed="rId2"/>
          <a:srcRect/>
          <a:stretch>
            <a:fillRect/>
          </a:stretch>
        </p:blipFill>
        <p:spPr bwMode="auto">
          <a:xfrm>
            <a:off x="714375" y="5715000"/>
            <a:ext cx="863600" cy="857250"/>
          </a:xfrm>
          <a:prstGeom prst="rect">
            <a:avLst/>
          </a:prstGeom>
          <a:noFill/>
          <a:ln w="9525">
            <a:noFill/>
            <a:miter lim="800000"/>
            <a:headEnd/>
            <a:tailEnd/>
          </a:ln>
        </p:spPr>
      </p:pic>
      <p:sp>
        <p:nvSpPr>
          <p:cNvPr id="2" name="Заголовок 1"/>
          <p:cNvSpPr>
            <a:spLocks noGrp="1"/>
          </p:cNvSpPr>
          <p:nvPr>
            <p:ph type="title"/>
          </p:nvPr>
        </p:nvSpPr>
        <p:spPr/>
        <p:txBody>
          <a:bodyPr/>
          <a:lstStyle>
            <a:lvl1pPr algn="l">
              <a:defRPr>
                <a:solidFill>
                  <a:schemeClr val="bg1"/>
                </a:solidFill>
              </a:defRPr>
            </a:lvl1pPr>
          </a:lstStyle>
          <a:p>
            <a:r>
              <a:rPr lang="ru-RU" dirty="0" smtClean="0"/>
              <a:t>Образец заголовка</a:t>
            </a:r>
            <a:endParaRPr lang="ru-RU" dirty="0"/>
          </a:p>
        </p:txBody>
      </p:sp>
      <p:sp>
        <p:nvSpPr>
          <p:cNvPr id="3" name="Содержимое 2"/>
          <p:cNvSpPr>
            <a:spLocks noGrp="1"/>
          </p:cNvSpPr>
          <p:nvPr>
            <p:ph idx="1"/>
          </p:nvPr>
        </p:nvSpPr>
        <p:spPr>
          <a:xfrm>
            <a:off x="642910" y="1071546"/>
            <a:ext cx="8215370" cy="4643470"/>
          </a:xfrm>
        </p:spPr>
        <p:txBody>
          <a:bodyPr>
            <a:normAutofit/>
          </a:bodyPr>
          <a:lstStyle>
            <a:lvl1pPr>
              <a:buFont typeface="Arial" pitchFamily="34" charset="0"/>
              <a:buNone/>
              <a:defRPr sz="2200"/>
            </a:lvl1pPr>
            <a:lvl2pPr>
              <a:defRPr sz="2200"/>
            </a:lvl2pPr>
            <a:lvl3pPr>
              <a:defRPr sz="2200"/>
            </a:lvl3pPr>
            <a:lvl4pPr>
              <a:defRPr sz="2200"/>
            </a:lvl4pPr>
            <a:lvl5pPr>
              <a:defRPr sz="2200"/>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3" name="Прямоугольник 5"/>
          <p:cNvSpPr/>
          <p:nvPr userDrawn="1"/>
        </p:nvSpPr>
        <p:spPr>
          <a:xfrm>
            <a:off x="0" y="0"/>
            <a:ext cx="35718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4" name="Прямоугольник 6"/>
          <p:cNvSpPr/>
          <p:nvPr userDrawn="1"/>
        </p:nvSpPr>
        <p:spPr>
          <a:xfrm>
            <a:off x="0" y="2286000"/>
            <a:ext cx="357188" cy="1800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2" name="Заголовок 1"/>
          <p:cNvSpPr>
            <a:spLocks noGrp="1"/>
          </p:cNvSpPr>
          <p:nvPr>
            <p:ph type="title"/>
          </p:nvPr>
        </p:nvSpPr>
        <p:spPr/>
        <p:txBody>
          <a:bodyPr/>
          <a:lstStyle/>
          <a:p>
            <a:r>
              <a:rPr lang="ru-RU" smtClean="0"/>
              <a:t>Образец заголовка</a:t>
            </a:r>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642938" y="274638"/>
            <a:ext cx="8245475"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27" name="Текст 2"/>
          <p:cNvSpPr>
            <a:spLocks noGrp="1"/>
          </p:cNvSpPr>
          <p:nvPr>
            <p:ph type="body" idx="1"/>
          </p:nvPr>
        </p:nvSpPr>
        <p:spPr bwMode="auto">
          <a:xfrm>
            <a:off x="642938" y="1071563"/>
            <a:ext cx="8215312" cy="52863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4" name="TextBox 3"/>
          <p:cNvSpPr txBox="1"/>
          <p:nvPr userDrawn="1"/>
        </p:nvSpPr>
        <p:spPr>
          <a:xfrm>
            <a:off x="571472" y="0"/>
            <a:ext cx="700120" cy="107722"/>
          </a:xfrm>
          <a:prstGeom prst="rect">
            <a:avLst/>
          </a:prstGeom>
          <a:solidFill>
            <a:schemeClr val="bg1"/>
          </a:solidFill>
        </p:spPr>
        <p:txBody>
          <a:bodyPr vert="horz"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ru-RU" sz="100" dirty="0" smtClean="0">
                <a:solidFill>
                  <a:schemeClr val="bg1"/>
                </a:solidFill>
              </a:rPr>
              <a:t>МК</a:t>
            </a:r>
            <a:endParaRPr lang="ru-RU" sz="1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iming>
    <p:tnLst>
      <p:par>
        <p:cTn id="1" dur="indefinite" restart="never" nodeType="tmRoot"/>
      </p:par>
    </p:tnLst>
  </p:timing>
  <p:txStyles>
    <p:titleStyle>
      <a:lvl1pPr algn="l" rtl="0" fontAlgn="base">
        <a:spcBef>
          <a:spcPct val="0"/>
        </a:spcBef>
        <a:spcAft>
          <a:spcPct val="0"/>
        </a:spcAft>
        <a:defRPr sz="4000" b="1" kern="1200">
          <a:solidFill>
            <a:srgbClr val="0070C0"/>
          </a:solidFill>
          <a:latin typeface="+mj-lt"/>
          <a:ea typeface="+mj-ea"/>
          <a:cs typeface="+mj-cs"/>
        </a:defRPr>
      </a:lvl1pPr>
      <a:lvl2pPr algn="l" rtl="0" fontAlgn="base">
        <a:spcBef>
          <a:spcPct val="0"/>
        </a:spcBef>
        <a:spcAft>
          <a:spcPct val="0"/>
        </a:spcAft>
        <a:defRPr sz="4000" b="1">
          <a:solidFill>
            <a:srgbClr val="0070C0"/>
          </a:solidFill>
          <a:latin typeface="Calibri" pitchFamily="34" charset="0"/>
        </a:defRPr>
      </a:lvl2pPr>
      <a:lvl3pPr algn="l" rtl="0" fontAlgn="base">
        <a:spcBef>
          <a:spcPct val="0"/>
        </a:spcBef>
        <a:spcAft>
          <a:spcPct val="0"/>
        </a:spcAft>
        <a:defRPr sz="4000" b="1">
          <a:solidFill>
            <a:srgbClr val="0070C0"/>
          </a:solidFill>
          <a:latin typeface="Calibri" pitchFamily="34" charset="0"/>
        </a:defRPr>
      </a:lvl3pPr>
      <a:lvl4pPr algn="l" rtl="0" fontAlgn="base">
        <a:spcBef>
          <a:spcPct val="0"/>
        </a:spcBef>
        <a:spcAft>
          <a:spcPct val="0"/>
        </a:spcAft>
        <a:defRPr sz="4000" b="1">
          <a:solidFill>
            <a:srgbClr val="0070C0"/>
          </a:solidFill>
          <a:latin typeface="Calibri" pitchFamily="34" charset="0"/>
        </a:defRPr>
      </a:lvl4pPr>
      <a:lvl5pPr algn="l" rtl="0" fontAlgn="base">
        <a:spcBef>
          <a:spcPct val="0"/>
        </a:spcBef>
        <a:spcAft>
          <a:spcPct val="0"/>
        </a:spcAft>
        <a:defRPr sz="4000" b="1">
          <a:solidFill>
            <a:srgbClr val="0070C0"/>
          </a:solidFill>
          <a:latin typeface="Calibri" pitchFamily="34" charset="0"/>
        </a:defRPr>
      </a:lvl5pPr>
      <a:lvl6pPr marL="457200" algn="l" rtl="0" fontAlgn="base">
        <a:spcBef>
          <a:spcPct val="0"/>
        </a:spcBef>
        <a:spcAft>
          <a:spcPct val="0"/>
        </a:spcAft>
        <a:defRPr sz="4000" b="1">
          <a:solidFill>
            <a:srgbClr val="0070C0"/>
          </a:solidFill>
          <a:latin typeface="Calibri" pitchFamily="34" charset="0"/>
        </a:defRPr>
      </a:lvl6pPr>
      <a:lvl7pPr marL="914400" algn="l" rtl="0" fontAlgn="base">
        <a:spcBef>
          <a:spcPct val="0"/>
        </a:spcBef>
        <a:spcAft>
          <a:spcPct val="0"/>
        </a:spcAft>
        <a:defRPr sz="4000" b="1">
          <a:solidFill>
            <a:srgbClr val="0070C0"/>
          </a:solidFill>
          <a:latin typeface="Calibri" pitchFamily="34" charset="0"/>
        </a:defRPr>
      </a:lvl7pPr>
      <a:lvl8pPr marL="1371600" algn="l" rtl="0" fontAlgn="base">
        <a:spcBef>
          <a:spcPct val="0"/>
        </a:spcBef>
        <a:spcAft>
          <a:spcPct val="0"/>
        </a:spcAft>
        <a:defRPr sz="4000" b="1">
          <a:solidFill>
            <a:srgbClr val="0070C0"/>
          </a:solidFill>
          <a:latin typeface="Calibri" pitchFamily="34" charset="0"/>
        </a:defRPr>
      </a:lvl8pPr>
      <a:lvl9pPr marL="1828800" algn="l" rtl="0" fontAlgn="base">
        <a:spcBef>
          <a:spcPct val="0"/>
        </a:spcBef>
        <a:spcAft>
          <a:spcPct val="0"/>
        </a:spcAft>
        <a:defRPr sz="4000" b="1">
          <a:solidFill>
            <a:srgbClr val="0070C0"/>
          </a:solidFill>
          <a:latin typeface="Calibri" pitchFamily="34" charset="0"/>
        </a:defRPr>
      </a:lvl9pPr>
    </p:titleStyle>
    <p:bodyStyle>
      <a:lvl1pPr indent="358775" algn="just" rtl="0" fontAlgn="base">
        <a:spcBef>
          <a:spcPct val="20000"/>
        </a:spcBef>
        <a:spcAft>
          <a:spcPct val="0"/>
        </a:spcAft>
        <a:buFont typeface="Arial" charset="0"/>
        <a:defRPr sz="2200" kern="1200">
          <a:solidFill>
            <a:schemeClr val="tx1"/>
          </a:solidFill>
          <a:latin typeface="Arial" pitchFamily="34" charset="0"/>
          <a:ea typeface="+mn-ea"/>
          <a:cs typeface="Arial" pitchFamily="34" charset="0"/>
        </a:defRPr>
      </a:lvl1pPr>
      <a:lvl2pPr marL="742950" indent="-285750" algn="just" rtl="0" fontAlgn="base">
        <a:spcBef>
          <a:spcPct val="20000"/>
        </a:spcBef>
        <a:spcAft>
          <a:spcPct val="0"/>
        </a:spcAft>
        <a:buFont typeface="Arial" charset="0"/>
        <a:buChar char="–"/>
        <a:defRPr sz="2200" kern="1200">
          <a:solidFill>
            <a:schemeClr val="tx1"/>
          </a:solidFill>
          <a:latin typeface="Arial" pitchFamily="34" charset="0"/>
          <a:ea typeface="+mn-ea"/>
          <a:cs typeface="Arial" pitchFamily="34" charset="0"/>
        </a:defRPr>
      </a:lvl2pPr>
      <a:lvl3pPr marL="1143000" indent="-228600" algn="just" rtl="0" fontAlgn="base">
        <a:spcBef>
          <a:spcPct val="20000"/>
        </a:spcBef>
        <a:spcAft>
          <a:spcPct val="0"/>
        </a:spcAft>
        <a:buFont typeface="Arial" charset="0"/>
        <a:buChar char="•"/>
        <a:defRPr sz="2200" kern="1200">
          <a:solidFill>
            <a:schemeClr val="tx1"/>
          </a:solidFill>
          <a:latin typeface="Arial" pitchFamily="34" charset="0"/>
          <a:ea typeface="+mn-ea"/>
          <a:cs typeface="Arial" pitchFamily="34" charset="0"/>
        </a:defRPr>
      </a:lvl3pPr>
      <a:lvl4pPr marL="1600200" indent="-228600" algn="just" rtl="0" fontAlgn="base">
        <a:spcBef>
          <a:spcPct val="20000"/>
        </a:spcBef>
        <a:spcAft>
          <a:spcPct val="0"/>
        </a:spcAft>
        <a:buFont typeface="Arial" charset="0"/>
        <a:buChar char="–"/>
        <a:defRPr sz="2200" kern="1200">
          <a:solidFill>
            <a:schemeClr val="tx1"/>
          </a:solidFill>
          <a:latin typeface="Arial" pitchFamily="34" charset="0"/>
          <a:ea typeface="+mn-ea"/>
          <a:cs typeface="Arial" pitchFamily="34" charset="0"/>
        </a:defRPr>
      </a:lvl4pPr>
      <a:lvl5pPr marL="2057400" indent="-228600" algn="just" rtl="0" fontAlgn="base">
        <a:spcBef>
          <a:spcPct val="20000"/>
        </a:spcBef>
        <a:spcAft>
          <a:spcPct val="0"/>
        </a:spcAft>
        <a:buFont typeface="Arial" charset="0"/>
        <a:buChar char="»"/>
        <a:defRPr sz="2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jpeg"/><Relationship Id="rId1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slide" Target="slide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Заголовок 1"/>
          <p:cNvSpPr>
            <a:spLocks noGrp="1"/>
          </p:cNvSpPr>
          <p:nvPr>
            <p:ph type="ctrTitle"/>
          </p:nvPr>
        </p:nvSpPr>
        <p:spPr>
          <a:xfrm>
            <a:off x="2071688" y="857250"/>
            <a:ext cx="6715125" cy="3214688"/>
          </a:xfrm>
        </p:spPr>
        <p:txBody>
          <a:bodyPr/>
          <a:lstStyle/>
          <a:p>
            <a:r>
              <a:rPr lang="ru-RU" smtClean="0">
                <a:latin typeface="Arial" charset="0"/>
                <a:cs typeface="Arial" charset="0"/>
              </a:rPr>
              <a:t>ИНФОРМАЦИЯ. ИНФОРМАЦИОННАЯ ГРАМОТНОСТЬ И ИНФОРМАЦИОННАЯ КУЛЬТУРА</a:t>
            </a:r>
          </a:p>
        </p:txBody>
      </p:sp>
      <p:sp>
        <p:nvSpPr>
          <p:cNvPr id="14338" name="Подзаголовок 2"/>
          <p:cNvSpPr>
            <a:spLocks noGrp="1"/>
          </p:cNvSpPr>
          <p:nvPr>
            <p:ph type="subTitle" idx="1"/>
          </p:nvPr>
        </p:nvSpPr>
        <p:spPr>
          <a:xfrm>
            <a:off x="2071688" y="4214813"/>
            <a:ext cx="6715125" cy="1643062"/>
          </a:xfrm>
        </p:spPr>
        <p:txBody>
          <a:bodyPr/>
          <a:lstStyle/>
          <a:p>
            <a:r>
              <a:rPr lang="ru-RU" smtClean="0">
                <a:latin typeface="Arial" charset="0"/>
                <a:cs typeface="Arial" charset="0"/>
              </a:rPr>
              <a:t>ИНФОРМАЦИЯ И ИНФОРМАЦИОННЫЕ ПРОЦЕССЫ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Рисунок 10" descr="122614_020659_highres_345482132.jpg"/>
          <p:cNvPicPr>
            <a:picLocks noChangeAspect="1"/>
          </p:cNvPicPr>
          <p:nvPr/>
        </p:nvPicPr>
        <p:blipFill>
          <a:blip r:embed="rId2"/>
          <a:srcRect/>
          <a:stretch>
            <a:fillRect/>
          </a:stretch>
        </p:blipFill>
        <p:spPr bwMode="auto">
          <a:xfrm>
            <a:off x="642938" y="1071563"/>
            <a:ext cx="8285162" cy="5429250"/>
          </a:xfrm>
          <a:prstGeom prst="rect">
            <a:avLst/>
          </a:prstGeom>
          <a:noFill/>
          <a:ln w="9525">
            <a:noFill/>
            <a:miter lim="800000"/>
            <a:headEnd/>
            <a:tailEnd/>
          </a:ln>
        </p:spPr>
      </p:pic>
      <p:sp>
        <p:nvSpPr>
          <p:cNvPr id="12" name="Прямоугольник 11"/>
          <p:cNvSpPr/>
          <p:nvPr/>
        </p:nvSpPr>
        <p:spPr>
          <a:xfrm>
            <a:off x="642938" y="3857625"/>
            <a:ext cx="8501062" cy="2143125"/>
          </a:xfrm>
          <a:prstGeom prst="rect">
            <a:avLst/>
          </a:prstGeom>
          <a:solidFill>
            <a:srgbClr val="FFFFFF">
              <a:alpha val="85098"/>
            </a:srgbClr>
          </a:solidFill>
          <a:ln>
            <a:no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ru-RU"/>
          </a:p>
        </p:txBody>
      </p:sp>
      <p:sp>
        <p:nvSpPr>
          <p:cNvPr id="26627" name="Заголовок 1"/>
          <p:cNvSpPr>
            <a:spLocks noGrp="1"/>
          </p:cNvSpPr>
          <p:nvPr>
            <p:ph type="title"/>
          </p:nvPr>
        </p:nvSpPr>
        <p:spPr/>
        <p:txBody>
          <a:bodyPr/>
          <a:lstStyle/>
          <a:p>
            <a:r>
              <a:rPr lang="ru-RU" smtClean="0"/>
              <a:t>Информационная культура</a:t>
            </a:r>
          </a:p>
        </p:txBody>
      </p:sp>
      <p:sp>
        <p:nvSpPr>
          <p:cNvPr id="26628" name="Подзаголовок 5"/>
          <p:cNvSpPr txBox="1">
            <a:spLocks/>
          </p:cNvSpPr>
          <p:nvPr/>
        </p:nvSpPr>
        <p:spPr bwMode="auto">
          <a:xfrm>
            <a:off x="1428750" y="3857625"/>
            <a:ext cx="7429500" cy="2357438"/>
          </a:xfrm>
          <a:prstGeom prst="rect">
            <a:avLst/>
          </a:prstGeom>
          <a:noFill/>
          <a:ln w="9525">
            <a:noFill/>
            <a:miter lim="800000"/>
            <a:headEnd/>
            <a:tailEnd/>
          </a:ln>
        </p:spPr>
        <p:txBody>
          <a:bodyPr/>
          <a:lstStyle/>
          <a:p>
            <a:pPr algn="just">
              <a:lnSpc>
                <a:spcPct val="120000"/>
              </a:lnSpc>
            </a:pPr>
            <a:r>
              <a:rPr lang="ru-RU" sz="2200" b="1" dirty="0"/>
              <a:t>Информационная культура </a:t>
            </a:r>
            <a:r>
              <a:rPr lang="ru-RU" sz="2200" dirty="0" smtClean="0"/>
              <a:t>– готовность </a:t>
            </a:r>
            <a:r>
              <a:rPr lang="ru-RU" sz="2200" dirty="0"/>
              <a:t>человека к жизни и деятельности в современном высоко-технологичном информационном обществе, умение эффективно использовать возможности этого </a:t>
            </a:r>
            <a:r>
              <a:rPr lang="ru-RU" sz="2200" dirty="0" err="1"/>
              <a:t>общест-ва</a:t>
            </a:r>
            <a:r>
              <a:rPr lang="ru-RU" sz="2200" dirty="0"/>
              <a:t> и защищаться от его негативных воздействий.</a:t>
            </a:r>
          </a:p>
        </p:txBody>
      </p:sp>
      <p:sp>
        <p:nvSpPr>
          <p:cNvPr id="7" name="Овал 6"/>
          <p:cNvSpPr/>
          <p:nvPr/>
        </p:nvSpPr>
        <p:spPr>
          <a:xfrm>
            <a:off x="642938" y="4357688"/>
            <a:ext cx="714375" cy="7143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ru-RU" sz="4000" b="1" dirty="0">
                <a:latin typeface="Arial Black" panose="020B0A04020102020204" pitchFamily="34" charset="0"/>
                <a:cs typeface="Arial" pitchFamily="34" charset="0"/>
              </a:rPr>
              <a:t>!</a:t>
            </a:r>
          </a:p>
        </p:txBody>
      </p:sp>
      <p:grpSp>
        <p:nvGrpSpPr>
          <p:cNvPr id="26630" name="Группа 7"/>
          <p:cNvGrpSpPr>
            <a:grpSpLocks/>
          </p:cNvGrpSpPr>
          <p:nvPr/>
        </p:nvGrpSpPr>
        <p:grpSpPr bwMode="auto">
          <a:xfrm>
            <a:off x="642938" y="3857625"/>
            <a:ext cx="8072437" cy="2144713"/>
            <a:chOff x="428596" y="5072074"/>
            <a:chExt cx="5929354" cy="2144728"/>
          </a:xfrm>
        </p:grpSpPr>
        <p:cxnSp>
          <p:nvCxnSpPr>
            <p:cNvPr id="9" name="Прямая соединительная линия 8"/>
            <p:cNvCxnSpPr/>
            <p:nvPr/>
          </p:nvCxnSpPr>
          <p:spPr>
            <a:xfrm flipV="1">
              <a:off x="428596" y="5072074"/>
              <a:ext cx="5929354" cy="12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428596" y="7204102"/>
              <a:ext cx="5929354" cy="12700"/>
            </a:xfrm>
            <a:prstGeom prst="line">
              <a:avLst/>
            </a:prstGeom>
            <a:ln w="28575"/>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Заголовок 1"/>
          <p:cNvSpPr>
            <a:spLocks noGrp="1"/>
          </p:cNvSpPr>
          <p:nvPr>
            <p:ph type="title"/>
          </p:nvPr>
        </p:nvSpPr>
        <p:spPr/>
        <p:txBody>
          <a:bodyPr/>
          <a:lstStyle/>
          <a:p>
            <a:r>
              <a:rPr lang="ru-RU" smtClean="0"/>
              <a:t>Информационная культура</a:t>
            </a:r>
          </a:p>
        </p:txBody>
      </p:sp>
      <p:sp>
        <p:nvSpPr>
          <p:cNvPr id="4" name="Объект 3"/>
          <p:cNvSpPr>
            <a:spLocks noGrp="1"/>
          </p:cNvSpPr>
          <p:nvPr>
            <p:ph idx="1"/>
          </p:nvPr>
        </p:nvSpPr>
        <p:spPr/>
        <p:txBody>
          <a:bodyPr rtlCol="0">
            <a:normAutofit/>
          </a:bodyPr>
          <a:lstStyle/>
          <a:p>
            <a:pPr indent="0" fontAlgn="auto">
              <a:spcAft>
                <a:spcPts val="0"/>
              </a:spcAft>
              <a:buFont typeface="Arial" pitchFamily="34" charset="0"/>
              <a:buNone/>
              <a:defRPr/>
            </a:pPr>
            <a:r>
              <a:rPr lang="ru-RU" b="1" dirty="0" smtClean="0"/>
              <a:t>Основные составляющие информационной культуры: </a:t>
            </a:r>
            <a:endParaRPr lang="ru-RU" dirty="0" smtClean="0"/>
          </a:p>
          <a:p>
            <a:pPr marL="342900" indent="-342900" fontAlgn="auto">
              <a:spcAft>
                <a:spcPts val="0"/>
              </a:spcAft>
              <a:buFont typeface="Symbol" panose="05050102010706020507" pitchFamily="18" charset="2"/>
              <a:buChar char="·"/>
              <a:defRPr/>
            </a:pPr>
            <a:r>
              <a:rPr lang="ru-RU" dirty="0" smtClean="0"/>
              <a:t>понимание закономерностей протекания </a:t>
            </a:r>
            <a:r>
              <a:rPr lang="ru-RU" dirty="0" err="1" smtClean="0"/>
              <a:t>информацион-ных</a:t>
            </a:r>
            <a:r>
              <a:rPr lang="ru-RU" dirty="0" smtClean="0"/>
              <a:t> процессов</a:t>
            </a:r>
          </a:p>
          <a:p>
            <a:pPr marL="342900" indent="-342900" fontAlgn="auto">
              <a:spcAft>
                <a:spcPts val="0"/>
              </a:spcAft>
              <a:buFont typeface="Symbol" panose="05050102010706020507" pitchFamily="18" charset="2"/>
              <a:buChar char="·"/>
              <a:defRPr/>
            </a:pPr>
            <a:r>
              <a:rPr lang="ru-RU" dirty="0" smtClean="0"/>
              <a:t>умение оценивать объективность, достоверность, полноту, актуальность, полезность поступающей информации</a:t>
            </a:r>
          </a:p>
          <a:p>
            <a:pPr marL="342900" indent="-342900" fontAlgn="auto">
              <a:spcAft>
                <a:spcPts val="0"/>
              </a:spcAft>
              <a:buFont typeface="Symbol" panose="05050102010706020507" pitchFamily="18" charset="2"/>
              <a:buChar char="·"/>
              <a:defRPr/>
            </a:pPr>
            <a:r>
              <a:rPr lang="ru-RU" dirty="0" smtClean="0"/>
              <a:t>умение </a:t>
            </a:r>
            <a:r>
              <a:rPr lang="ru-RU" dirty="0"/>
              <a:t>представлять информацию в разных </a:t>
            </a:r>
            <a:r>
              <a:rPr lang="ru-RU" dirty="0" smtClean="0"/>
              <a:t>формах</a:t>
            </a:r>
            <a:endParaRPr lang="ru-RU" dirty="0"/>
          </a:p>
          <a:p>
            <a:pPr marL="342900" indent="-342900" fontAlgn="auto">
              <a:spcAft>
                <a:spcPts val="0"/>
              </a:spcAft>
              <a:buFont typeface="Symbol" panose="05050102010706020507" pitchFamily="18" charset="2"/>
              <a:buChar char="·"/>
              <a:defRPr/>
            </a:pPr>
            <a:r>
              <a:rPr lang="ru-RU" dirty="0" smtClean="0"/>
              <a:t>умение </a:t>
            </a:r>
            <a:r>
              <a:rPr lang="ru-RU" dirty="0"/>
              <a:t>обрабатывать информацию с помощью </a:t>
            </a:r>
            <a:r>
              <a:rPr lang="ru-RU" dirty="0" smtClean="0"/>
              <a:t>подходящих информационных технологий</a:t>
            </a:r>
          </a:p>
          <a:p>
            <a:pPr marL="342900" indent="-342900" fontAlgn="auto">
              <a:spcAft>
                <a:spcPts val="0"/>
              </a:spcAft>
              <a:buFont typeface="Symbol" panose="05050102010706020507" pitchFamily="18" charset="2"/>
              <a:buChar char="·"/>
              <a:defRPr/>
            </a:pPr>
            <a:r>
              <a:rPr lang="ru-RU" dirty="0" smtClean="0"/>
              <a:t>умение </a:t>
            </a:r>
            <a:r>
              <a:rPr lang="ru-RU" dirty="0"/>
              <a:t>применять полученную информацию для </a:t>
            </a:r>
            <a:r>
              <a:rPr lang="ru-RU" dirty="0" smtClean="0"/>
              <a:t>принятия решений</a:t>
            </a:r>
            <a:endParaRPr lang="ru-RU" dirty="0"/>
          </a:p>
          <a:p>
            <a:pPr marL="342900" indent="-342900" fontAlgn="auto">
              <a:spcAft>
                <a:spcPts val="0"/>
              </a:spcAft>
              <a:buFont typeface="Symbol" panose="05050102010706020507" pitchFamily="18" charset="2"/>
              <a:buChar char="·"/>
              <a:defRPr/>
            </a:pPr>
            <a:r>
              <a:rPr lang="ru-RU" dirty="0" smtClean="0"/>
              <a:t>соблюдение </a:t>
            </a:r>
            <a:r>
              <a:rPr lang="ru-RU" dirty="0"/>
              <a:t>этических норм и правил при использовании </a:t>
            </a:r>
            <a:r>
              <a:rPr lang="ru-RU" dirty="0" smtClean="0"/>
              <a:t>информации</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Picture 3" descr="C:\Documents and Settings\Администратор.HOME-FDD52612A3\Рабочий стол\Ирина_Раб стол\10-1 Картинки\080811aa.jpg"/>
          <p:cNvPicPr>
            <a:picLocks noChangeAspect="1" noChangeArrowheads="1"/>
          </p:cNvPicPr>
          <p:nvPr/>
        </p:nvPicPr>
        <p:blipFill>
          <a:blip r:embed="rId3"/>
          <a:srcRect/>
          <a:stretch>
            <a:fillRect/>
          </a:stretch>
        </p:blipFill>
        <p:spPr bwMode="auto">
          <a:xfrm>
            <a:off x="6804025" y="3500438"/>
            <a:ext cx="1905000" cy="2857500"/>
          </a:xfrm>
          <a:prstGeom prst="rect">
            <a:avLst/>
          </a:prstGeom>
          <a:noFill/>
          <a:ln w="9525">
            <a:noFill/>
            <a:miter lim="800000"/>
            <a:headEnd/>
            <a:tailEnd/>
          </a:ln>
        </p:spPr>
      </p:pic>
      <p:sp>
        <p:nvSpPr>
          <p:cNvPr id="28674" name="Заголовок 1"/>
          <p:cNvSpPr>
            <a:spLocks noGrp="1"/>
          </p:cNvSpPr>
          <p:nvPr>
            <p:ph type="title"/>
          </p:nvPr>
        </p:nvSpPr>
        <p:spPr/>
        <p:txBody>
          <a:bodyPr/>
          <a:lstStyle/>
          <a:p>
            <a:r>
              <a:rPr lang="ru-RU" smtClean="0"/>
              <a:t>Информационная грамотность</a:t>
            </a:r>
          </a:p>
        </p:txBody>
      </p:sp>
      <p:sp>
        <p:nvSpPr>
          <p:cNvPr id="28675" name="Подзаголовок 5"/>
          <p:cNvSpPr txBox="1">
            <a:spLocks/>
          </p:cNvSpPr>
          <p:nvPr/>
        </p:nvSpPr>
        <p:spPr bwMode="auto">
          <a:xfrm>
            <a:off x="1428750" y="1071563"/>
            <a:ext cx="7358063" cy="1989137"/>
          </a:xfrm>
          <a:prstGeom prst="rect">
            <a:avLst/>
          </a:prstGeom>
          <a:noFill/>
          <a:ln w="9525">
            <a:noFill/>
            <a:miter lim="800000"/>
            <a:headEnd/>
            <a:tailEnd/>
          </a:ln>
        </p:spPr>
        <p:txBody>
          <a:bodyPr/>
          <a:lstStyle/>
          <a:p>
            <a:pPr algn="just">
              <a:lnSpc>
                <a:spcPct val="120000"/>
              </a:lnSpc>
            </a:pPr>
            <a:r>
              <a:rPr lang="ru-RU" sz="2200" b="1" dirty="0"/>
              <a:t>Информационная грамотность </a:t>
            </a:r>
            <a:r>
              <a:rPr lang="ru-RU" sz="2200" dirty="0"/>
              <a:t>– способность </a:t>
            </a:r>
            <a:r>
              <a:rPr lang="ru-RU" sz="2200" dirty="0" smtClean="0"/>
              <a:t>человека </a:t>
            </a:r>
            <a:r>
              <a:rPr lang="ru-RU" sz="2200" dirty="0"/>
              <a:t>идентифицировать потребность в информации, умение её эффективно искать, оценивать и использовать.</a:t>
            </a:r>
          </a:p>
        </p:txBody>
      </p:sp>
      <p:sp>
        <p:nvSpPr>
          <p:cNvPr id="7" name="Овал 6"/>
          <p:cNvSpPr/>
          <p:nvPr/>
        </p:nvSpPr>
        <p:spPr>
          <a:xfrm>
            <a:off x="642938" y="1571625"/>
            <a:ext cx="714375" cy="7143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ru-RU" sz="4000" b="1" dirty="0">
                <a:latin typeface="Arial Black" pitchFamily="34" charset="0"/>
                <a:cs typeface="Arial" pitchFamily="34" charset="0"/>
              </a:rPr>
              <a:t>!</a:t>
            </a:r>
          </a:p>
        </p:txBody>
      </p:sp>
      <p:grpSp>
        <p:nvGrpSpPr>
          <p:cNvPr id="28677" name="Группа 7"/>
          <p:cNvGrpSpPr>
            <a:grpSpLocks/>
          </p:cNvGrpSpPr>
          <p:nvPr/>
        </p:nvGrpSpPr>
        <p:grpSpPr bwMode="auto">
          <a:xfrm>
            <a:off x="642938" y="1071563"/>
            <a:ext cx="8072437" cy="1785937"/>
            <a:chOff x="428596" y="5072074"/>
            <a:chExt cx="5929354" cy="1785950"/>
          </a:xfrm>
        </p:grpSpPr>
        <p:cxnSp>
          <p:nvCxnSpPr>
            <p:cNvPr id="9" name="Прямая соединительная линия 8"/>
            <p:cNvCxnSpPr/>
            <p:nvPr/>
          </p:nvCxnSpPr>
          <p:spPr>
            <a:xfrm flipV="1">
              <a:off x="428596" y="5072074"/>
              <a:ext cx="5929354" cy="127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flipV="1">
              <a:off x="428596" y="6845324"/>
              <a:ext cx="5929354" cy="1270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1" name="Объект 3"/>
          <p:cNvSpPr txBox="1">
            <a:spLocks/>
          </p:cNvSpPr>
          <p:nvPr/>
        </p:nvSpPr>
        <p:spPr>
          <a:xfrm>
            <a:off x="642938" y="2997200"/>
            <a:ext cx="6016625" cy="3860800"/>
          </a:xfrm>
          <a:prstGeom prst="rect">
            <a:avLst/>
          </a:prstGeom>
        </p:spPr>
        <p:txBody>
          <a:bodyPr>
            <a:normAutofit/>
          </a:bodyPr>
          <a:lstStyle>
            <a:lvl1pPr marL="0" indent="358775" algn="just" defTabSz="914400" rtl="0" eaLnBrk="1" latinLnBrk="0" hangingPunct="1">
              <a:spcBef>
                <a:spcPct val="20000"/>
              </a:spcBef>
              <a:buFont typeface="Arial" pitchFamily="34" charset="0"/>
              <a:buNone/>
              <a:defRPr sz="2200" kern="1200">
                <a:solidFill>
                  <a:schemeClr val="tx1"/>
                </a:solidFill>
                <a:latin typeface="Arial" pitchFamily="34" charset="0"/>
                <a:ea typeface="+mn-ea"/>
                <a:cs typeface="Arial" pitchFamily="34" charset="0"/>
              </a:defRPr>
            </a:lvl1pPr>
            <a:lvl2pPr marL="742950" indent="-285750" algn="just"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2pPr>
            <a:lvl3pPr marL="1143000" indent="-228600" algn="just"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3pPr>
            <a:lvl4pPr marL="1600200" indent="-228600" algn="just"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4pPr>
            <a:lvl5pPr marL="2057400" indent="-228600" algn="just" defTabSz="914400"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fontAlgn="auto">
              <a:spcAft>
                <a:spcPts val="0"/>
              </a:spcAft>
              <a:defRPr/>
            </a:pPr>
            <a:r>
              <a:rPr lang="ru-RU" b="1" dirty="0" smtClean="0"/>
              <a:t>Основные компоненты:</a:t>
            </a:r>
            <a:r>
              <a:rPr lang="ru-RU" dirty="0" smtClean="0"/>
              <a:t> </a:t>
            </a:r>
          </a:p>
          <a:p>
            <a:pPr marL="342900" indent="-342900" fontAlgn="auto">
              <a:spcAft>
                <a:spcPts val="0"/>
              </a:spcAft>
              <a:buFont typeface="Symbol" panose="05050102010706020507" pitchFamily="18" charset="2"/>
              <a:buChar char="·"/>
              <a:defRPr/>
            </a:pPr>
            <a:r>
              <a:rPr lang="ru-RU" dirty="0"/>
              <a:t>идентификация информации</a:t>
            </a:r>
          </a:p>
          <a:p>
            <a:pPr marL="342900" indent="-342900" fontAlgn="auto">
              <a:spcAft>
                <a:spcPts val="0"/>
              </a:spcAft>
              <a:buFont typeface="Symbol" panose="05050102010706020507" pitchFamily="18" charset="2"/>
              <a:buChar char="·"/>
              <a:defRPr/>
            </a:pPr>
            <a:r>
              <a:rPr lang="ru-RU" dirty="0"/>
              <a:t>выработка стратегии эффективного поиска </a:t>
            </a:r>
            <a:r>
              <a:rPr lang="ru-RU" dirty="0" smtClean="0"/>
              <a:t>информации</a:t>
            </a:r>
            <a:endParaRPr lang="ru-RU" dirty="0"/>
          </a:p>
          <a:p>
            <a:pPr marL="342900" indent="-342900" fontAlgn="auto">
              <a:spcAft>
                <a:spcPts val="0"/>
              </a:spcAft>
              <a:buFont typeface="Symbol" panose="05050102010706020507" pitchFamily="18" charset="2"/>
              <a:buChar char="·"/>
              <a:defRPr/>
            </a:pPr>
            <a:r>
              <a:rPr lang="ru-RU" dirty="0"/>
              <a:t>организация информации</a:t>
            </a:r>
          </a:p>
          <a:p>
            <a:pPr marL="342900" indent="-342900" fontAlgn="auto">
              <a:spcAft>
                <a:spcPts val="0"/>
              </a:spcAft>
              <a:buFont typeface="Symbol" panose="05050102010706020507" pitchFamily="18" charset="2"/>
              <a:buChar char="·"/>
              <a:defRPr/>
            </a:pPr>
            <a:r>
              <a:rPr lang="ru-RU" dirty="0"/>
              <a:t>анализ информации</a:t>
            </a:r>
          </a:p>
          <a:p>
            <a:pPr marL="342900" indent="-342900" fontAlgn="auto">
              <a:spcAft>
                <a:spcPts val="0"/>
              </a:spcAft>
              <a:buFont typeface="Symbol" panose="05050102010706020507" pitchFamily="18" charset="2"/>
              <a:buChar char="·"/>
              <a:defRPr/>
            </a:pPr>
            <a:r>
              <a:rPr lang="ru-RU" dirty="0" smtClean="0"/>
              <a:t>передача </a:t>
            </a:r>
            <a:r>
              <a:rPr lang="ru-RU" dirty="0"/>
              <a:t>и </a:t>
            </a:r>
            <a:r>
              <a:rPr lang="ru-RU" dirty="0" smtClean="0"/>
              <a:t>интерпретация </a:t>
            </a:r>
            <a:r>
              <a:rPr lang="ru-RU" dirty="0"/>
              <a:t>информации </a:t>
            </a:r>
            <a:endParaRPr lang="ru-RU" dirty="0" smtClean="0"/>
          </a:p>
          <a:p>
            <a:pPr marL="342900" indent="-342900" fontAlgn="auto">
              <a:spcAft>
                <a:spcPts val="0"/>
              </a:spcAft>
              <a:buFont typeface="Symbol" panose="05050102010706020507" pitchFamily="18" charset="2"/>
              <a:buChar char="·"/>
              <a:defRPr/>
            </a:pPr>
            <a:r>
              <a:rPr lang="ru-RU" dirty="0" smtClean="0"/>
              <a:t>применение </a:t>
            </a:r>
            <a:r>
              <a:rPr lang="ru-RU" dirty="0"/>
              <a:t>инфор</a:t>
            </a:r>
            <a:r>
              <a:rPr lang="ru-RU" dirty="0" smtClean="0"/>
              <a:t>мации</a:t>
            </a: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8"/>
          <p:cNvSpPr/>
          <p:nvPr/>
        </p:nvSpPr>
        <p:spPr>
          <a:xfrm>
            <a:off x="520890" y="1187421"/>
            <a:ext cx="8458200" cy="5286375"/>
          </a:xfrm>
          <a:prstGeom prst="swooshArrow">
            <a:avLst>
              <a:gd name="adj1" fmla="val 25000"/>
              <a:gd name="adj2" fmla="val 25000"/>
            </a:avLst>
          </a:prstGeom>
        </p:spPr>
        <p:style>
          <a:lnRef idx="0">
            <a:schemeClr val="dk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Овал 19"/>
          <p:cNvSpPr/>
          <p:nvPr/>
        </p:nvSpPr>
        <p:spPr>
          <a:xfrm>
            <a:off x="1346111" y="5121772"/>
            <a:ext cx="194538" cy="194538"/>
          </a:xfrm>
          <a:prstGeom prst="ellipse">
            <a:avLst/>
          </a:prstGeom>
        </p:spPr>
        <p:style>
          <a:lnRef idx="3">
            <a:schemeClr val="lt1"/>
          </a:lnRef>
          <a:fillRef idx="1">
            <a:schemeClr val="accent1"/>
          </a:fillRef>
          <a:effectRef idx="1">
            <a:schemeClr val="accent1"/>
          </a:effectRef>
          <a:fontRef idx="minor">
            <a:schemeClr val="lt1"/>
          </a:fontRef>
        </p:style>
      </p:sp>
      <p:sp>
        <p:nvSpPr>
          <p:cNvPr id="21" name="Овал 20"/>
          <p:cNvSpPr/>
          <p:nvPr/>
        </p:nvSpPr>
        <p:spPr>
          <a:xfrm>
            <a:off x="2720270" y="3893734"/>
            <a:ext cx="338328" cy="338328"/>
          </a:xfrm>
          <a:prstGeom prst="ellipse">
            <a:avLst/>
          </a:prstGeom>
        </p:spPr>
        <p:style>
          <a:lnRef idx="3">
            <a:schemeClr val="lt1"/>
          </a:lnRef>
          <a:fillRef idx="1">
            <a:schemeClr val="accent1"/>
          </a:fillRef>
          <a:effectRef idx="1">
            <a:schemeClr val="accent1"/>
          </a:effectRef>
          <a:fontRef idx="minor">
            <a:schemeClr val="lt1"/>
          </a:fontRef>
        </p:style>
      </p:sp>
      <p:sp>
        <p:nvSpPr>
          <p:cNvPr id="22" name="Овал 21"/>
          <p:cNvSpPr/>
          <p:nvPr/>
        </p:nvSpPr>
        <p:spPr>
          <a:xfrm>
            <a:off x="4474692" y="2990426"/>
            <a:ext cx="448284" cy="448284"/>
          </a:xfrm>
          <a:prstGeom prst="ellipse">
            <a:avLst/>
          </a:prstGeom>
        </p:spPr>
        <p:style>
          <a:lnRef idx="3">
            <a:schemeClr val="lt1"/>
          </a:lnRef>
          <a:fillRef idx="1">
            <a:schemeClr val="accent1"/>
          </a:fillRef>
          <a:effectRef idx="1">
            <a:schemeClr val="accent1"/>
          </a:effectRef>
          <a:fontRef idx="minor">
            <a:schemeClr val="lt1"/>
          </a:fontRef>
        </p:style>
      </p:sp>
      <p:sp>
        <p:nvSpPr>
          <p:cNvPr id="24" name="Овал 23"/>
          <p:cNvSpPr/>
          <p:nvPr/>
        </p:nvSpPr>
        <p:spPr>
          <a:xfrm>
            <a:off x="6390189" y="2387552"/>
            <a:ext cx="600532" cy="600532"/>
          </a:xfrm>
          <a:prstGeom prst="ellipse">
            <a:avLst/>
          </a:prstGeom>
        </p:spPr>
        <p:style>
          <a:lnRef idx="3">
            <a:schemeClr val="lt1"/>
          </a:lnRef>
          <a:fillRef idx="1">
            <a:schemeClr val="accent1"/>
          </a:fillRef>
          <a:effectRef idx="1">
            <a:schemeClr val="accent1"/>
          </a:effectRef>
          <a:fontRef idx="minor">
            <a:schemeClr val="lt1"/>
          </a:fontRef>
        </p:style>
      </p:sp>
      <p:sp>
        <p:nvSpPr>
          <p:cNvPr id="25" name="Прямоугольник 24"/>
          <p:cNvSpPr/>
          <p:nvPr/>
        </p:nvSpPr>
        <p:spPr>
          <a:xfrm>
            <a:off x="1475779" y="5215638"/>
            <a:ext cx="1446352" cy="4151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03082" tIns="0" rIns="0" bIns="0" numCol="1" spcCol="1270" anchor="t" anchorCtr="0">
            <a:noAutofit/>
          </a:bodyPr>
          <a:lstStyle/>
          <a:p>
            <a:pPr lvl="0" algn="l" defTabSz="800100">
              <a:lnSpc>
                <a:spcPct val="90000"/>
              </a:lnSpc>
              <a:spcBef>
                <a:spcPct val="0"/>
              </a:spcBef>
              <a:spcAft>
                <a:spcPct val="35000"/>
              </a:spcAft>
            </a:pPr>
            <a:r>
              <a:rPr lang="ru-RU" sz="1800" b="1" kern="1200" dirty="0" smtClean="0">
                <a:latin typeface="Arial" panose="020B0604020202020204" pitchFamily="34" charset="0"/>
                <a:cs typeface="Arial" panose="020B0604020202020204" pitchFamily="34" charset="0"/>
              </a:rPr>
              <a:t>Старт</a:t>
            </a:r>
            <a:endParaRPr lang="ru-RU" sz="1800" b="1" kern="1200" dirty="0">
              <a:latin typeface="Arial" panose="020B0604020202020204" pitchFamily="34" charset="0"/>
              <a:cs typeface="Arial" panose="020B0604020202020204" pitchFamily="34" charset="0"/>
            </a:endParaRPr>
          </a:p>
        </p:txBody>
      </p:sp>
      <p:sp>
        <p:nvSpPr>
          <p:cNvPr id="26" name="Прямоугольник 25"/>
          <p:cNvSpPr/>
          <p:nvPr/>
        </p:nvSpPr>
        <p:spPr>
          <a:xfrm>
            <a:off x="2953262" y="4057922"/>
            <a:ext cx="1776222" cy="70879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79273" tIns="0" rIns="0" bIns="0" numCol="1" spcCol="1270" anchor="t" anchorCtr="0">
            <a:noAutofit/>
          </a:bodyPr>
          <a:lstStyle/>
          <a:p>
            <a:pPr lvl="0" algn="l" defTabSz="800100">
              <a:lnSpc>
                <a:spcPct val="90000"/>
              </a:lnSpc>
              <a:spcBef>
                <a:spcPct val="0"/>
              </a:spcBef>
              <a:spcAft>
                <a:spcPct val="35000"/>
              </a:spcAft>
            </a:pPr>
            <a:r>
              <a:rPr lang="ru-RU" sz="1800" b="1" kern="1200" dirty="0" smtClean="0">
                <a:latin typeface="Arial" panose="020B0604020202020204" pitchFamily="34" charset="0"/>
                <a:cs typeface="Arial" panose="020B0604020202020204" pitchFamily="34" charset="0"/>
              </a:rPr>
              <a:t>Поиск информации</a:t>
            </a:r>
            <a:endParaRPr lang="ru-RU" sz="1800" b="1" kern="1200" dirty="0">
              <a:latin typeface="Arial" panose="020B0604020202020204" pitchFamily="34" charset="0"/>
              <a:cs typeface="Arial" panose="020B0604020202020204" pitchFamily="34" charset="0"/>
            </a:endParaRPr>
          </a:p>
        </p:txBody>
      </p:sp>
      <p:sp>
        <p:nvSpPr>
          <p:cNvPr id="27" name="Прямоугольник 26"/>
          <p:cNvSpPr/>
          <p:nvPr/>
        </p:nvSpPr>
        <p:spPr>
          <a:xfrm>
            <a:off x="4727549" y="3206817"/>
            <a:ext cx="1776222" cy="102027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37537" tIns="0" rIns="0" bIns="0" numCol="1" spcCol="1270" anchor="t" anchorCtr="0">
            <a:noAutofit/>
          </a:bodyPr>
          <a:lstStyle/>
          <a:p>
            <a:pPr lvl="0" algn="l" defTabSz="800100">
              <a:lnSpc>
                <a:spcPct val="90000"/>
              </a:lnSpc>
              <a:spcBef>
                <a:spcPct val="0"/>
              </a:spcBef>
              <a:spcAft>
                <a:spcPct val="35000"/>
              </a:spcAft>
            </a:pPr>
            <a:r>
              <a:rPr lang="ru-RU" sz="1800" b="1" kern="1200" dirty="0" smtClean="0">
                <a:latin typeface="Arial" panose="020B0604020202020204" pitchFamily="34" charset="0"/>
                <a:cs typeface="Arial" panose="020B0604020202020204" pitchFamily="34" charset="0"/>
              </a:rPr>
              <a:t>Осмысление полученной информации</a:t>
            </a:r>
            <a:endParaRPr lang="ru-RU" sz="1800" b="1" kern="1200" dirty="0">
              <a:latin typeface="Arial" panose="020B0604020202020204" pitchFamily="34" charset="0"/>
              <a:cs typeface="Arial" panose="020B0604020202020204" pitchFamily="34" charset="0"/>
            </a:endParaRPr>
          </a:p>
        </p:txBody>
      </p:sp>
      <p:sp>
        <p:nvSpPr>
          <p:cNvPr id="28" name="Прямоугольник 27"/>
          <p:cNvSpPr/>
          <p:nvPr/>
        </p:nvSpPr>
        <p:spPr>
          <a:xfrm>
            <a:off x="6715350" y="2683465"/>
            <a:ext cx="1776222" cy="74749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18210" tIns="0" rIns="0" bIns="0" numCol="1" spcCol="1270" anchor="t" anchorCtr="0">
            <a:noAutofit/>
          </a:bodyPr>
          <a:lstStyle/>
          <a:p>
            <a:pPr lvl="0" algn="l" defTabSz="800100">
              <a:lnSpc>
                <a:spcPct val="90000"/>
              </a:lnSpc>
              <a:spcBef>
                <a:spcPct val="0"/>
              </a:spcBef>
              <a:spcAft>
                <a:spcPct val="35000"/>
              </a:spcAft>
            </a:pPr>
            <a:r>
              <a:rPr lang="ru-RU" sz="1800" b="1" kern="1200" dirty="0" smtClean="0">
                <a:latin typeface="Arial" panose="020B0604020202020204" pitchFamily="34" charset="0"/>
                <a:cs typeface="Arial" panose="020B0604020202020204" pitchFamily="34" charset="0"/>
              </a:rPr>
              <a:t>Рефлексия</a:t>
            </a:r>
            <a:endParaRPr lang="ru-RU" sz="1800" b="1" kern="1200" dirty="0">
              <a:latin typeface="Arial" panose="020B0604020202020204" pitchFamily="34" charset="0"/>
              <a:cs typeface="Arial" panose="020B0604020202020204" pitchFamily="34" charset="0"/>
            </a:endParaRPr>
          </a:p>
        </p:txBody>
      </p:sp>
      <p:sp>
        <p:nvSpPr>
          <p:cNvPr id="30721" name="Заголовок 1"/>
          <p:cNvSpPr>
            <a:spLocks noGrp="1"/>
          </p:cNvSpPr>
          <p:nvPr>
            <p:ph type="title"/>
          </p:nvPr>
        </p:nvSpPr>
        <p:spPr/>
        <p:txBody>
          <a:bodyPr/>
          <a:lstStyle/>
          <a:p>
            <a:r>
              <a:rPr lang="ru-RU" smtClean="0"/>
              <a:t>Этапы работы с информацией</a:t>
            </a:r>
          </a:p>
        </p:txBody>
      </p:sp>
      <p:sp>
        <p:nvSpPr>
          <p:cNvPr id="6" name="Овал 5"/>
          <p:cNvSpPr/>
          <p:nvPr/>
        </p:nvSpPr>
        <p:spPr>
          <a:xfrm>
            <a:off x="1348130" y="5123791"/>
            <a:ext cx="190500" cy="190500"/>
          </a:xfrm>
          <a:prstGeom prst="ellipse">
            <a:avLst/>
          </a:pr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ru-RU"/>
          </a:p>
        </p:txBody>
      </p:sp>
      <p:sp>
        <p:nvSpPr>
          <p:cNvPr id="7" name="Овал 6"/>
          <p:cNvSpPr/>
          <p:nvPr/>
        </p:nvSpPr>
        <p:spPr>
          <a:xfrm>
            <a:off x="2720366" y="3893829"/>
            <a:ext cx="338137" cy="338138"/>
          </a:xfrm>
          <a:prstGeom prst="ellipse">
            <a:avLst/>
          </a:pr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ru-RU"/>
          </a:p>
        </p:txBody>
      </p:sp>
      <p:sp>
        <p:nvSpPr>
          <p:cNvPr id="8" name="Овал 7"/>
          <p:cNvSpPr/>
          <p:nvPr/>
        </p:nvSpPr>
        <p:spPr>
          <a:xfrm>
            <a:off x="4474203" y="2989143"/>
            <a:ext cx="449262" cy="450850"/>
          </a:xfrm>
          <a:prstGeom prst="ellipse">
            <a:avLst/>
          </a:pr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ru-RU"/>
          </a:p>
        </p:txBody>
      </p:sp>
      <p:sp>
        <p:nvSpPr>
          <p:cNvPr id="9" name="Овал 8"/>
          <p:cNvSpPr/>
          <p:nvPr/>
        </p:nvSpPr>
        <p:spPr>
          <a:xfrm>
            <a:off x="6389624" y="2387781"/>
            <a:ext cx="601663" cy="600075"/>
          </a:xfrm>
          <a:prstGeom prst="ellipse">
            <a:avLst/>
          </a:prstGeom>
          <a:ln/>
        </p:spPr>
        <p:style>
          <a:lnRef idx="3">
            <a:schemeClr val="lt1"/>
          </a:lnRef>
          <a:fillRef idx="1">
            <a:schemeClr val="accent2"/>
          </a:fillRef>
          <a:effectRef idx="1">
            <a:schemeClr val="accent2"/>
          </a:effectRef>
          <a:fontRef idx="minor">
            <a:schemeClr val="lt1"/>
          </a:fontRef>
        </p:style>
        <p:txBody>
          <a:bodyPr anchor="ctr"/>
          <a:lstStyle/>
          <a:p>
            <a:pPr algn="ctr" fontAlgn="auto">
              <a:spcBef>
                <a:spcPts val="0"/>
              </a:spcBef>
              <a:spcAft>
                <a:spcPts val="0"/>
              </a:spcAft>
              <a:defRPr/>
            </a:pPr>
            <a:endParaRPr lang="ru-RU"/>
          </a:p>
        </p:txBody>
      </p:sp>
      <p:sp>
        <p:nvSpPr>
          <p:cNvPr id="10" name="Старт"/>
          <p:cNvSpPr txBox="1"/>
          <p:nvPr/>
        </p:nvSpPr>
        <p:spPr>
          <a:xfrm>
            <a:off x="611188" y="1069975"/>
            <a:ext cx="4824412" cy="7683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fontAlgn="auto">
              <a:spcBef>
                <a:spcPts val="0"/>
              </a:spcBef>
              <a:spcAft>
                <a:spcPts val="0"/>
              </a:spcAft>
              <a:defRPr/>
            </a:pPr>
            <a:r>
              <a:rPr lang="ru-RU" sz="2200" dirty="0">
                <a:latin typeface="Arial" panose="020B0604020202020204" pitchFamily="34" charset="0"/>
                <a:cs typeface="Arial" panose="020B0604020202020204" pitchFamily="34" charset="0"/>
              </a:rPr>
              <a:t>Постановка цели и осознание информационной потребности</a:t>
            </a:r>
          </a:p>
        </p:txBody>
      </p:sp>
      <p:sp>
        <p:nvSpPr>
          <p:cNvPr id="12" name="Поиск"/>
          <p:cNvSpPr txBox="1"/>
          <p:nvPr/>
        </p:nvSpPr>
        <p:spPr>
          <a:xfrm>
            <a:off x="615950" y="1087438"/>
            <a:ext cx="4824413" cy="11080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fontAlgn="auto">
              <a:spcBef>
                <a:spcPts val="0"/>
              </a:spcBef>
              <a:spcAft>
                <a:spcPts val="0"/>
              </a:spcAft>
              <a:defRPr/>
            </a:pPr>
            <a:r>
              <a:rPr lang="ru-RU" sz="2200" dirty="0">
                <a:latin typeface="Arial" panose="020B0604020202020204" pitchFamily="34" charset="0"/>
                <a:cs typeface="Arial" panose="020B0604020202020204" pitchFamily="34" charset="0"/>
              </a:rPr>
              <a:t>Поиск источников информации и их проверка на актуальность, достоверность, полезность и т. д. </a:t>
            </a:r>
          </a:p>
        </p:txBody>
      </p:sp>
      <p:sp>
        <p:nvSpPr>
          <p:cNvPr id="13" name="Осмысление"/>
          <p:cNvSpPr txBox="1"/>
          <p:nvPr/>
        </p:nvSpPr>
        <p:spPr>
          <a:xfrm>
            <a:off x="611188" y="1073150"/>
            <a:ext cx="4968875" cy="17843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fontAlgn="auto">
              <a:spcBef>
                <a:spcPts val="0"/>
              </a:spcBef>
              <a:spcAft>
                <a:spcPts val="0"/>
              </a:spcAft>
              <a:defRPr/>
            </a:pPr>
            <a:r>
              <a:rPr lang="ru-RU" sz="2200" dirty="0">
                <a:latin typeface="Arial" panose="020B0604020202020204" pitchFamily="34" charset="0"/>
                <a:cs typeface="Arial" panose="020B0604020202020204" pitchFamily="34" charset="0"/>
              </a:rPr>
              <a:t>Создание собственного </a:t>
            </a:r>
            <a:r>
              <a:rPr lang="ru-RU" sz="2200" dirty="0" smtClean="0">
                <a:latin typeface="Arial" panose="020B0604020202020204" pitchFamily="34" charset="0"/>
                <a:cs typeface="Arial" panose="020B0604020202020204" pitchFamily="34" charset="0"/>
              </a:rPr>
              <a:t>смысла:</a:t>
            </a:r>
            <a:endParaRPr lang="ru-RU" sz="2200" dirty="0">
              <a:latin typeface="Arial" panose="020B0604020202020204" pitchFamily="34" charset="0"/>
              <a:cs typeface="Arial" panose="020B0604020202020204" pitchFamily="34" charset="0"/>
            </a:endParaRPr>
          </a:p>
          <a:p>
            <a:pPr fontAlgn="auto">
              <a:spcBef>
                <a:spcPts val="0"/>
              </a:spcBef>
              <a:spcAft>
                <a:spcPts val="0"/>
              </a:spcAft>
              <a:defRPr/>
            </a:pPr>
            <a:r>
              <a:rPr lang="ru-RU" sz="2200" dirty="0" smtClean="0">
                <a:latin typeface="Arial" panose="020B0604020202020204" pitchFamily="34" charset="0"/>
                <a:cs typeface="Arial" panose="020B0604020202020204" pitchFamily="34" charset="0"/>
              </a:rPr>
              <a:t>восприятие </a:t>
            </a:r>
            <a:r>
              <a:rPr lang="ru-RU" sz="2200" dirty="0">
                <a:latin typeface="Arial" panose="020B0604020202020204" pitchFamily="34" charset="0"/>
                <a:cs typeface="Arial" panose="020B0604020202020204" pitchFamily="34" charset="0"/>
              </a:rPr>
              <a:t>информации, структурирование </a:t>
            </a:r>
            <a:r>
              <a:rPr lang="ru-RU" sz="2200" dirty="0" smtClean="0">
                <a:latin typeface="Arial" panose="020B0604020202020204" pitchFamily="34" charset="0"/>
                <a:cs typeface="Arial" panose="020B0604020202020204" pitchFamily="34" charset="0"/>
              </a:rPr>
              <a:t>информации,</a:t>
            </a:r>
            <a:endParaRPr lang="ru-RU" sz="2200" dirty="0">
              <a:latin typeface="Arial" panose="020B0604020202020204" pitchFamily="34" charset="0"/>
              <a:cs typeface="Arial" panose="020B0604020202020204" pitchFamily="34" charset="0"/>
            </a:endParaRPr>
          </a:p>
          <a:p>
            <a:pPr fontAlgn="auto">
              <a:spcBef>
                <a:spcPts val="0"/>
              </a:spcBef>
              <a:spcAft>
                <a:spcPts val="0"/>
              </a:spcAft>
              <a:defRPr/>
            </a:pPr>
            <a:r>
              <a:rPr lang="ru-RU" sz="2200" dirty="0">
                <a:latin typeface="Arial" panose="020B0604020202020204" pitchFamily="34" charset="0"/>
                <a:cs typeface="Arial" panose="020B0604020202020204" pitchFamily="34" charset="0"/>
              </a:rPr>
              <a:t>формирование </a:t>
            </a:r>
            <a:r>
              <a:rPr lang="ru-RU" sz="2200" dirty="0" smtClean="0">
                <a:latin typeface="Arial" panose="020B0604020202020204" pitchFamily="34" charset="0"/>
                <a:cs typeface="Arial" panose="020B0604020202020204" pitchFamily="34" charset="0"/>
              </a:rPr>
              <a:t>гипотезы, </a:t>
            </a:r>
            <a:r>
              <a:rPr lang="ru-RU" sz="2200" dirty="0">
                <a:latin typeface="Arial" panose="020B0604020202020204" pitchFamily="34" charset="0"/>
                <a:cs typeface="Arial" panose="020B0604020202020204" pitchFamily="34" charset="0"/>
              </a:rPr>
              <a:t>обобщение, выводы</a:t>
            </a:r>
          </a:p>
        </p:txBody>
      </p:sp>
      <p:sp>
        <p:nvSpPr>
          <p:cNvPr id="14" name="Рефлексия"/>
          <p:cNvSpPr txBox="1"/>
          <p:nvPr/>
        </p:nvSpPr>
        <p:spPr>
          <a:xfrm>
            <a:off x="641350" y="1076325"/>
            <a:ext cx="4826000" cy="144780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defPPr>
              <a:defRPr lang="ru-RU"/>
            </a:defPPr>
            <a:lvl1pPr>
              <a:defRPr sz="2200">
                <a:latin typeface="Arial" panose="020B0604020202020204" pitchFamily="34" charset="0"/>
                <a:cs typeface="Arial" panose="020B0604020202020204" pitchFamily="34" charset="0"/>
              </a:defRPr>
            </a:lvl1pPr>
          </a:lstStyle>
          <a:p>
            <a:pPr fontAlgn="auto">
              <a:spcBef>
                <a:spcPts val="0"/>
              </a:spcBef>
              <a:spcAft>
                <a:spcPts val="0"/>
              </a:spcAft>
              <a:defRPr/>
            </a:pPr>
            <a:r>
              <a:rPr lang="ru-RU" dirty="0"/>
              <a:t>Оценка </a:t>
            </a:r>
            <a:r>
              <a:rPr lang="ru-RU" dirty="0" smtClean="0"/>
              <a:t>эффективности проделанной работы и осознание  влияния этой информации </a:t>
            </a:r>
            <a:r>
              <a:rPr lang="ru-RU" dirty="0"/>
              <a:t>на </a:t>
            </a:r>
            <a:r>
              <a:rPr lang="ru-RU" dirty="0" smtClean="0"/>
              <a:t>личные </a:t>
            </a:r>
            <a:r>
              <a:rPr lang="ru-RU" dirty="0"/>
              <a:t>взгляды и поведение</a:t>
            </a:r>
          </a:p>
        </p:txBody>
      </p:sp>
      <p:sp>
        <p:nvSpPr>
          <p:cNvPr id="11" name="Вопрос1"/>
          <p:cNvSpPr txBox="1"/>
          <p:nvPr/>
        </p:nvSpPr>
        <p:spPr>
          <a:xfrm>
            <a:off x="1475779" y="5445125"/>
            <a:ext cx="4824413" cy="36988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fontAlgn="auto">
              <a:spcBef>
                <a:spcPts val="0"/>
              </a:spcBef>
              <a:spcAft>
                <a:spcPts val="0"/>
              </a:spcAft>
              <a:defRPr/>
            </a:pPr>
            <a:r>
              <a:rPr lang="ru-RU" dirty="0">
                <a:solidFill>
                  <a:srgbClr val="0070C0"/>
                </a:solidFill>
                <a:latin typeface="Arial" panose="020B0604020202020204" pitchFamily="34" charset="0"/>
                <a:cs typeface="Arial" panose="020B0604020202020204" pitchFamily="34" charset="0"/>
              </a:rPr>
              <a:t>Для чего мне нужна информация?</a:t>
            </a:r>
          </a:p>
        </p:txBody>
      </p:sp>
      <p:sp>
        <p:nvSpPr>
          <p:cNvPr id="15" name="Вопрос2"/>
          <p:cNvSpPr txBox="1"/>
          <p:nvPr/>
        </p:nvSpPr>
        <p:spPr>
          <a:xfrm>
            <a:off x="3059955" y="4508500"/>
            <a:ext cx="4824413" cy="36988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fontAlgn="auto">
              <a:spcBef>
                <a:spcPts val="0"/>
              </a:spcBef>
              <a:spcAft>
                <a:spcPts val="0"/>
              </a:spcAft>
              <a:defRPr/>
            </a:pPr>
            <a:r>
              <a:rPr lang="ru-RU" dirty="0">
                <a:solidFill>
                  <a:srgbClr val="0070C0"/>
                </a:solidFill>
                <a:latin typeface="Arial" panose="020B0604020202020204" pitchFamily="34" charset="0"/>
                <a:cs typeface="Arial" panose="020B0604020202020204" pitchFamily="34" charset="0"/>
              </a:rPr>
              <a:t>Где взять? Достоверна ли? </a:t>
            </a:r>
          </a:p>
        </p:txBody>
      </p:sp>
      <p:sp>
        <p:nvSpPr>
          <p:cNvPr id="16" name="Вопрос3"/>
          <p:cNvSpPr txBox="1"/>
          <p:nvPr/>
        </p:nvSpPr>
        <p:spPr>
          <a:xfrm>
            <a:off x="4895850" y="3933825"/>
            <a:ext cx="4284662" cy="36830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fontAlgn="auto">
              <a:spcBef>
                <a:spcPts val="0"/>
              </a:spcBef>
              <a:spcAft>
                <a:spcPts val="0"/>
              </a:spcAft>
              <a:defRPr/>
            </a:pPr>
            <a:r>
              <a:rPr lang="ru-RU" dirty="0">
                <a:solidFill>
                  <a:srgbClr val="0070C0"/>
                </a:solidFill>
                <a:latin typeface="Arial" panose="020B0604020202020204" pitchFamily="34" charset="0"/>
                <a:cs typeface="Arial" panose="020B0604020202020204" pitchFamily="34" charset="0"/>
              </a:rPr>
              <a:t>Почему? Что будет, если…?</a:t>
            </a:r>
          </a:p>
        </p:txBody>
      </p:sp>
      <p:sp>
        <p:nvSpPr>
          <p:cNvPr id="17" name="Вопрос4"/>
          <p:cNvSpPr txBox="1"/>
          <p:nvPr/>
        </p:nvSpPr>
        <p:spPr>
          <a:xfrm>
            <a:off x="6948264" y="2924175"/>
            <a:ext cx="2411412" cy="64770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fontAlgn="auto">
              <a:spcBef>
                <a:spcPts val="0"/>
              </a:spcBef>
              <a:spcAft>
                <a:spcPts val="0"/>
              </a:spcAft>
              <a:defRPr/>
            </a:pPr>
            <a:r>
              <a:rPr lang="ru-RU" dirty="0">
                <a:solidFill>
                  <a:srgbClr val="0070C0"/>
                </a:solidFill>
                <a:latin typeface="Arial" panose="020B0604020202020204" pitchFamily="34" charset="0"/>
                <a:cs typeface="Arial" panose="020B0604020202020204" pitchFamily="34" charset="0"/>
              </a:rPr>
              <a:t>Что изменилось </a:t>
            </a:r>
            <a:br>
              <a:rPr lang="ru-RU" dirty="0">
                <a:solidFill>
                  <a:srgbClr val="0070C0"/>
                </a:solidFill>
                <a:latin typeface="Arial" panose="020B0604020202020204" pitchFamily="34" charset="0"/>
                <a:cs typeface="Arial" panose="020B0604020202020204" pitchFamily="34" charset="0"/>
              </a:rPr>
            </a:br>
            <a:r>
              <a:rPr lang="ru-RU" dirty="0">
                <a:solidFill>
                  <a:srgbClr val="0070C0"/>
                </a:solidFill>
                <a:latin typeface="Arial" panose="020B0604020202020204" pitchFamily="34" charset="0"/>
                <a:cs typeface="Arial" panose="020B0604020202020204" pitchFamily="34" charset="0"/>
              </a:rPr>
              <a:t>для меня?</a:t>
            </a:r>
          </a:p>
        </p:txBody>
      </p:sp>
      <p:pic>
        <p:nvPicPr>
          <p:cNvPr id="4098" name="Picture 2" descr="C:\Documents and Settings\Администратор.HOME-FDD52612A3\Рабочий стол\Ирина_Раб стол\10-1 Картинки\ромашка1.png">
            <a:hlinkClick r:id="rId3" action="ppaction://hlinksldjump"/>
          </p:cNvPr>
          <p:cNvPicPr>
            <a:picLocks noChangeAspect="1" noChangeArrowheads="1"/>
          </p:cNvPicPr>
          <p:nvPr/>
        </p:nvPicPr>
        <p:blipFill>
          <a:blip r:embed="rId4"/>
          <a:srcRect/>
          <a:stretch>
            <a:fillRect/>
          </a:stretch>
        </p:blipFill>
        <p:spPr bwMode="auto">
          <a:xfrm>
            <a:off x="8286750" y="5715000"/>
            <a:ext cx="571500" cy="569913"/>
          </a:xfrm>
          <a:prstGeom prst="rect">
            <a:avLst/>
          </a:prstGeom>
          <a:noFill/>
          <a:ln w="9525">
            <a:noFill/>
            <a:miter lim="800000"/>
            <a:headEnd/>
            <a:tailEnd/>
          </a:ln>
          <a:effectLst>
            <a:outerShdw dist="38100" dir="2700000" algn="tl" rotWithShape="0">
              <a:srgbClr val="000000">
                <a:alpha val="39999"/>
              </a:srgbClr>
            </a:outerShdw>
          </a:effectLst>
        </p:spPr>
      </p:pic>
      <p:pic>
        <p:nvPicPr>
          <p:cNvPr id="23" name="Picture 2" descr="C:\Documents and Settings\Администратор.HOME-FDD52612A3\Рабочий стол\Ирина_Раб стол\10-1 Картинки\кнопка2.png">
            <a:hlinkClick r:id="rId3" action="ppaction://hlinksldjump"/>
          </p:cNvPr>
          <p:cNvPicPr>
            <a:picLocks noChangeAspect="1" noChangeArrowheads="1"/>
          </p:cNvPicPr>
          <p:nvPr/>
        </p:nvPicPr>
        <p:blipFill>
          <a:blip r:embed="rId5"/>
          <a:srcRect/>
          <a:stretch>
            <a:fillRect/>
          </a:stretch>
        </p:blipFill>
        <p:spPr bwMode="auto">
          <a:xfrm>
            <a:off x="7820025" y="5821363"/>
            <a:ext cx="828675" cy="8223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5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0" presetClass="exit" presetSubtype="0" fill="hold" grpId="1" nodeType="with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0" presetClass="exit" presetSubtype="0" fill="hold" grpId="1" nodeType="withEffect">
                                  <p:stCondLst>
                                    <p:cond delay="0"/>
                                  </p:stCondLst>
                                  <p:childTnLst>
                                    <p:animEffect transition="out" filter="fade">
                                      <p:cBhvr>
                                        <p:cTn id="44" dur="500"/>
                                        <p:tgtEl>
                                          <p:spTgt spid="7"/>
                                        </p:tgtEl>
                                      </p:cBhvr>
                                    </p:animEffect>
                                    <p:set>
                                      <p:cBhvr>
                                        <p:cTn id="45" dur="1" fill="hold">
                                          <p:stCondLst>
                                            <p:cond delay="499"/>
                                          </p:stCondLst>
                                        </p:cTn>
                                        <p:tgtEl>
                                          <p:spTgt spid="7"/>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2"/>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childTnLst>
                                </p:cTn>
                              </p:par>
                              <p:par>
                                <p:cTn id="60" presetID="10" presetClass="exit" presetSubtype="0" fill="hold" grpId="1" nodeType="withEffect">
                                  <p:stCondLst>
                                    <p:cond delay="0"/>
                                  </p:stCondLst>
                                  <p:childTnLst>
                                    <p:animEffect transition="out" filter="fade">
                                      <p:cBhvr>
                                        <p:cTn id="61" dur="500"/>
                                        <p:tgtEl>
                                          <p:spTgt spid="8"/>
                                        </p:tgtEl>
                                      </p:cBhvr>
                                    </p:animEffect>
                                    <p:set>
                                      <p:cBhvr>
                                        <p:cTn id="62" dur="1" fill="hold">
                                          <p:stCondLst>
                                            <p:cond delay="499"/>
                                          </p:stCondLst>
                                        </p:cTn>
                                        <p:tgtEl>
                                          <p:spTgt spid="8"/>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3"/>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9"/>
                                        </p:tgtEl>
                                      </p:cBhvr>
                                    </p:animEffect>
                                    <p:set>
                                      <p:cBhvr>
                                        <p:cTn id="75" dur="1" fill="hold">
                                          <p:stCondLst>
                                            <p:cond delay="499"/>
                                          </p:stCondLst>
                                        </p:cTn>
                                        <p:tgtEl>
                                          <p:spTgt spid="9"/>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14"/>
                                        </p:tgtEl>
                                        <p:attrNameLst>
                                          <p:attrName>style.visibility</p:attrName>
                                        </p:attrNameLst>
                                      </p:cBhvr>
                                      <p:to>
                                        <p:strVal val="hidden"/>
                                      </p:to>
                                    </p:set>
                                  </p:childTnLst>
                                </p:cTn>
                              </p:par>
                              <p:par>
                                <p:cTn id="78" presetID="10" presetClass="entr" presetSubtype="0" fill="hold" nodeType="withEffect">
                                  <p:stCondLst>
                                    <p:cond delay="0"/>
                                  </p:stCondLst>
                                  <p:childTnLst>
                                    <p:set>
                                      <p:cBhvr>
                                        <p:cTn id="79" dur="1" fill="hold">
                                          <p:stCondLst>
                                            <p:cond delay="0"/>
                                          </p:stCondLst>
                                        </p:cTn>
                                        <p:tgtEl>
                                          <p:spTgt spid="4098"/>
                                        </p:tgtEl>
                                        <p:attrNameLst>
                                          <p:attrName>style.visibility</p:attrName>
                                        </p:attrNameLst>
                                      </p:cBhvr>
                                      <p:to>
                                        <p:strVal val="visible"/>
                                      </p:to>
                                    </p:set>
                                    <p:animEffect transition="in" filter="fade">
                                      <p:cBhvr>
                                        <p:cTn id="80" dur="250"/>
                                        <p:tgtEl>
                                          <p:spTgt spid="4098"/>
                                        </p:tgtEl>
                                      </p:cBhvr>
                                    </p:animEffect>
                                  </p:childTnLst>
                                </p:cTn>
                              </p:par>
                              <p:par>
                                <p:cTn id="81" presetID="10" presetClass="entr" presetSubtype="0" fill="hold"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6" grpId="0" animBg="1"/>
      <p:bldP spid="6" grpId="1" animBg="1"/>
      <p:bldP spid="7" grpId="0" animBg="1"/>
      <p:bldP spid="7" grpId="1" animBg="1"/>
      <p:bldP spid="8" grpId="0" animBg="1"/>
      <p:bldP spid="8" grpId="1" animBg="1"/>
      <p:bldP spid="9" grpId="0" animBg="1"/>
      <p:bldP spid="9" grpId="1" animBg="1"/>
      <p:bldP spid="10" grpId="0"/>
      <p:bldP spid="10" grpId="1"/>
      <p:bldP spid="12" grpId="0"/>
      <p:bldP spid="12" grpId="1"/>
      <p:bldP spid="13" grpId="0"/>
      <p:bldP spid="13" grpId="1"/>
      <p:bldP spid="14" grpId="0"/>
      <p:bldP spid="14" grpId="1"/>
      <p:bldP spid="11" grpId="0"/>
      <p:bldP spid="15"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9" name="Группа 18"/>
          <p:cNvGrpSpPr/>
          <p:nvPr/>
        </p:nvGrpSpPr>
        <p:grpSpPr>
          <a:xfrm>
            <a:off x="4788024" y="5856171"/>
            <a:ext cx="4095736" cy="621329"/>
            <a:chOff x="0" y="4733961"/>
            <a:chExt cx="4095736" cy="621329"/>
          </a:xfrm>
        </p:grpSpPr>
        <p:sp>
          <p:nvSpPr>
            <p:cNvPr id="23" name="Прямоугольник 22"/>
            <p:cNvSpPr/>
            <p:nvPr/>
          </p:nvSpPr>
          <p:spPr>
            <a:xfrm>
              <a:off x="0" y="4733961"/>
              <a:ext cx="4095736" cy="621329"/>
            </a:xfrm>
            <a:prstGeom prst="rec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4" name="Прямоугольник 23"/>
            <p:cNvSpPr/>
            <p:nvPr/>
          </p:nvSpPr>
          <p:spPr>
            <a:xfrm>
              <a:off x="0" y="4733961"/>
              <a:ext cx="4095736" cy="62132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ru-RU" sz="1800" b="1" kern="1200" dirty="0" smtClean="0"/>
                <a:t>Оценка</a:t>
              </a:r>
              <a:br>
                <a:rPr lang="ru-RU" sz="1800" b="1" kern="1200" dirty="0" smtClean="0"/>
              </a:br>
              <a:r>
                <a:rPr lang="ru-RU" sz="1800" kern="1200" dirty="0" smtClean="0"/>
                <a:t>Как вы относитесь к … ?</a:t>
              </a:r>
              <a:endParaRPr lang="ru-RU" sz="1800" kern="1200" dirty="0"/>
            </a:p>
          </p:txBody>
        </p:sp>
      </p:grpSp>
      <p:grpSp>
        <p:nvGrpSpPr>
          <p:cNvPr id="25" name="Группа 24"/>
          <p:cNvGrpSpPr/>
          <p:nvPr/>
        </p:nvGrpSpPr>
        <p:grpSpPr>
          <a:xfrm>
            <a:off x="4788024" y="4909886"/>
            <a:ext cx="4095736" cy="955605"/>
            <a:chOff x="0" y="3787676"/>
            <a:chExt cx="4095736" cy="955605"/>
          </a:xfrm>
        </p:grpSpPr>
        <p:sp>
          <p:nvSpPr>
            <p:cNvPr id="26" name="Выноска со стрелкой вверх 25"/>
            <p:cNvSpPr/>
            <p:nvPr/>
          </p:nvSpPr>
          <p:spPr>
            <a:xfrm rot="10800000">
              <a:off x="0" y="3787676"/>
              <a:ext cx="4095736" cy="955605"/>
            </a:xfrm>
            <a:prstGeom prst="upArrowCallou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27" name="Выноска со стрелкой вверх 6"/>
            <p:cNvSpPr/>
            <p:nvPr/>
          </p:nvSpPr>
          <p:spPr>
            <a:xfrm>
              <a:off x="0" y="3787676"/>
              <a:ext cx="4095736" cy="6209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ru-RU" sz="1800" b="1" kern="1200" dirty="0" smtClean="0"/>
                <a:t>Синтез</a:t>
              </a:r>
              <a:br>
                <a:rPr lang="ru-RU" sz="1800" b="1" kern="1200" dirty="0" smtClean="0"/>
              </a:br>
              <a:r>
                <a:rPr lang="ru-RU" sz="1800" kern="1200" dirty="0" smtClean="0"/>
                <a:t>Что будет, если…?</a:t>
              </a:r>
              <a:endParaRPr lang="ru-RU" sz="1800" kern="1200" dirty="0"/>
            </a:p>
          </p:txBody>
        </p:sp>
      </p:grpSp>
      <p:grpSp>
        <p:nvGrpSpPr>
          <p:cNvPr id="28" name="Группа 27"/>
          <p:cNvGrpSpPr/>
          <p:nvPr/>
        </p:nvGrpSpPr>
        <p:grpSpPr>
          <a:xfrm>
            <a:off x="4788024" y="3963600"/>
            <a:ext cx="4095736" cy="955605"/>
            <a:chOff x="0" y="2841390"/>
            <a:chExt cx="4095736" cy="955605"/>
          </a:xfrm>
        </p:grpSpPr>
        <p:sp>
          <p:nvSpPr>
            <p:cNvPr id="29" name="Выноска со стрелкой вверх 28"/>
            <p:cNvSpPr/>
            <p:nvPr/>
          </p:nvSpPr>
          <p:spPr>
            <a:xfrm rot="10800000">
              <a:off x="0" y="2841390"/>
              <a:ext cx="4095736" cy="955605"/>
            </a:xfrm>
            <a:prstGeom prst="upArrowCallou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30" name="Выноска со стрелкой вверх 8"/>
            <p:cNvSpPr/>
            <p:nvPr/>
          </p:nvSpPr>
          <p:spPr>
            <a:xfrm>
              <a:off x="0" y="2841390"/>
              <a:ext cx="4095736" cy="6209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ru-RU" sz="1800" b="1" kern="1200" dirty="0" smtClean="0"/>
                <a:t>Анализ</a:t>
              </a:r>
              <a:br>
                <a:rPr lang="ru-RU" sz="1800" b="1" kern="1200" dirty="0" smtClean="0"/>
              </a:br>
              <a:r>
                <a:rPr lang="ru-RU" sz="1800" kern="1200" dirty="0" smtClean="0"/>
                <a:t>Почему?</a:t>
              </a:r>
              <a:endParaRPr lang="ru-RU" sz="1800" kern="1200" dirty="0"/>
            </a:p>
          </p:txBody>
        </p:sp>
      </p:grpSp>
      <p:grpSp>
        <p:nvGrpSpPr>
          <p:cNvPr id="31" name="Группа 30"/>
          <p:cNvGrpSpPr/>
          <p:nvPr/>
        </p:nvGrpSpPr>
        <p:grpSpPr>
          <a:xfrm>
            <a:off x="4788024" y="3017315"/>
            <a:ext cx="4095736" cy="955605"/>
            <a:chOff x="0" y="1895105"/>
            <a:chExt cx="4095736" cy="955605"/>
          </a:xfrm>
        </p:grpSpPr>
        <p:sp>
          <p:nvSpPr>
            <p:cNvPr id="32" name="Выноска со стрелкой вверх 31"/>
            <p:cNvSpPr/>
            <p:nvPr/>
          </p:nvSpPr>
          <p:spPr>
            <a:xfrm rot="10800000">
              <a:off x="0" y="1895105"/>
              <a:ext cx="4095736" cy="955605"/>
            </a:xfrm>
            <a:prstGeom prst="upArrowCallou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33" name="Выноска со стрелкой вверх 10"/>
            <p:cNvSpPr/>
            <p:nvPr/>
          </p:nvSpPr>
          <p:spPr>
            <a:xfrm>
              <a:off x="0" y="1895105"/>
              <a:ext cx="4095736" cy="6209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ru-RU" sz="1800" b="1" kern="1200" dirty="0" smtClean="0"/>
                <a:t>Применение </a:t>
              </a:r>
              <a:br>
                <a:rPr lang="ru-RU" sz="1800" b="1" kern="1200" dirty="0" smtClean="0"/>
              </a:br>
              <a:r>
                <a:rPr lang="ru-RU" sz="1800" kern="1200" dirty="0" smtClean="0"/>
                <a:t>Как использовать...? Где применить…?</a:t>
              </a:r>
              <a:endParaRPr lang="ru-RU" sz="1800" kern="1200" dirty="0"/>
            </a:p>
          </p:txBody>
        </p:sp>
      </p:grpSp>
      <p:grpSp>
        <p:nvGrpSpPr>
          <p:cNvPr id="34" name="Группа 33"/>
          <p:cNvGrpSpPr/>
          <p:nvPr/>
        </p:nvGrpSpPr>
        <p:grpSpPr>
          <a:xfrm>
            <a:off x="4788024" y="2071029"/>
            <a:ext cx="4095736" cy="955605"/>
            <a:chOff x="0" y="948819"/>
            <a:chExt cx="4095736" cy="955605"/>
          </a:xfrm>
        </p:grpSpPr>
        <p:sp>
          <p:nvSpPr>
            <p:cNvPr id="35" name="Выноска со стрелкой вверх 34"/>
            <p:cNvSpPr/>
            <p:nvPr/>
          </p:nvSpPr>
          <p:spPr>
            <a:xfrm rot="10800000">
              <a:off x="0" y="948819"/>
              <a:ext cx="4095736" cy="955605"/>
            </a:xfrm>
            <a:prstGeom prst="upArrowCallou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36" name="Выноска со стрелкой вверх 12"/>
            <p:cNvSpPr/>
            <p:nvPr/>
          </p:nvSpPr>
          <p:spPr>
            <a:xfrm>
              <a:off x="0" y="948819"/>
              <a:ext cx="4095736" cy="6209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ru-RU" sz="1800" b="1" kern="1200" dirty="0" smtClean="0"/>
                <a:t>Понимание</a:t>
              </a:r>
              <a:br>
                <a:rPr lang="ru-RU" sz="1800" b="1" kern="1200" dirty="0" smtClean="0"/>
              </a:br>
              <a:r>
                <a:rPr lang="ru-RU" sz="1800" kern="1200" dirty="0" smtClean="0"/>
                <a:t>Правильно ли я понял...?</a:t>
              </a:r>
              <a:endParaRPr lang="ru-RU" sz="1800" kern="1200" dirty="0"/>
            </a:p>
          </p:txBody>
        </p:sp>
      </p:grpSp>
      <p:grpSp>
        <p:nvGrpSpPr>
          <p:cNvPr id="37" name="Группа 36"/>
          <p:cNvGrpSpPr/>
          <p:nvPr/>
        </p:nvGrpSpPr>
        <p:grpSpPr>
          <a:xfrm>
            <a:off x="4788024" y="1124744"/>
            <a:ext cx="4095736" cy="955605"/>
            <a:chOff x="0" y="2534"/>
            <a:chExt cx="4095736" cy="955605"/>
          </a:xfrm>
        </p:grpSpPr>
        <p:sp>
          <p:nvSpPr>
            <p:cNvPr id="38" name="Выноска со стрелкой вверх 37"/>
            <p:cNvSpPr/>
            <p:nvPr/>
          </p:nvSpPr>
          <p:spPr>
            <a:xfrm rot="10800000">
              <a:off x="0" y="2534"/>
              <a:ext cx="4095736" cy="955605"/>
            </a:xfrm>
            <a:prstGeom prst="upArrowCallou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39" name="Выноска со стрелкой вверх 14"/>
            <p:cNvSpPr/>
            <p:nvPr/>
          </p:nvSpPr>
          <p:spPr>
            <a:xfrm>
              <a:off x="0" y="2534"/>
              <a:ext cx="4095736" cy="62092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ru-RU" sz="1800" b="1" kern="1200" dirty="0" smtClean="0"/>
                <a:t>Воспроизведение</a:t>
              </a:r>
            </a:p>
            <a:p>
              <a:pPr lvl="0" algn="ctr" defTabSz="800100">
                <a:lnSpc>
                  <a:spcPct val="90000"/>
                </a:lnSpc>
                <a:spcBef>
                  <a:spcPct val="0"/>
                </a:spcBef>
                <a:spcAft>
                  <a:spcPct val="35000"/>
                </a:spcAft>
              </a:pPr>
              <a:r>
                <a:rPr lang="ru-RU" sz="1800" kern="1200" dirty="0" smtClean="0"/>
                <a:t>Кто? Когда? Где? Как?</a:t>
              </a:r>
              <a:endParaRPr lang="ru-RU" sz="1800" kern="1200" dirty="0"/>
            </a:p>
          </p:txBody>
        </p:sp>
      </p:grpSp>
      <p:sp>
        <p:nvSpPr>
          <p:cNvPr id="32770" name="Заголовок 1"/>
          <p:cNvSpPr>
            <a:spLocks noGrp="1"/>
          </p:cNvSpPr>
          <p:nvPr>
            <p:ph type="title"/>
          </p:nvPr>
        </p:nvSpPr>
        <p:spPr/>
        <p:txBody>
          <a:bodyPr/>
          <a:lstStyle/>
          <a:p>
            <a:r>
              <a:rPr lang="ru-RU" smtClean="0"/>
              <a:t>Ромашка Блума</a:t>
            </a:r>
          </a:p>
        </p:txBody>
      </p:sp>
      <p:grpSp>
        <p:nvGrpSpPr>
          <p:cNvPr id="32771" name="Группа 13"/>
          <p:cNvGrpSpPr>
            <a:grpSpLocks/>
          </p:cNvGrpSpPr>
          <p:nvPr/>
        </p:nvGrpSpPr>
        <p:grpSpPr bwMode="auto">
          <a:xfrm rot="548585">
            <a:off x="428625" y="1214438"/>
            <a:ext cx="4743450" cy="4727575"/>
            <a:chOff x="642910" y="1428736"/>
            <a:chExt cx="4675395" cy="4659329"/>
          </a:xfrm>
        </p:grpSpPr>
        <p:pic>
          <p:nvPicPr>
            <p:cNvPr id="5122" name="Picture 2" descr="C:\Documents and Settings\Администратор.HOME-FDD52612A3\Рабочий стол\Ирина_Раб стол\10-1 Картинки\ромашка1.png"/>
            <p:cNvPicPr>
              <a:picLocks noChangeAspect="1" noChangeArrowheads="1"/>
            </p:cNvPicPr>
            <p:nvPr/>
          </p:nvPicPr>
          <p:blipFill>
            <a:blip r:embed="rId3"/>
            <a:srcRect/>
            <a:stretch>
              <a:fillRect/>
            </a:stretch>
          </p:blipFill>
          <p:spPr bwMode="auto">
            <a:xfrm>
              <a:off x="642910" y="1428736"/>
              <a:ext cx="4675395" cy="4659329"/>
            </a:xfrm>
            <a:prstGeom prst="rect">
              <a:avLst/>
            </a:prstGeom>
            <a:noFill/>
            <a:ln w="9525">
              <a:noFill/>
              <a:miter lim="800000"/>
              <a:headEnd/>
              <a:tailEnd/>
            </a:ln>
            <a:effectLst>
              <a:outerShdw dist="38100" dir="8100000" algn="tr" rotWithShape="0">
                <a:srgbClr val="000000">
                  <a:alpha val="39999"/>
                </a:srgbClr>
              </a:outerShdw>
            </a:effectLst>
          </p:spPr>
        </p:pic>
        <p:grpSp>
          <p:nvGrpSpPr>
            <p:cNvPr id="11" name="Овал 10"/>
            <p:cNvGrpSpPr>
              <a:grpSpLocks/>
            </p:cNvGrpSpPr>
            <p:nvPr/>
          </p:nvGrpSpPr>
          <p:grpSpPr bwMode="auto">
            <a:xfrm rot="-548585">
              <a:off x="2157445" y="2978244"/>
              <a:ext cx="1622267" cy="1363906"/>
              <a:chOff x="1981200" y="2785872"/>
              <a:chExt cx="1645920" cy="1383792"/>
            </a:xfrm>
          </p:grpSpPr>
          <p:pic>
            <p:nvPicPr>
              <p:cNvPr id="32781" name="Овал 10"/>
              <p:cNvPicPr>
                <a:picLocks noChangeArrowheads="1"/>
              </p:cNvPicPr>
              <p:nvPr/>
            </p:nvPicPr>
            <p:blipFill>
              <a:blip r:embed="rId4"/>
              <a:srcRect/>
              <a:stretch>
                <a:fillRect/>
              </a:stretch>
            </p:blipFill>
            <p:spPr bwMode="auto">
              <a:xfrm>
                <a:off x="1981200" y="2785872"/>
                <a:ext cx="1645920" cy="1383792"/>
              </a:xfrm>
              <a:prstGeom prst="rect">
                <a:avLst/>
              </a:prstGeom>
              <a:noFill/>
            </p:spPr>
          </p:pic>
          <p:sp>
            <p:nvSpPr>
              <p:cNvPr id="32782" name="Text Box 14"/>
              <p:cNvSpPr txBox="1">
                <a:spLocks noChangeArrowheads="1"/>
              </p:cNvSpPr>
              <p:nvPr/>
            </p:nvSpPr>
            <p:spPr bwMode="auto">
              <a:xfrm>
                <a:off x="2476070" y="3237004"/>
                <a:ext cx="651170" cy="666260"/>
              </a:xfrm>
              <a:prstGeom prst="rect">
                <a:avLst/>
              </a:prstGeom>
              <a:noFill/>
              <a:ln w="9525">
                <a:noFill/>
                <a:miter lim="800000"/>
                <a:headEnd/>
                <a:tailEnd/>
              </a:ln>
            </p:spPr>
            <p:txBody>
              <a:bodyPr anchor="ctr"/>
              <a:lstStyle/>
              <a:p>
                <a:pPr algn="ctr"/>
                <a:r>
                  <a:rPr lang="ru-RU" sz="6600" b="1">
                    <a:solidFill>
                      <a:srgbClr val="FFFFFF"/>
                    </a:solidFill>
                  </a:rPr>
                  <a:t>?</a:t>
                </a:r>
              </a:p>
            </p:txBody>
          </p:sp>
        </p:grpSp>
      </p:grpSp>
      <p:sp>
        <p:nvSpPr>
          <p:cNvPr id="12" name="TextBox 11"/>
          <p:cNvSpPr txBox="1"/>
          <p:nvPr/>
        </p:nvSpPr>
        <p:spPr>
          <a:xfrm rot="19710681">
            <a:off x="3294063" y="2466975"/>
            <a:ext cx="1439862" cy="708025"/>
          </a:xfrm>
          <a:prstGeom prst="rect">
            <a:avLst/>
          </a:prstGeom>
          <a:noFill/>
        </p:spPr>
        <p:txBody>
          <a:bodyPr>
            <a:spAutoFit/>
          </a:bodyPr>
          <a:lstStyle/>
          <a:p>
            <a:pPr fontAlgn="auto">
              <a:spcBef>
                <a:spcPts val="0"/>
              </a:spcBef>
              <a:spcAft>
                <a:spcPts val="0"/>
              </a:spcAft>
              <a:defRPr/>
            </a:pPr>
            <a:r>
              <a:rPr lang="ru-RU" sz="2000" spc="-100" dirty="0">
                <a:latin typeface="Arial" pitchFamily="34" charset="0"/>
                <a:cs typeface="Arial" pitchFamily="34" charset="0"/>
              </a:rPr>
              <a:t>простые</a:t>
            </a:r>
            <a:br>
              <a:rPr lang="ru-RU" sz="2000" spc="-100" dirty="0">
                <a:latin typeface="Arial" pitchFamily="34" charset="0"/>
                <a:cs typeface="Arial" pitchFamily="34" charset="0"/>
              </a:rPr>
            </a:br>
            <a:r>
              <a:rPr lang="ru-RU" sz="2000" spc="-100" dirty="0">
                <a:latin typeface="Arial" pitchFamily="34" charset="0"/>
                <a:cs typeface="Arial" pitchFamily="34" charset="0"/>
              </a:rPr>
              <a:t>вопросы</a:t>
            </a:r>
          </a:p>
        </p:txBody>
      </p:sp>
      <p:sp>
        <p:nvSpPr>
          <p:cNvPr id="13" name="TextBox 12"/>
          <p:cNvSpPr txBox="1"/>
          <p:nvPr/>
        </p:nvSpPr>
        <p:spPr>
          <a:xfrm rot="1831155">
            <a:off x="3343275" y="3898900"/>
            <a:ext cx="1762125" cy="708025"/>
          </a:xfrm>
          <a:prstGeom prst="rect">
            <a:avLst/>
          </a:prstGeom>
          <a:noFill/>
        </p:spPr>
        <p:txBody>
          <a:bodyPr>
            <a:spAutoFit/>
          </a:bodyPr>
          <a:lstStyle/>
          <a:p>
            <a:pPr fontAlgn="auto">
              <a:spcBef>
                <a:spcPts val="0"/>
              </a:spcBef>
              <a:spcAft>
                <a:spcPts val="0"/>
              </a:spcAft>
              <a:defRPr/>
            </a:pPr>
            <a:r>
              <a:rPr lang="ru-RU" sz="2000" spc="-100" dirty="0">
                <a:latin typeface="Arial" pitchFamily="34" charset="0"/>
                <a:cs typeface="Arial" pitchFamily="34" charset="0"/>
              </a:rPr>
              <a:t>уточняющие</a:t>
            </a:r>
            <a:br>
              <a:rPr lang="ru-RU" sz="2000" spc="-100" dirty="0">
                <a:latin typeface="Arial" pitchFamily="34" charset="0"/>
                <a:cs typeface="Arial" pitchFamily="34" charset="0"/>
              </a:rPr>
            </a:br>
            <a:r>
              <a:rPr lang="ru-RU" sz="2000" spc="-100" dirty="0">
                <a:latin typeface="Arial" pitchFamily="34" charset="0"/>
                <a:cs typeface="Arial" pitchFamily="34" charset="0"/>
              </a:rPr>
              <a:t>вопросы</a:t>
            </a:r>
          </a:p>
        </p:txBody>
      </p:sp>
      <p:sp>
        <p:nvSpPr>
          <p:cNvPr id="15" name="TextBox 14"/>
          <p:cNvSpPr txBox="1"/>
          <p:nvPr/>
        </p:nvSpPr>
        <p:spPr>
          <a:xfrm rot="5055597">
            <a:off x="1939925" y="4833938"/>
            <a:ext cx="2028825" cy="708025"/>
          </a:xfrm>
          <a:prstGeom prst="rect">
            <a:avLst/>
          </a:prstGeom>
          <a:noFill/>
        </p:spPr>
        <p:txBody>
          <a:bodyPr>
            <a:spAutoFit/>
          </a:bodyPr>
          <a:lstStyle/>
          <a:p>
            <a:pPr fontAlgn="auto">
              <a:spcBef>
                <a:spcPts val="0"/>
              </a:spcBef>
              <a:spcAft>
                <a:spcPts val="0"/>
              </a:spcAft>
              <a:defRPr/>
            </a:pPr>
            <a:r>
              <a:rPr lang="ru-RU" sz="2000" spc="-100" dirty="0">
                <a:latin typeface="Arial" pitchFamily="34" charset="0"/>
                <a:cs typeface="Arial" pitchFamily="34" charset="0"/>
              </a:rPr>
              <a:t>практические</a:t>
            </a:r>
            <a:br>
              <a:rPr lang="ru-RU" sz="2000" spc="-100" dirty="0">
                <a:latin typeface="Arial" pitchFamily="34" charset="0"/>
                <a:cs typeface="Arial" pitchFamily="34" charset="0"/>
              </a:rPr>
            </a:br>
            <a:r>
              <a:rPr lang="ru-RU" sz="2000" spc="-100" dirty="0">
                <a:latin typeface="Arial" pitchFamily="34" charset="0"/>
                <a:cs typeface="Arial" pitchFamily="34" charset="0"/>
              </a:rPr>
              <a:t>вопросы</a:t>
            </a:r>
          </a:p>
        </p:txBody>
      </p:sp>
      <p:sp>
        <p:nvSpPr>
          <p:cNvPr id="16" name="TextBox 15"/>
          <p:cNvSpPr txBox="1"/>
          <p:nvPr/>
        </p:nvSpPr>
        <p:spPr>
          <a:xfrm rot="19480386">
            <a:off x="517525" y="4092575"/>
            <a:ext cx="2028825" cy="708025"/>
          </a:xfrm>
          <a:prstGeom prst="rect">
            <a:avLst/>
          </a:prstGeom>
          <a:noFill/>
        </p:spPr>
        <p:txBody>
          <a:bodyPr>
            <a:spAutoFit/>
          </a:bodyPr>
          <a:lstStyle/>
          <a:p>
            <a:pPr algn="r" fontAlgn="auto">
              <a:spcBef>
                <a:spcPts val="0"/>
              </a:spcBef>
              <a:spcAft>
                <a:spcPts val="0"/>
              </a:spcAft>
              <a:defRPr/>
            </a:pPr>
            <a:r>
              <a:rPr lang="ru-RU" sz="2000" spc="-100" dirty="0">
                <a:latin typeface="Arial" pitchFamily="34" charset="0"/>
                <a:cs typeface="Arial" pitchFamily="34" charset="0"/>
              </a:rPr>
              <a:t>вопросы- </a:t>
            </a:r>
            <a:br>
              <a:rPr lang="ru-RU" sz="2000" spc="-100" dirty="0">
                <a:latin typeface="Arial" pitchFamily="34" charset="0"/>
                <a:cs typeface="Arial" pitchFamily="34" charset="0"/>
              </a:rPr>
            </a:br>
            <a:r>
              <a:rPr lang="ru-RU" sz="2000" spc="-100" dirty="0">
                <a:latin typeface="Arial" pitchFamily="34" charset="0"/>
                <a:cs typeface="Arial" pitchFamily="34" charset="0"/>
              </a:rPr>
              <a:t>интерпретации</a:t>
            </a:r>
          </a:p>
        </p:txBody>
      </p:sp>
      <p:sp>
        <p:nvSpPr>
          <p:cNvPr id="17" name="TextBox 16"/>
          <p:cNvSpPr txBox="1"/>
          <p:nvPr/>
        </p:nvSpPr>
        <p:spPr>
          <a:xfrm rot="1426356">
            <a:off x="423863" y="2547938"/>
            <a:ext cx="1803400" cy="708025"/>
          </a:xfrm>
          <a:prstGeom prst="rect">
            <a:avLst/>
          </a:prstGeom>
          <a:noFill/>
        </p:spPr>
        <p:txBody>
          <a:bodyPr>
            <a:spAutoFit/>
          </a:bodyPr>
          <a:lstStyle/>
          <a:p>
            <a:pPr algn="r" fontAlgn="auto">
              <a:spcBef>
                <a:spcPts val="0"/>
              </a:spcBef>
              <a:spcAft>
                <a:spcPts val="0"/>
              </a:spcAft>
              <a:defRPr/>
            </a:pPr>
            <a:r>
              <a:rPr lang="ru-RU" sz="2000" spc="-100" dirty="0">
                <a:latin typeface="Arial" pitchFamily="34" charset="0"/>
                <a:cs typeface="Arial" pitchFamily="34" charset="0"/>
              </a:rPr>
              <a:t>творческие вопросы</a:t>
            </a:r>
          </a:p>
        </p:txBody>
      </p:sp>
      <p:sp>
        <p:nvSpPr>
          <p:cNvPr id="18" name="TextBox 17"/>
          <p:cNvSpPr txBox="1"/>
          <p:nvPr/>
        </p:nvSpPr>
        <p:spPr>
          <a:xfrm rot="4895899">
            <a:off x="1723232" y="1589881"/>
            <a:ext cx="1804988" cy="708025"/>
          </a:xfrm>
          <a:prstGeom prst="rect">
            <a:avLst/>
          </a:prstGeom>
          <a:noFill/>
        </p:spPr>
        <p:txBody>
          <a:bodyPr>
            <a:spAutoFit/>
          </a:bodyPr>
          <a:lstStyle/>
          <a:p>
            <a:pPr algn="r" fontAlgn="auto">
              <a:spcBef>
                <a:spcPts val="0"/>
              </a:spcBef>
              <a:spcAft>
                <a:spcPts val="0"/>
              </a:spcAft>
              <a:defRPr/>
            </a:pPr>
            <a:r>
              <a:rPr lang="ru-RU" sz="2000" spc="-100" dirty="0">
                <a:latin typeface="Arial" pitchFamily="34" charset="0"/>
                <a:cs typeface="Arial" pitchFamily="34" charset="0"/>
              </a:rPr>
              <a:t>оценочные</a:t>
            </a:r>
            <a:br>
              <a:rPr lang="ru-RU" sz="2000" spc="-100" dirty="0">
                <a:latin typeface="Arial" pitchFamily="34" charset="0"/>
                <a:cs typeface="Arial" pitchFamily="34" charset="0"/>
              </a:rPr>
            </a:br>
            <a:r>
              <a:rPr lang="ru-RU" sz="2000" spc="-100" dirty="0">
                <a:latin typeface="Arial" pitchFamily="34" charset="0"/>
                <a:cs typeface="Arial" pitchFamily="34" charset="0"/>
              </a:rPr>
              <a:t>вопросы</a:t>
            </a:r>
          </a:p>
        </p:txBody>
      </p:sp>
      <p:sp>
        <p:nvSpPr>
          <p:cNvPr id="21" name="TextBox 20"/>
          <p:cNvSpPr txBox="1"/>
          <p:nvPr/>
        </p:nvSpPr>
        <p:spPr>
          <a:xfrm>
            <a:off x="5214938" y="2500313"/>
            <a:ext cx="3643312" cy="3170237"/>
          </a:xfrm>
          <a:prstGeom prst="rect">
            <a:avLst/>
          </a:prstGeom>
          <a:solidFill>
            <a:schemeClr val="bg1"/>
          </a:solidFill>
        </p:spPr>
        <p:txBody>
          <a:bodyPr>
            <a:spAutoFit/>
          </a:bodyPr>
          <a:lstStyle/>
          <a:p>
            <a:pPr algn="just" fontAlgn="auto">
              <a:spcBef>
                <a:spcPts val="0"/>
              </a:spcBef>
              <a:spcAft>
                <a:spcPts val="0"/>
              </a:spcAft>
              <a:defRPr/>
            </a:pPr>
            <a:endParaRPr lang="ru-RU" sz="2000" dirty="0">
              <a:latin typeface="Arial" pitchFamily="34" charset="0"/>
              <a:cs typeface="Arial" pitchFamily="34" charset="0"/>
            </a:endParaRPr>
          </a:p>
          <a:p>
            <a:pPr indent="363538" algn="just" fontAlgn="auto">
              <a:spcBef>
                <a:spcPts val="0"/>
              </a:spcBef>
              <a:spcAft>
                <a:spcPts val="0"/>
              </a:spcAft>
              <a:defRPr/>
            </a:pPr>
            <a:r>
              <a:rPr lang="ru-RU" sz="2000" dirty="0">
                <a:latin typeface="Arial" pitchFamily="34" charset="0"/>
                <a:cs typeface="Arial" pitchFamily="34" charset="0"/>
              </a:rPr>
              <a:t>«</a:t>
            </a:r>
            <a:r>
              <a:rPr lang="ru-RU" sz="2000" b="1" dirty="0">
                <a:latin typeface="Arial" pitchFamily="34" charset="0"/>
                <a:cs typeface="Arial" pitchFamily="34" charset="0"/>
              </a:rPr>
              <a:t>Ромашка вопросов</a:t>
            </a:r>
            <a:r>
              <a:rPr lang="ru-RU" sz="2000" dirty="0">
                <a:latin typeface="Arial" pitchFamily="34" charset="0"/>
                <a:cs typeface="Arial" pitchFamily="34" charset="0"/>
              </a:rPr>
              <a:t>»  («</a:t>
            </a:r>
            <a:r>
              <a:rPr lang="ru-RU" sz="2000" b="1" dirty="0">
                <a:latin typeface="Arial" pitchFamily="34" charset="0"/>
                <a:cs typeface="Arial" pitchFamily="34" charset="0"/>
              </a:rPr>
              <a:t>Ромашка </a:t>
            </a:r>
            <a:r>
              <a:rPr lang="ru-RU" sz="2000" b="1" dirty="0" err="1">
                <a:latin typeface="Arial" pitchFamily="34" charset="0"/>
                <a:cs typeface="Arial" pitchFamily="34" charset="0"/>
              </a:rPr>
              <a:t>Блума</a:t>
            </a:r>
            <a:r>
              <a:rPr lang="ru-RU" sz="2000" dirty="0">
                <a:latin typeface="Arial" pitchFamily="34" charset="0"/>
                <a:cs typeface="Arial" pitchFamily="34" charset="0"/>
              </a:rPr>
              <a:t>») </a:t>
            </a:r>
            <a:r>
              <a:rPr lang="ru-RU" sz="2000" dirty="0">
                <a:latin typeface="+mn-lt"/>
                <a:cs typeface="+mn-cs"/>
              </a:rPr>
              <a:t>—</a:t>
            </a:r>
            <a:r>
              <a:rPr lang="ru-RU" sz="2000" dirty="0">
                <a:latin typeface="Arial" pitchFamily="34" charset="0"/>
                <a:cs typeface="Arial" pitchFamily="34" charset="0"/>
              </a:rPr>
              <a:t> одна из стратегией, помогающих  работать с информационной составляющей текстов. Этот прием формирует умение ставить различные вопросы к теме и систематизировать учебный материал.</a:t>
            </a:r>
          </a:p>
        </p:txBody>
      </p:sp>
      <p:sp>
        <p:nvSpPr>
          <p:cNvPr id="22" name="TextBox 21"/>
          <p:cNvSpPr txBox="1"/>
          <p:nvPr/>
        </p:nvSpPr>
        <p:spPr>
          <a:xfrm>
            <a:off x="5786438" y="1214438"/>
            <a:ext cx="3071812" cy="923925"/>
          </a:xfrm>
          <a:prstGeom prst="rect">
            <a:avLst/>
          </a:prstGeom>
          <a:noFill/>
        </p:spPr>
        <p:txBody>
          <a:bodyPr>
            <a:spAutoFit/>
          </a:bodyPr>
          <a:lstStyle/>
          <a:p>
            <a:pPr indent="261938" algn="just" fontAlgn="auto">
              <a:spcBef>
                <a:spcPts val="0"/>
              </a:spcBef>
              <a:spcAft>
                <a:spcPts val="0"/>
              </a:spcAft>
              <a:defRPr/>
            </a:pPr>
            <a:r>
              <a:rPr lang="ru-RU" dirty="0">
                <a:latin typeface="+mn-lt"/>
                <a:cs typeface="+mn-cs"/>
              </a:rPr>
              <a:t>«Умеющие мыслить, умеют задавать вопросы».</a:t>
            </a:r>
          </a:p>
          <a:p>
            <a:pPr algn="r" fontAlgn="auto">
              <a:spcBef>
                <a:spcPts val="0"/>
              </a:spcBef>
              <a:spcAft>
                <a:spcPts val="0"/>
              </a:spcAft>
              <a:defRPr/>
            </a:pPr>
            <a:r>
              <a:rPr lang="ru-RU" dirty="0" err="1">
                <a:latin typeface="+mn-lt"/>
                <a:cs typeface="+mn-cs"/>
              </a:rPr>
              <a:t>Элисон</a:t>
            </a:r>
            <a:r>
              <a:rPr lang="ru-RU" dirty="0">
                <a:latin typeface="+mn-lt"/>
                <a:cs typeface="+mn-cs"/>
              </a:rPr>
              <a:t> Кинг, психолог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22" presetClass="entr" presetSubtype="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22" presetClass="entr" presetSubtype="1"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up)">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22" presetClass="entr" presetSubtype="1"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par>
                                <p:cTn id="32" presetID="22" presetClass="entr" presetSubtype="1"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22" presetClass="entr" presetSubtype="1"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par>
                                <p:cTn id="46" presetID="22" presetClass="entr" presetSubtype="1"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up)">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p:bldP spid="17" grpId="0"/>
      <p:bldP spid="18" grpId="0"/>
      <p:bldP spid="21" grpId="0" animBg="1"/>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Заголовок 1"/>
          <p:cNvSpPr>
            <a:spLocks noGrp="1"/>
          </p:cNvSpPr>
          <p:nvPr>
            <p:ph type="title"/>
          </p:nvPr>
        </p:nvSpPr>
        <p:spPr/>
        <p:txBody>
          <a:bodyPr/>
          <a:lstStyle/>
          <a:p>
            <a:r>
              <a:rPr lang="ru-RU" smtClean="0"/>
              <a:t>Самое главное</a:t>
            </a:r>
          </a:p>
        </p:txBody>
      </p:sp>
      <p:sp>
        <p:nvSpPr>
          <p:cNvPr id="34818" name="Содержимое 2"/>
          <p:cNvSpPr>
            <a:spLocks noGrp="1"/>
          </p:cNvSpPr>
          <p:nvPr>
            <p:ph idx="1"/>
          </p:nvPr>
        </p:nvSpPr>
        <p:spPr>
          <a:xfrm>
            <a:off x="642938" y="1071563"/>
            <a:ext cx="8215312" cy="4643437"/>
          </a:xfrm>
        </p:spPr>
        <p:txBody>
          <a:bodyPr/>
          <a:lstStyle/>
          <a:p>
            <a:pPr>
              <a:buFont typeface="Arial" charset="0"/>
              <a:buNone/>
            </a:pPr>
            <a:r>
              <a:rPr lang="ru-RU" b="1" dirty="0" smtClean="0">
                <a:latin typeface="Arial" charset="0"/>
                <a:cs typeface="Arial" charset="0"/>
              </a:rPr>
              <a:t>Информация</a:t>
            </a:r>
            <a:r>
              <a:rPr lang="ru-RU" dirty="0" smtClean="0">
                <a:latin typeface="Arial" charset="0"/>
                <a:cs typeface="Arial" charset="0"/>
              </a:rPr>
              <a:t> </a:t>
            </a:r>
            <a:r>
              <a:rPr lang="ru-RU" dirty="0" smtClean="0">
                <a:latin typeface="Arial" charset="0"/>
                <a:cs typeface="Arial" charset="0"/>
              </a:rPr>
              <a:t>– одно </a:t>
            </a:r>
            <a:r>
              <a:rPr lang="ru-RU" dirty="0" smtClean="0">
                <a:latin typeface="Arial" charset="0"/>
                <a:cs typeface="Arial" charset="0"/>
              </a:rPr>
              <a:t>из фундаментальных понятий современной науки. </a:t>
            </a:r>
          </a:p>
          <a:p>
            <a:pPr>
              <a:buFont typeface="Arial" charset="0"/>
              <a:buNone/>
            </a:pPr>
            <a:r>
              <a:rPr lang="ru-RU" b="1" dirty="0" smtClean="0">
                <a:latin typeface="Arial" charset="0"/>
                <a:cs typeface="Arial" charset="0"/>
              </a:rPr>
              <a:t>Свойства информации</a:t>
            </a:r>
            <a:r>
              <a:rPr lang="ru-RU" dirty="0" smtClean="0">
                <a:latin typeface="Arial" charset="0"/>
                <a:cs typeface="Arial" charset="0"/>
              </a:rPr>
              <a:t>: объективность, достоверность, полнота, актуальность, полезность, понятность и др.</a:t>
            </a:r>
          </a:p>
          <a:p>
            <a:pPr>
              <a:buFont typeface="Arial" charset="0"/>
              <a:buNone/>
            </a:pPr>
            <a:r>
              <a:rPr lang="ru-RU" b="1" dirty="0" smtClean="0">
                <a:latin typeface="Arial" charset="0"/>
                <a:cs typeface="Arial" charset="0"/>
              </a:rPr>
              <a:t>Информационная культура </a:t>
            </a:r>
            <a:r>
              <a:rPr lang="ru-RU" dirty="0" smtClean="0">
                <a:latin typeface="Arial" charset="0"/>
                <a:cs typeface="Arial" charset="0"/>
              </a:rPr>
              <a:t>– готовность </a:t>
            </a:r>
            <a:r>
              <a:rPr lang="ru-RU" dirty="0" smtClean="0">
                <a:latin typeface="Arial" charset="0"/>
                <a:cs typeface="Arial" charset="0"/>
              </a:rPr>
              <a:t>человека к жизни и деятельности в современном высокотехнологичном информационном обществе, умение эффективно </a:t>
            </a:r>
            <a:r>
              <a:rPr lang="ru-RU" dirty="0" err="1" smtClean="0">
                <a:latin typeface="Arial" charset="0"/>
                <a:cs typeface="Arial" charset="0"/>
              </a:rPr>
              <a:t>использо-вать</a:t>
            </a:r>
            <a:r>
              <a:rPr lang="ru-RU" dirty="0" smtClean="0">
                <a:latin typeface="Arial" charset="0"/>
                <a:cs typeface="Arial" charset="0"/>
              </a:rPr>
              <a:t> возможности этого общества и защищаться от его негативных воздействий.</a:t>
            </a:r>
          </a:p>
          <a:p>
            <a:pPr>
              <a:buFont typeface="Arial" charset="0"/>
              <a:buNone/>
            </a:pPr>
            <a:r>
              <a:rPr lang="ru-RU" b="1" dirty="0" smtClean="0">
                <a:latin typeface="Arial" charset="0"/>
                <a:cs typeface="Arial" charset="0"/>
              </a:rPr>
              <a:t>Информационная грамотность </a:t>
            </a:r>
            <a:r>
              <a:rPr lang="ru-RU" dirty="0" smtClean="0">
                <a:latin typeface="Arial" charset="0"/>
                <a:cs typeface="Arial" charset="0"/>
              </a:rPr>
              <a:t>— способность человека идентифицировать потребность в информации, умение её эффективно искать, оценивать и использовать.</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Заголовок 1"/>
          <p:cNvSpPr>
            <a:spLocks noGrp="1"/>
          </p:cNvSpPr>
          <p:nvPr>
            <p:ph type="ctrTitle"/>
          </p:nvPr>
        </p:nvSpPr>
        <p:spPr>
          <a:xfrm>
            <a:off x="2071688" y="857250"/>
            <a:ext cx="6715125" cy="3214688"/>
          </a:xfrm>
        </p:spPr>
        <p:txBody>
          <a:bodyPr/>
          <a:lstStyle/>
          <a:p>
            <a:r>
              <a:rPr lang="ru-RU" dirty="0" smtClean="0">
                <a:latin typeface="Arial" charset="0"/>
                <a:cs typeface="Arial" charset="0"/>
              </a:rPr>
              <a:t>Некоторые приемы работы с текстовой информацией</a:t>
            </a:r>
          </a:p>
        </p:txBody>
      </p:sp>
      <p:sp>
        <p:nvSpPr>
          <p:cNvPr id="35842" name="Подзаголовок 2"/>
          <p:cNvSpPr>
            <a:spLocks noGrp="1"/>
          </p:cNvSpPr>
          <p:nvPr>
            <p:ph type="subTitle" idx="1"/>
          </p:nvPr>
        </p:nvSpPr>
        <p:spPr>
          <a:xfrm>
            <a:off x="2071688" y="4214813"/>
            <a:ext cx="6715125" cy="1643062"/>
          </a:xfrm>
        </p:spPr>
        <p:txBody>
          <a:bodyPr/>
          <a:lstStyle/>
          <a:p>
            <a:r>
              <a:rPr lang="ru-RU" smtClean="0">
                <a:latin typeface="Arial" charset="0"/>
                <a:cs typeface="Arial" charset="0"/>
              </a:rPr>
              <a:t>ДАВАЙТЕ ОБСУДИМ</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Documents and Settings\Администратор.HOME-FDD52612A3\Рабочий стол\Ирина_Раб стол\10-1 Картинки\01sm.png"/>
          <p:cNvPicPr>
            <a:picLocks noChangeAspect="1" noChangeArrowheads="1"/>
          </p:cNvPicPr>
          <p:nvPr/>
        </p:nvPicPr>
        <p:blipFill>
          <a:blip r:embed="rId2">
            <a:lum bright="10000"/>
          </a:blip>
          <a:srcRect/>
          <a:stretch>
            <a:fillRect/>
          </a:stretch>
        </p:blipFill>
        <p:spPr bwMode="auto">
          <a:xfrm rot="-284841">
            <a:off x="506413" y="1285875"/>
            <a:ext cx="5307012" cy="3303588"/>
          </a:xfrm>
          <a:prstGeom prst="rect">
            <a:avLst/>
          </a:prstGeom>
          <a:noFill/>
          <a:ln w="9525">
            <a:noFill/>
            <a:miter lim="800000"/>
            <a:headEnd/>
            <a:tailEnd/>
          </a:ln>
          <a:effectLst>
            <a:outerShdw dist="38100" dir="2700000" algn="tl" rotWithShape="0">
              <a:srgbClr val="000000">
                <a:alpha val="39999"/>
              </a:srgbClr>
            </a:outerShdw>
          </a:effectLst>
        </p:spPr>
      </p:pic>
      <p:sp>
        <p:nvSpPr>
          <p:cNvPr id="33" name="Скругленная прямоугольная выноска 32"/>
          <p:cNvSpPr/>
          <p:nvPr/>
        </p:nvSpPr>
        <p:spPr>
          <a:xfrm flipH="1">
            <a:off x="6715125" y="1214438"/>
            <a:ext cx="2071688" cy="1071562"/>
          </a:xfrm>
          <a:prstGeom prst="wedgeRoundRectCallout">
            <a:avLst>
              <a:gd name="adj1" fmla="val 66688"/>
              <a:gd name="adj2" fmla="val 35757"/>
              <a:gd name="adj3" fmla="val 16667"/>
            </a:avLst>
          </a:prstGeom>
          <a:gradFill flip="none" rotWithShape="1">
            <a:gsLst>
              <a:gs pos="0">
                <a:schemeClr val="accent1">
                  <a:lumMod val="20000"/>
                  <a:lumOff val="80000"/>
                </a:schemeClr>
              </a:gs>
              <a:gs pos="100000">
                <a:schemeClr val="lt1">
                  <a:shade val="100000"/>
                  <a:satMod val="115000"/>
                </a:schemeClr>
              </a:gs>
            </a:gsLst>
            <a:path path="rect">
              <a:fillToRect l="100000" t="100000"/>
            </a:path>
            <a:tileRect r="-100000" b="-100000"/>
          </a:gra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ru-RU" sz="2200" dirty="0">
                <a:latin typeface="Arial" pitchFamily="34" charset="0"/>
                <a:cs typeface="Arial" pitchFamily="34" charset="0"/>
              </a:rPr>
              <a:t>знакомая информация</a:t>
            </a:r>
          </a:p>
        </p:txBody>
      </p:sp>
      <p:sp>
        <p:nvSpPr>
          <p:cNvPr id="32" name="Скругленная прямоугольная выноска 31"/>
          <p:cNvSpPr/>
          <p:nvPr/>
        </p:nvSpPr>
        <p:spPr>
          <a:xfrm flipH="1">
            <a:off x="6715125" y="1214438"/>
            <a:ext cx="2071688" cy="1071562"/>
          </a:xfrm>
          <a:prstGeom prst="wedgeRoundRectCallout">
            <a:avLst>
              <a:gd name="adj1" fmla="val 66688"/>
              <a:gd name="adj2" fmla="val 35757"/>
              <a:gd name="adj3" fmla="val 16667"/>
            </a:avLst>
          </a:prstGeom>
          <a:gradFill flip="none" rotWithShape="1">
            <a:gsLst>
              <a:gs pos="0">
                <a:schemeClr val="accent1">
                  <a:lumMod val="20000"/>
                  <a:lumOff val="80000"/>
                </a:schemeClr>
              </a:gs>
              <a:gs pos="100000">
                <a:schemeClr val="lt1">
                  <a:shade val="100000"/>
                  <a:satMod val="115000"/>
                </a:schemeClr>
              </a:gs>
            </a:gsLst>
            <a:path path="rect">
              <a:fillToRect l="100000" t="100000"/>
            </a:path>
            <a:tileRect r="-100000" b="-100000"/>
          </a:gra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ru-RU" sz="2200" dirty="0">
                <a:latin typeface="Arial" pitchFamily="34" charset="0"/>
                <a:cs typeface="Arial" pitchFamily="34" charset="0"/>
              </a:rPr>
              <a:t>новая информация</a:t>
            </a:r>
          </a:p>
        </p:txBody>
      </p:sp>
      <p:sp>
        <p:nvSpPr>
          <p:cNvPr id="2" name="Заголовок 1"/>
          <p:cNvSpPr>
            <a:spLocks noGrp="1"/>
          </p:cNvSpPr>
          <p:nvPr>
            <p:ph type="title"/>
          </p:nvPr>
        </p:nvSpPr>
        <p:spPr/>
        <p:txBody>
          <a:bodyPr rtlCol="0">
            <a:noAutofit/>
          </a:bodyPr>
          <a:lstStyle/>
          <a:p>
            <a:pPr fontAlgn="auto">
              <a:spcAft>
                <a:spcPts val="0"/>
              </a:spcAft>
              <a:defRPr/>
            </a:pPr>
            <a:r>
              <a:rPr lang="ru-RU" spc="-100" dirty="0" smtClean="0"/>
              <a:t>Работа с текстом</a:t>
            </a:r>
            <a:endParaRPr lang="ru-RU" spc="-100" dirty="0"/>
          </a:p>
        </p:txBody>
      </p:sp>
      <p:sp>
        <p:nvSpPr>
          <p:cNvPr id="34" name="Скругленная прямоугольная выноска 33"/>
          <p:cNvSpPr/>
          <p:nvPr/>
        </p:nvSpPr>
        <p:spPr>
          <a:xfrm flipH="1">
            <a:off x="6715125" y="1214438"/>
            <a:ext cx="2071688" cy="1071562"/>
          </a:xfrm>
          <a:prstGeom prst="wedgeRoundRectCallout">
            <a:avLst>
              <a:gd name="adj1" fmla="val 66688"/>
              <a:gd name="adj2" fmla="val 35757"/>
              <a:gd name="adj3" fmla="val 16667"/>
            </a:avLst>
          </a:prstGeom>
          <a:gradFill flip="none" rotWithShape="1">
            <a:gsLst>
              <a:gs pos="0">
                <a:schemeClr val="accent1">
                  <a:lumMod val="20000"/>
                  <a:lumOff val="80000"/>
                </a:schemeClr>
              </a:gs>
              <a:gs pos="100000">
                <a:schemeClr val="lt1">
                  <a:shade val="100000"/>
                  <a:satMod val="115000"/>
                </a:schemeClr>
              </a:gs>
            </a:gsLst>
            <a:path path="rect">
              <a:fillToRect l="100000" t="100000"/>
            </a:path>
            <a:tileRect r="-100000" b="-100000"/>
          </a:gradFill>
          <a:ln>
            <a:noFill/>
          </a:ln>
          <a:effectLst>
            <a:outerShdw blurRad="50800" dist="38100" dir="8100000" algn="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ru-RU" sz="2200" dirty="0">
                <a:latin typeface="Arial" pitchFamily="34" charset="0"/>
                <a:cs typeface="Arial" pitchFamily="34" charset="0"/>
              </a:rPr>
              <a:t>информация, вызывающая вопросы</a:t>
            </a:r>
          </a:p>
        </p:txBody>
      </p:sp>
      <p:pic>
        <p:nvPicPr>
          <p:cNvPr id="17" name="Прямоугольник 16"/>
          <p:cNvPicPr>
            <a:picLocks noChangeArrowheads="1"/>
          </p:cNvPicPr>
          <p:nvPr/>
        </p:nvPicPr>
        <p:blipFill>
          <a:blip r:embed="rId3"/>
          <a:srcRect/>
          <a:stretch>
            <a:fillRect/>
          </a:stretch>
        </p:blipFill>
        <p:spPr bwMode="auto">
          <a:xfrm>
            <a:off x="3773488" y="950913"/>
            <a:ext cx="1262062" cy="1163637"/>
          </a:xfrm>
          <a:prstGeom prst="rect">
            <a:avLst/>
          </a:prstGeom>
          <a:noFill/>
        </p:spPr>
      </p:pic>
      <p:pic>
        <p:nvPicPr>
          <p:cNvPr id="18" name="Прямоугольник 17"/>
          <p:cNvPicPr>
            <a:picLocks noChangeArrowheads="1"/>
          </p:cNvPicPr>
          <p:nvPr/>
        </p:nvPicPr>
        <p:blipFill>
          <a:blip r:embed="rId4"/>
          <a:srcRect/>
          <a:stretch>
            <a:fillRect/>
          </a:stretch>
        </p:blipFill>
        <p:spPr bwMode="auto">
          <a:xfrm>
            <a:off x="3975100" y="1908175"/>
            <a:ext cx="1225550" cy="1212850"/>
          </a:xfrm>
          <a:prstGeom prst="rect">
            <a:avLst/>
          </a:prstGeom>
          <a:noFill/>
        </p:spPr>
      </p:pic>
      <p:pic>
        <p:nvPicPr>
          <p:cNvPr id="19" name="Прямоугольник 18"/>
          <p:cNvPicPr>
            <a:picLocks noChangeArrowheads="1"/>
          </p:cNvPicPr>
          <p:nvPr/>
        </p:nvPicPr>
        <p:blipFill>
          <a:blip r:embed="rId5"/>
          <a:srcRect/>
          <a:stretch>
            <a:fillRect/>
          </a:stretch>
        </p:blipFill>
        <p:spPr bwMode="auto">
          <a:xfrm>
            <a:off x="4108450" y="2687638"/>
            <a:ext cx="1317625" cy="1225550"/>
          </a:xfrm>
          <a:prstGeom prst="rect">
            <a:avLst/>
          </a:prstGeom>
          <a:noFill/>
        </p:spPr>
      </p:pic>
      <p:pic>
        <p:nvPicPr>
          <p:cNvPr id="13" name="Picture 6" descr="C:\Documents and Settings\Администратор.HOME-FDD52612A3\Рабочий стол\Ирина_Раб стол\10-1 Картинки\i281756464683980402._szw1280h1280_.png"/>
          <p:cNvPicPr>
            <a:picLocks noChangeAspect="1" noChangeArrowheads="1"/>
          </p:cNvPicPr>
          <p:nvPr/>
        </p:nvPicPr>
        <p:blipFill>
          <a:blip r:embed="rId6"/>
          <a:srcRect/>
          <a:stretch>
            <a:fillRect/>
          </a:stretch>
        </p:blipFill>
        <p:spPr bwMode="auto">
          <a:xfrm>
            <a:off x="1187450" y="1863725"/>
            <a:ext cx="7786688" cy="4994275"/>
          </a:xfrm>
          <a:prstGeom prst="rect">
            <a:avLst/>
          </a:prstGeom>
          <a:noFill/>
          <a:ln w="9525">
            <a:noFill/>
            <a:miter lim="800000"/>
            <a:headEnd/>
            <a:tailEnd/>
          </a:ln>
          <a:effectLst>
            <a:outerShdw dist="139700" dir="2700000" algn="tl" rotWithShape="0">
              <a:srgbClr val="333333">
                <a:alpha val="64999"/>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2" grpId="0"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Рисунок 16"/>
          <p:cNvPicPr>
            <a:picLocks noChangeAspect="1"/>
          </p:cNvPicPr>
          <p:nvPr/>
        </p:nvPicPr>
        <p:blipFill>
          <a:blip r:embed="rId3"/>
          <a:stretch>
            <a:fillRect/>
          </a:stretch>
        </p:blipFill>
        <p:spPr>
          <a:xfrm>
            <a:off x="758825" y="1038225"/>
            <a:ext cx="4178300" cy="5543550"/>
          </a:xfrm>
          <a:prstGeom prst="rect">
            <a:avLst/>
          </a:prstGeom>
          <a:effectLst>
            <a:outerShdw blurRad="50800" dist="38100" dir="2700000" algn="tl" rotWithShape="0">
              <a:prstClr val="black">
                <a:alpha val="40000"/>
              </a:prstClr>
            </a:outerShdw>
          </a:effectLst>
        </p:spPr>
      </p:pic>
      <p:graphicFrame>
        <p:nvGraphicFramePr>
          <p:cNvPr id="14" name="Таблица 13"/>
          <p:cNvGraphicFramePr>
            <a:graphicFrameLocks noGrp="1"/>
          </p:cNvGraphicFramePr>
          <p:nvPr/>
        </p:nvGraphicFramePr>
        <p:xfrm>
          <a:off x="969963" y="1373188"/>
          <a:ext cx="3240360" cy="4713470"/>
        </p:xfrm>
        <a:graphic>
          <a:graphicData uri="http://schemas.openxmlformats.org/drawingml/2006/table">
            <a:tbl>
              <a:tblPr firstRow="1" bandRow="1">
                <a:tableStyleId>{2D5ABB26-0587-4C30-8999-92F81FD0307C}</a:tableStyleId>
              </a:tblPr>
              <a:tblGrid>
                <a:gridCol w="1296144">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tblGrid>
              <a:tr h="339765">
                <a:tc gridSpan="2">
                  <a:txBody>
                    <a:bodyPr/>
                    <a:lstStyle/>
                    <a:p>
                      <a:r>
                        <a:rPr lang="ru-RU" sz="1600" i="1" dirty="0" smtClean="0">
                          <a:latin typeface="Arial" panose="020B0604020202020204" pitchFamily="34" charset="0"/>
                          <a:cs typeface="Arial" panose="020B0604020202020204" pitchFamily="34" charset="0"/>
                        </a:rPr>
                        <a:t>Дата:</a:t>
                      </a:r>
                      <a:endParaRPr lang="ru-RU" sz="1600" i="1"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9765">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600" i="1" dirty="0" smtClean="0">
                          <a:latin typeface="Arial" panose="020B0604020202020204" pitchFamily="34" charset="0"/>
                          <a:cs typeface="Arial" panose="020B0604020202020204" pitchFamily="34" charset="0"/>
                        </a:rPr>
                        <a:t>Тема:</a:t>
                      </a:r>
                      <a:endParaRPr lang="ru-RU" sz="1600" i="1"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41367">
                <a:tc>
                  <a:txBody>
                    <a:bodyPr/>
                    <a:lstStyle/>
                    <a:p>
                      <a:pPr algn="ctr"/>
                      <a:r>
                        <a:rPr lang="ru-RU" sz="1600" i="1" dirty="0" smtClean="0">
                          <a:latin typeface="Arial" panose="020B0604020202020204" pitchFamily="34" charset="0"/>
                          <a:cs typeface="Arial" panose="020B0604020202020204" pitchFamily="34" charset="0"/>
                        </a:rPr>
                        <a:t>Основные</a:t>
                      </a:r>
                    </a:p>
                    <a:p>
                      <a:pPr algn="ctr"/>
                      <a:r>
                        <a:rPr lang="ru-RU" sz="1600" i="1" dirty="0" smtClean="0">
                          <a:latin typeface="Arial" panose="020B0604020202020204" pitchFamily="34" charset="0"/>
                          <a:cs typeface="Arial" panose="020B0604020202020204" pitchFamily="34" charset="0"/>
                        </a:rPr>
                        <a:t>мысли</a:t>
                      </a:r>
                      <a:endParaRPr lang="ru-RU" sz="1600" i="1"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algn="ctr"/>
                      <a:r>
                        <a:rPr lang="ru-RU" sz="1600" i="1" dirty="0" smtClean="0">
                          <a:latin typeface="Arial" panose="020B0604020202020204" pitchFamily="34" charset="0"/>
                          <a:cs typeface="Arial" panose="020B0604020202020204" pitchFamily="34" charset="0"/>
                        </a:rPr>
                        <a:t>Заметки</a:t>
                      </a:r>
                      <a:endParaRPr lang="ru-RU" sz="1600" i="1" dirty="0">
                        <a:latin typeface="Arial" panose="020B0604020202020204" pitchFamily="34" charset="0"/>
                        <a:cs typeface="Arial" panose="020B0604020202020204" pitchFamily="34" charset="0"/>
                      </a:endParaRPr>
                    </a:p>
                  </a:txBody>
                  <a:tcPr anchor="ctr">
                    <a:lnL w="12700"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0002"/>
                  </a:ext>
                </a:extLst>
              </a:tr>
              <a:tr h="992573">
                <a:tc gridSpan="2">
                  <a:txBody>
                    <a:bodyPr/>
                    <a:lstStyle/>
                    <a:p>
                      <a:pPr algn="ctr"/>
                      <a:r>
                        <a:rPr lang="ru-RU" sz="1600" i="1" dirty="0" smtClean="0">
                          <a:latin typeface="Arial" panose="020B0604020202020204" pitchFamily="34" charset="0"/>
                          <a:cs typeface="Arial" panose="020B0604020202020204" pitchFamily="34" charset="0"/>
                        </a:rPr>
                        <a:t>Резюме</a:t>
                      </a:r>
                      <a:endParaRPr lang="ru-RU" sz="1600" i="1" dirty="0">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8" name="Объект 3"/>
          <p:cNvSpPr txBox="1">
            <a:spLocks/>
          </p:cNvSpPr>
          <p:nvPr/>
        </p:nvSpPr>
        <p:spPr bwMode="auto">
          <a:xfrm>
            <a:off x="4937125" y="1766888"/>
            <a:ext cx="3778250" cy="4519612"/>
          </a:xfrm>
          <a:prstGeom prst="rect">
            <a:avLst/>
          </a:prstGeom>
          <a:noFill/>
          <a:ln w="9525">
            <a:noFill/>
            <a:miter lim="800000"/>
            <a:headEnd/>
            <a:tailEnd/>
          </a:ln>
        </p:spPr>
        <p:txBody>
          <a:bodyPr/>
          <a:lstStyle/>
          <a:p>
            <a:pPr marL="342900" indent="-342900" algn="just">
              <a:spcBef>
                <a:spcPct val="20000"/>
              </a:spcBef>
              <a:buFont typeface="Arial" charset="0"/>
              <a:buChar char="•"/>
            </a:pPr>
            <a:r>
              <a:rPr lang="ru-RU" sz="2200" dirty="0"/>
              <a:t>записывайте лекцию и возникающие вопросы  в поле </a:t>
            </a:r>
            <a:r>
              <a:rPr lang="ru-RU" sz="2200" i="1" dirty="0"/>
              <a:t>Заметки</a:t>
            </a:r>
          </a:p>
          <a:p>
            <a:pPr marL="342900" indent="-342900" algn="just">
              <a:spcBef>
                <a:spcPct val="20000"/>
              </a:spcBef>
              <a:buFont typeface="Arial" charset="0"/>
              <a:buChar char="•"/>
            </a:pPr>
            <a:r>
              <a:rPr lang="ru-RU" sz="2200" dirty="0"/>
              <a:t>перечитайте записи</a:t>
            </a:r>
          </a:p>
          <a:p>
            <a:pPr marL="342900" indent="-342900" algn="just">
              <a:spcBef>
                <a:spcPct val="20000"/>
              </a:spcBef>
              <a:buFont typeface="Arial" charset="0"/>
              <a:buChar char="•"/>
            </a:pPr>
            <a:r>
              <a:rPr lang="ru-RU" sz="2200" dirty="0"/>
              <a:t>запишите основные тезисы лекции и ответы на свои вопросы</a:t>
            </a:r>
          </a:p>
          <a:p>
            <a:pPr marL="342900" indent="-342900" algn="just">
              <a:spcBef>
                <a:spcPct val="20000"/>
              </a:spcBef>
              <a:buFont typeface="Arial" charset="0"/>
              <a:buChar char="•"/>
            </a:pPr>
            <a:r>
              <a:rPr lang="ru-RU" sz="2200" dirty="0"/>
              <a:t>запишите резюме (главная мысль </a:t>
            </a:r>
            <a:r>
              <a:rPr lang="ru-RU" sz="2200" dirty="0" smtClean="0"/>
              <a:t>лекции; </a:t>
            </a:r>
            <a:r>
              <a:rPr lang="ru-RU" sz="2200" dirty="0"/>
              <a:t>выжимка из того, что вы услышали, записанная вашими словами)</a:t>
            </a:r>
          </a:p>
        </p:txBody>
      </p:sp>
      <p:sp>
        <p:nvSpPr>
          <p:cNvPr id="37901" name="TextBox 18"/>
          <p:cNvSpPr txBox="1">
            <a:spLocks noChangeArrowheads="1"/>
          </p:cNvSpPr>
          <p:nvPr/>
        </p:nvSpPr>
        <p:spPr bwMode="auto">
          <a:xfrm>
            <a:off x="4752975" y="1055688"/>
            <a:ext cx="4135438" cy="768350"/>
          </a:xfrm>
          <a:prstGeom prst="rect">
            <a:avLst/>
          </a:prstGeom>
          <a:noFill/>
          <a:ln w="9525">
            <a:noFill/>
            <a:miter lim="800000"/>
            <a:headEnd/>
            <a:tailEnd/>
          </a:ln>
        </p:spPr>
        <p:txBody>
          <a:bodyPr>
            <a:spAutoFit/>
          </a:bodyPr>
          <a:lstStyle/>
          <a:p>
            <a:pPr algn="ctr"/>
            <a:r>
              <a:rPr lang="ru-RU" sz="2200" b="1"/>
              <a:t>Полезно при подготовке </a:t>
            </a:r>
            <a:br>
              <a:rPr lang="ru-RU" sz="2200" b="1"/>
            </a:br>
            <a:r>
              <a:rPr lang="ru-RU" sz="2200" b="1"/>
              <a:t>к экзаменам</a:t>
            </a:r>
          </a:p>
        </p:txBody>
      </p:sp>
      <p:sp>
        <p:nvSpPr>
          <p:cNvPr id="37902" name="Заголовок 6"/>
          <p:cNvSpPr>
            <a:spLocks noGrp="1"/>
          </p:cNvSpPr>
          <p:nvPr>
            <p:ph type="title"/>
          </p:nvPr>
        </p:nvSpPr>
        <p:spPr/>
        <p:txBody>
          <a:bodyPr/>
          <a:lstStyle/>
          <a:p>
            <a:r>
              <a:rPr lang="ru-RU" smtClean="0"/>
              <a:t>Метод Корнелла</a:t>
            </a:r>
          </a:p>
        </p:txBody>
      </p:sp>
      <p:pic>
        <p:nvPicPr>
          <p:cNvPr id="4098" name="Picture 2" descr="C:\Documents and Settings\Администратор.HOME-FDD52612A3\Рабочий стол\Ирина_Раб стол\10-1 Картинки\AU-H71-CR1.png"/>
          <p:cNvPicPr>
            <a:picLocks noChangeAspect="1" noChangeArrowheads="1"/>
          </p:cNvPicPr>
          <p:nvPr/>
        </p:nvPicPr>
        <p:blipFill>
          <a:blip r:embed="rId4"/>
          <a:srcRect/>
          <a:stretch>
            <a:fillRect/>
          </a:stretch>
        </p:blipFill>
        <p:spPr bwMode="auto">
          <a:xfrm rot="-1365593">
            <a:off x="1584325" y="2195513"/>
            <a:ext cx="3302000" cy="361950"/>
          </a:xfrm>
          <a:prstGeom prst="rect">
            <a:avLst/>
          </a:prstGeom>
          <a:noFill/>
          <a:ln w="9525">
            <a:noFill/>
            <a:miter lim="800000"/>
            <a:headEnd/>
            <a:tailEnd/>
          </a:ln>
          <a:effectLst>
            <a:outerShdw dist="38100" dir="2700000" algn="tl" rotWithShape="0">
              <a:srgbClr val="000000">
                <a:alpha val="39999"/>
              </a:srgbClr>
            </a:outerShdw>
          </a:effec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Заголовок 1"/>
          <p:cNvSpPr>
            <a:spLocks noGrp="1"/>
          </p:cNvSpPr>
          <p:nvPr>
            <p:ph type="title"/>
          </p:nvPr>
        </p:nvSpPr>
        <p:spPr/>
        <p:txBody>
          <a:bodyPr/>
          <a:lstStyle/>
          <a:p>
            <a:r>
              <a:rPr lang="ru-RU" smtClean="0"/>
              <a:t>Кластер</a:t>
            </a:r>
          </a:p>
        </p:txBody>
      </p:sp>
      <p:sp>
        <p:nvSpPr>
          <p:cNvPr id="8" name="Полилиния 7"/>
          <p:cNvSpPr/>
          <p:nvPr/>
        </p:nvSpPr>
        <p:spPr>
          <a:xfrm>
            <a:off x="4419600" y="5257800"/>
            <a:ext cx="800100" cy="955675"/>
          </a:xfrm>
          <a:custGeom>
            <a:avLst/>
            <a:gdLst>
              <a:gd name="connsiteX0" fmla="*/ 0 w 501458"/>
              <a:gd name="connsiteY0" fmla="*/ 0 h 955523"/>
              <a:gd name="connsiteX1" fmla="*/ 250729 w 501458"/>
              <a:gd name="connsiteY1" fmla="*/ 0 h 955523"/>
              <a:gd name="connsiteX2" fmla="*/ 250729 w 501458"/>
              <a:gd name="connsiteY2" fmla="*/ 955523 h 955523"/>
              <a:gd name="connsiteX3" fmla="*/ 501458 w 501458"/>
              <a:gd name="connsiteY3" fmla="*/ 955523 h 955523"/>
            </a:gdLst>
            <a:ahLst/>
            <a:cxnLst>
              <a:cxn ang="0">
                <a:pos x="connsiteX0" y="connsiteY0"/>
              </a:cxn>
              <a:cxn ang="0">
                <a:pos x="connsiteX1" y="connsiteY1"/>
              </a:cxn>
              <a:cxn ang="0">
                <a:pos x="connsiteX2" y="connsiteY2"/>
              </a:cxn>
              <a:cxn ang="0">
                <a:pos x="connsiteX3" y="connsiteY3"/>
              </a:cxn>
            </a:cxnLst>
            <a:rect l="l" t="t" r="r" b="b"/>
            <a:pathLst>
              <a:path w="501458" h="955523">
                <a:moveTo>
                  <a:pt x="0" y="0"/>
                </a:moveTo>
                <a:lnTo>
                  <a:pt x="250729" y="0"/>
                </a:lnTo>
                <a:lnTo>
                  <a:pt x="250729" y="955523"/>
                </a:lnTo>
                <a:lnTo>
                  <a:pt x="501458" y="95552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36451" tIns="450784" rIns="236452" bIns="450784" spcCol="1270" anchor="ctr"/>
          <a:lstStyle/>
          <a:p>
            <a:pPr algn="ctr" defTabSz="222250" fontAlgn="auto">
              <a:lnSpc>
                <a:spcPct val="90000"/>
              </a:lnSpc>
              <a:spcAft>
                <a:spcPct val="35000"/>
              </a:spcAft>
              <a:defRPr/>
            </a:pPr>
            <a:endParaRPr lang="ru-RU" sz="2200">
              <a:latin typeface="Arial" pitchFamily="34" charset="0"/>
              <a:cs typeface="Arial" pitchFamily="34" charset="0"/>
            </a:endParaRPr>
          </a:p>
        </p:txBody>
      </p:sp>
      <p:sp>
        <p:nvSpPr>
          <p:cNvPr id="9" name="Полилиния 8"/>
          <p:cNvSpPr/>
          <p:nvPr/>
        </p:nvSpPr>
        <p:spPr>
          <a:xfrm>
            <a:off x="4419600" y="5237163"/>
            <a:ext cx="800100" cy="52387"/>
          </a:xfrm>
          <a:custGeom>
            <a:avLst/>
            <a:gdLst>
              <a:gd name="connsiteX0" fmla="*/ 0 w 501458"/>
              <a:gd name="connsiteY0" fmla="*/ 45720 h 91440"/>
              <a:gd name="connsiteX1" fmla="*/ 501458 w 501458"/>
              <a:gd name="connsiteY1" fmla="*/ 45720 h 91440"/>
            </a:gdLst>
            <a:ahLst/>
            <a:cxnLst>
              <a:cxn ang="0">
                <a:pos x="connsiteX0" y="connsiteY0"/>
              </a:cxn>
              <a:cxn ang="0">
                <a:pos x="connsiteX1" y="connsiteY1"/>
              </a:cxn>
            </a:cxnLst>
            <a:rect l="l" t="t" r="r" b="b"/>
            <a:pathLst>
              <a:path w="501458" h="91440">
                <a:moveTo>
                  <a:pt x="0" y="45720"/>
                </a:moveTo>
                <a:lnTo>
                  <a:pt x="501458"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50893" tIns="33184" rIns="250893" bIns="33184" spcCol="1270" anchor="ctr"/>
          <a:lstStyle/>
          <a:p>
            <a:pPr algn="ctr" defTabSz="222250" fontAlgn="auto">
              <a:lnSpc>
                <a:spcPct val="90000"/>
              </a:lnSpc>
              <a:spcAft>
                <a:spcPct val="35000"/>
              </a:spcAft>
              <a:defRPr/>
            </a:pPr>
            <a:endParaRPr lang="ru-RU" sz="2200">
              <a:latin typeface="Arial" pitchFamily="34" charset="0"/>
              <a:cs typeface="Arial" pitchFamily="34" charset="0"/>
            </a:endParaRPr>
          </a:p>
        </p:txBody>
      </p:sp>
      <p:sp>
        <p:nvSpPr>
          <p:cNvPr id="10" name="Полилиния 9"/>
          <p:cNvSpPr/>
          <p:nvPr/>
        </p:nvSpPr>
        <p:spPr>
          <a:xfrm>
            <a:off x="4419600" y="4302125"/>
            <a:ext cx="800100" cy="955675"/>
          </a:xfrm>
          <a:custGeom>
            <a:avLst/>
            <a:gdLst>
              <a:gd name="connsiteX0" fmla="*/ 0 w 501458"/>
              <a:gd name="connsiteY0" fmla="*/ 955523 h 955523"/>
              <a:gd name="connsiteX1" fmla="*/ 250729 w 501458"/>
              <a:gd name="connsiteY1" fmla="*/ 955523 h 955523"/>
              <a:gd name="connsiteX2" fmla="*/ 250729 w 501458"/>
              <a:gd name="connsiteY2" fmla="*/ 0 h 955523"/>
              <a:gd name="connsiteX3" fmla="*/ 501458 w 501458"/>
              <a:gd name="connsiteY3" fmla="*/ 0 h 955523"/>
            </a:gdLst>
            <a:ahLst/>
            <a:cxnLst>
              <a:cxn ang="0">
                <a:pos x="connsiteX0" y="connsiteY0"/>
              </a:cxn>
              <a:cxn ang="0">
                <a:pos x="connsiteX1" y="connsiteY1"/>
              </a:cxn>
              <a:cxn ang="0">
                <a:pos x="connsiteX2" y="connsiteY2"/>
              </a:cxn>
              <a:cxn ang="0">
                <a:pos x="connsiteX3" y="connsiteY3"/>
              </a:cxn>
            </a:cxnLst>
            <a:rect l="l" t="t" r="r" b="b"/>
            <a:pathLst>
              <a:path w="501458" h="955523">
                <a:moveTo>
                  <a:pt x="0" y="955523"/>
                </a:moveTo>
                <a:lnTo>
                  <a:pt x="250729" y="955523"/>
                </a:lnTo>
                <a:lnTo>
                  <a:pt x="250729" y="0"/>
                </a:lnTo>
                <a:lnTo>
                  <a:pt x="50145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36451" tIns="450784" rIns="236452" bIns="450784" spcCol="1270" anchor="ctr"/>
          <a:lstStyle/>
          <a:p>
            <a:pPr algn="ctr" defTabSz="222250" fontAlgn="auto">
              <a:lnSpc>
                <a:spcPct val="90000"/>
              </a:lnSpc>
              <a:spcAft>
                <a:spcPct val="35000"/>
              </a:spcAft>
              <a:defRPr/>
            </a:pPr>
            <a:endParaRPr lang="ru-RU" sz="2200">
              <a:latin typeface="Arial" pitchFamily="34" charset="0"/>
              <a:cs typeface="Arial" pitchFamily="34" charset="0"/>
            </a:endParaRPr>
          </a:p>
        </p:txBody>
      </p:sp>
      <p:sp>
        <p:nvSpPr>
          <p:cNvPr id="11" name="Полилиния 10"/>
          <p:cNvSpPr/>
          <p:nvPr/>
        </p:nvSpPr>
        <p:spPr>
          <a:xfrm>
            <a:off x="1411288" y="3346450"/>
            <a:ext cx="501650" cy="1911350"/>
          </a:xfrm>
          <a:custGeom>
            <a:avLst/>
            <a:gdLst>
              <a:gd name="connsiteX0" fmla="*/ 0 w 501458"/>
              <a:gd name="connsiteY0" fmla="*/ 0 h 1911047"/>
              <a:gd name="connsiteX1" fmla="*/ 250729 w 501458"/>
              <a:gd name="connsiteY1" fmla="*/ 0 h 1911047"/>
              <a:gd name="connsiteX2" fmla="*/ 250729 w 501458"/>
              <a:gd name="connsiteY2" fmla="*/ 1911047 h 1911047"/>
              <a:gd name="connsiteX3" fmla="*/ 501458 w 501458"/>
              <a:gd name="connsiteY3" fmla="*/ 1911047 h 1911047"/>
            </a:gdLst>
            <a:ahLst/>
            <a:cxnLst>
              <a:cxn ang="0">
                <a:pos x="connsiteX0" y="connsiteY0"/>
              </a:cxn>
              <a:cxn ang="0">
                <a:pos x="connsiteX1" y="connsiteY1"/>
              </a:cxn>
              <a:cxn ang="0">
                <a:pos x="connsiteX2" y="connsiteY2"/>
              </a:cxn>
              <a:cxn ang="0">
                <a:pos x="connsiteX3" y="connsiteY3"/>
              </a:cxn>
            </a:cxnLst>
            <a:rect l="l" t="t" r="r" b="b"/>
            <a:pathLst>
              <a:path w="501458" h="1911047">
                <a:moveTo>
                  <a:pt x="0" y="0"/>
                </a:moveTo>
                <a:lnTo>
                  <a:pt x="250729" y="0"/>
                </a:lnTo>
                <a:lnTo>
                  <a:pt x="250729" y="1911047"/>
                </a:lnTo>
                <a:lnTo>
                  <a:pt x="501458" y="1911047"/>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14036" tIns="906130" rIns="214035" bIns="906130" spcCol="1270" anchor="ctr"/>
          <a:lstStyle/>
          <a:p>
            <a:pPr algn="ctr" defTabSz="311150" fontAlgn="auto">
              <a:lnSpc>
                <a:spcPct val="90000"/>
              </a:lnSpc>
              <a:spcAft>
                <a:spcPct val="35000"/>
              </a:spcAft>
              <a:defRPr/>
            </a:pPr>
            <a:endParaRPr lang="ru-RU" sz="700"/>
          </a:p>
        </p:txBody>
      </p:sp>
      <p:sp>
        <p:nvSpPr>
          <p:cNvPr id="13" name="Полилиния 12"/>
          <p:cNvSpPr/>
          <p:nvPr/>
        </p:nvSpPr>
        <p:spPr>
          <a:xfrm>
            <a:off x="4419600" y="2397125"/>
            <a:ext cx="800100" cy="955675"/>
          </a:xfrm>
          <a:custGeom>
            <a:avLst/>
            <a:gdLst>
              <a:gd name="connsiteX0" fmla="*/ 0 w 501458"/>
              <a:gd name="connsiteY0" fmla="*/ 0 h 955523"/>
              <a:gd name="connsiteX1" fmla="*/ 250729 w 501458"/>
              <a:gd name="connsiteY1" fmla="*/ 0 h 955523"/>
              <a:gd name="connsiteX2" fmla="*/ 250729 w 501458"/>
              <a:gd name="connsiteY2" fmla="*/ 955523 h 955523"/>
              <a:gd name="connsiteX3" fmla="*/ 501458 w 501458"/>
              <a:gd name="connsiteY3" fmla="*/ 955523 h 955523"/>
            </a:gdLst>
            <a:ahLst/>
            <a:cxnLst>
              <a:cxn ang="0">
                <a:pos x="connsiteX0" y="connsiteY0"/>
              </a:cxn>
              <a:cxn ang="0">
                <a:pos x="connsiteX1" y="connsiteY1"/>
              </a:cxn>
              <a:cxn ang="0">
                <a:pos x="connsiteX2" y="connsiteY2"/>
              </a:cxn>
              <a:cxn ang="0">
                <a:pos x="connsiteX3" y="connsiteY3"/>
              </a:cxn>
            </a:cxnLst>
            <a:rect l="l" t="t" r="r" b="b"/>
            <a:pathLst>
              <a:path w="501458" h="955523">
                <a:moveTo>
                  <a:pt x="0" y="0"/>
                </a:moveTo>
                <a:lnTo>
                  <a:pt x="250729" y="0"/>
                </a:lnTo>
                <a:lnTo>
                  <a:pt x="250729" y="955523"/>
                </a:lnTo>
                <a:lnTo>
                  <a:pt x="501458" y="955523"/>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36451" tIns="450784" rIns="236452" bIns="450784" spcCol="1270" anchor="ctr"/>
          <a:lstStyle/>
          <a:p>
            <a:pPr algn="ctr" defTabSz="222250" fontAlgn="auto">
              <a:lnSpc>
                <a:spcPct val="90000"/>
              </a:lnSpc>
              <a:spcAft>
                <a:spcPct val="35000"/>
              </a:spcAft>
              <a:defRPr/>
            </a:pPr>
            <a:endParaRPr lang="ru-RU" sz="2200">
              <a:latin typeface="Arial" pitchFamily="34" charset="0"/>
              <a:cs typeface="Arial" pitchFamily="34" charset="0"/>
            </a:endParaRPr>
          </a:p>
        </p:txBody>
      </p:sp>
      <p:sp>
        <p:nvSpPr>
          <p:cNvPr id="15" name="Полилиния 14"/>
          <p:cNvSpPr/>
          <p:nvPr/>
        </p:nvSpPr>
        <p:spPr>
          <a:xfrm>
            <a:off x="4419600" y="2346325"/>
            <a:ext cx="800100" cy="107950"/>
          </a:xfrm>
          <a:custGeom>
            <a:avLst/>
            <a:gdLst>
              <a:gd name="connsiteX0" fmla="*/ 0 w 501458"/>
              <a:gd name="connsiteY0" fmla="*/ 45720 h 91440"/>
              <a:gd name="connsiteX1" fmla="*/ 501458 w 501458"/>
              <a:gd name="connsiteY1" fmla="*/ 45720 h 91440"/>
            </a:gdLst>
            <a:ahLst/>
            <a:cxnLst>
              <a:cxn ang="0">
                <a:pos x="connsiteX0" y="connsiteY0"/>
              </a:cxn>
              <a:cxn ang="0">
                <a:pos x="connsiteX1" y="connsiteY1"/>
              </a:cxn>
            </a:cxnLst>
            <a:rect l="l" t="t" r="r" b="b"/>
            <a:pathLst>
              <a:path w="501458" h="91440">
                <a:moveTo>
                  <a:pt x="0" y="45720"/>
                </a:moveTo>
                <a:lnTo>
                  <a:pt x="501458"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50893" tIns="33183" rIns="250893" bIns="33185" spcCol="1270" anchor="ctr"/>
          <a:lstStyle/>
          <a:p>
            <a:pPr algn="ctr" defTabSz="222250" fontAlgn="auto">
              <a:lnSpc>
                <a:spcPct val="90000"/>
              </a:lnSpc>
              <a:spcAft>
                <a:spcPct val="35000"/>
              </a:spcAft>
              <a:defRPr/>
            </a:pPr>
            <a:endParaRPr lang="ru-RU" sz="2200">
              <a:latin typeface="Arial" pitchFamily="34" charset="0"/>
              <a:cs typeface="Arial" pitchFamily="34" charset="0"/>
            </a:endParaRPr>
          </a:p>
        </p:txBody>
      </p:sp>
      <p:sp>
        <p:nvSpPr>
          <p:cNvPr id="16" name="Полилиния 15"/>
          <p:cNvSpPr/>
          <p:nvPr/>
        </p:nvSpPr>
        <p:spPr>
          <a:xfrm>
            <a:off x="4419600" y="1449388"/>
            <a:ext cx="800100" cy="955675"/>
          </a:xfrm>
          <a:custGeom>
            <a:avLst/>
            <a:gdLst>
              <a:gd name="connsiteX0" fmla="*/ 0 w 501458"/>
              <a:gd name="connsiteY0" fmla="*/ 955523 h 955523"/>
              <a:gd name="connsiteX1" fmla="*/ 250729 w 501458"/>
              <a:gd name="connsiteY1" fmla="*/ 955523 h 955523"/>
              <a:gd name="connsiteX2" fmla="*/ 250729 w 501458"/>
              <a:gd name="connsiteY2" fmla="*/ 0 h 955523"/>
              <a:gd name="connsiteX3" fmla="*/ 501458 w 501458"/>
              <a:gd name="connsiteY3" fmla="*/ 0 h 955523"/>
            </a:gdLst>
            <a:ahLst/>
            <a:cxnLst>
              <a:cxn ang="0">
                <a:pos x="connsiteX0" y="connsiteY0"/>
              </a:cxn>
              <a:cxn ang="0">
                <a:pos x="connsiteX1" y="connsiteY1"/>
              </a:cxn>
              <a:cxn ang="0">
                <a:pos x="connsiteX2" y="connsiteY2"/>
              </a:cxn>
              <a:cxn ang="0">
                <a:pos x="connsiteX3" y="connsiteY3"/>
              </a:cxn>
            </a:cxnLst>
            <a:rect l="l" t="t" r="r" b="b"/>
            <a:pathLst>
              <a:path w="501458" h="955523">
                <a:moveTo>
                  <a:pt x="0" y="955523"/>
                </a:moveTo>
                <a:lnTo>
                  <a:pt x="250729" y="955523"/>
                </a:lnTo>
                <a:lnTo>
                  <a:pt x="250729" y="0"/>
                </a:lnTo>
                <a:lnTo>
                  <a:pt x="50145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36451" tIns="450784" rIns="236452" bIns="450784" spcCol="1270" anchor="ctr"/>
          <a:lstStyle/>
          <a:p>
            <a:pPr algn="ctr" defTabSz="222250" fontAlgn="auto">
              <a:lnSpc>
                <a:spcPct val="90000"/>
              </a:lnSpc>
              <a:spcAft>
                <a:spcPct val="35000"/>
              </a:spcAft>
              <a:defRPr/>
            </a:pPr>
            <a:endParaRPr lang="ru-RU" sz="2200">
              <a:latin typeface="Arial" pitchFamily="34" charset="0"/>
              <a:cs typeface="Arial" pitchFamily="34" charset="0"/>
            </a:endParaRPr>
          </a:p>
        </p:txBody>
      </p:sp>
      <p:sp>
        <p:nvSpPr>
          <p:cNvPr id="20" name="Полилиния 19"/>
          <p:cNvSpPr/>
          <p:nvPr/>
        </p:nvSpPr>
        <p:spPr>
          <a:xfrm>
            <a:off x="1411288" y="2392363"/>
            <a:ext cx="501650" cy="954087"/>
          </a:xfrm>
          <a:custGeom>
            <a:avLst/>
            <a:gdLst>
              <a:gd name="connsiteX0" fmla="*/ 0 w 501458"/>
              <a:gd name="connsiteY0" fmla="*/ 955523 h 955523"/>
              <a:gd name="connsiteX1" fmla="*/ 250729 w 501458"/>
              <a:gd name="connsiteY1" fmla="*/ 955523 h 955523"/>
              <a:gd name="connsiteX2" fmla="*/ 250729 w 501458"/>
              <a:gd name="connsiteY2" fmla="*/ 0 h 955523"/>
              <a:gd name="connsiteX3" fmla="*/ 501458 w 501458"/>
              <a:gd name="connsiteY3" fmla="*/ 0 h 955523"/>
            </a:gdLst>
            <a:ahLst/>
            <a:cxnLst>
              <a:cxn ang="0">
                <a:pos x="connsiteX0" y="connsiteY0"/>
              </a:cxn>
              <a:cxn ang="0">
                <a:pos x="connsiteX1" y="connsiteY1"/>
              </a:cxn>
              <a:cxn ang="0">
                <a:pos x="connsiteX2" y="connsiteY2"/>
              </a:cxn>
              <a:cxn ang="0">
                <a:pos x="connsiteX3" y="connsiteY3"/>
              </a:cxn>
            </a:cxnLst>
            <a:rect l="l" t="t" r="r" b="b"/>
            <a:pathLst>
              <a:path w="501458" h="955523">
                <a:moveTo>
                  <a:pt x="0" y="955523"/>
                </a:moveTo>
                <a:lnTo>
                  <a:pt x="250729" y="955523"/>
                </a:lnTo>
                <a:lnTo>
                  <a:pt x="250729" y="0"/>
                </a:lnTo>
                <a:lnTo>
                  <a:pt x="50145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36452" tIns="450784" rIns="236451" bIns="450784" spcCol="1270" anchor="ctr"/>
          <a:lstStyle/>
          <a:p>
            <a:pPr algn="ctr" defTabSz="222250" fontAlgn="auto">
              <a:lnSpc>
                <a:spcPct val="90000"/>
              </a:lnSpc>
              <a:spcAft>
                <a:spcPct val="35000"/>
              </a:spcAft>
              <a:defRPr/>
            </a:pPr>
            <a:endParaRPr lang="ru-RU" sz="500"/>
          </a:p>
        </p:txBody>
      </p:sp>
      <p:sp>
        <p:nvSpPr>
          <p:cNvPr id="21" name="Полилиния 20"/>
          <p:cNvSpPr/>
          <p:nvPr/>
        </p:nvSpPr>
        <p:spPr>
          <a:xfrm>
            <a:off x="1411288" y="1436688"/>
            <a:ext cx="501650" cy="1909762"/>
          </a:xfrm>
          <a:custGeom>
            <a:avLst/>
            <a:gdLst>
              <a:gd name="connsiteX0" fmla="*/ 0 w 501458"/>
              <a:gd name="connsiteY0" fmla="*/ 1911047 h 1911047"/>
              <a:gd name="connsiteX1" fmla="*/ 250729 w 501458"/>
              <a:gd name="connsiteY1" fmla="*/ 1911047 h 1911047"/>
              <a:gd name="connsiteX2" fmla="*/ 250729 w 501458"/>
              <a:gd name="connsiteY2" fmla="*/ 0 h 1911047"/>
              <a:gd name="connsiteX3" fmla="*/ 501458 w 501458"/>
              <a:gd name="connsiteY3" fmla="*/ 0 h 1911047"/>
            </a:gdLst>
            <a:ahLst/>
            <a:cxnLst>
              <a:cxn ang="0">
                <a:pos x="connsiteX0" y="connsiteY0"/>
              </a:cxn>
              <a:cxn ang="0">
                <a:pos x="connsiteX1" y="connsiteY1"/>
              </a:cxn>
              <a:cxn ang="0">
                <a:pos x="connsiteX2" y="connsiteY2"/>
              </a:cxn>
              <a:cxn ang="0">
                <a:pos x="connsiteX3" y="connsiteY3"/>
              </a:cxn>
            </a:cxnLst>
            <a:rect l="l" t="t" r="r" b="b"/>
            <a:pathLst>
              <a:path w="501458" h="1911047">
                <a:moveTo>
                  <a:pt x="0" y="1911047"/>
                </a:moveTo>
                <a:lnTo>
                  <a:pt x="250729" y="1911047"/>
                </a:lnTo>
                <a:lnTo>
                  <a:pt x="250729" y="0"/>
                </a:lnTo>
                <a:lnTo>
                  <a:pt x="50145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lIns="214036" tIns="906130" rIns="214035" bIns="906130" spcCol="1270" anchor="ctr"/>
          <a:lstStyle/>
          <a:p>
            <a:pPr algn="ctr" defTabSz="311150" fontAlgn="auto">
              <a:lnSpc>
                <a:spcPct val="90000"/>
              </a:lnSpc>
              <a:spcAft>
                <a:spcPct val="35000"/>
              </a:spcAft>
              <a:defRPr/>
            </a:pPr>
            <a:endParaRPr lang="ru-RU" sz="700"/>
          </a:p>
        </p:txBody>
      </p:sp>
      <p:sp>
        <p:nvSpPr>
          <p:cNvPr id="22" name="Полилиния 21"/>
          <p:cNvSpPr/>
          <p:nvPr/>
        </p:nvSpPr>
        <p:spPr>
          <a:xfrm rot="16200000">
            <a:off x="-983455" y="2964656"/>
            <a:ext cx="4024312" cy="765175"/>
          </a:xfrm>
          <a:custGeom>
            <a:avLst/>
            <a:gdLst>
              <a:gd name="connsiteX0" fmla="*/ 0 w 4023257"/>
              <a:gd name="connsiteY0" fmla="*/ 0 h 764418"/>
              <a:gd name="connsiteX1" fmla="*/ 4023257 w 4023257"/>
              <a:gd name="connsiteY1" fmla="*/ 0 h 764418"/>
              <a:gd name="connsiteX2" fmla="*/ 4023257 w 4023257"/>
              <a:gd name="connsiteY2" fmla="*/ 764418 h 764418"/>
              <a:gd name="connsiteX3" fmla="*/ 0 w 4023257"/>
              <a:gd name="connsiteY3" fmla="*/ 764418 h 764418"/>
              <a:gd name="connsiteX4" fmla="*/ 0 w 4023257"/>
              <a:gd name="connsiteY4" fmla="*/ 0 h 764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3257" h="764418">
                <a:moveTo>
                  <a:pt x="0" y="0"/>
                </a:moveTo>
                <a:lnTo>
                  <a:pt x="4023257" y="0"/>
                </a:lnTo>
                <a:lnTo>
                  <a:pt x="4023257" y="764418"/>
                </a:lnTo>
                <a:lnTo>
                  <a:pt x="0" y="764418"/>
                </a:lnTo>
                <a:lnTo>
                  <a:pt x="0" y="0"/>
                </a:lnTo>
                <a:close/>
              </a:path>
            </a:pathLst>
          </a:cu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1749" tIns="31750" rIns="31750" bIns="31749" spcCol="1270" anchor="ctr"/>
          <a:lstStyle/>
          <a:p>
            <a:pPr algn="ctr" defTabSz="2222500" fontAlgn="auto">
              <a:lnSpc>
                <a:spcPct val="90000"/>
              </a:lnSpc>
              <a:spcAft>
                <a:spcPct val="35000"/>
              </a:spcAft>
              <a:defRPr/>
            </a:pPr>
            <a:r>
              <a:rPr lang="ru-RU" sz="2800" dirty="0">
                <a:latin typeface="Arial" pitchFamily="34" charset="0"/>
                <a:cs typeface="Arial" pitchFamily="34" charset="0"/>
              </a:rPr>
              <a:t>Конструкции</a:t>
            </a:r>
          </a:p>
        </p:txBody>
      </p:sp>
      <p:sp>
        <p:nvSpPr>
          <p:cNvPr id="23" name="Линейные"/>
          <p:cNvSpPr/>
          <p:nvPr/>
        </p:nvSpPr>
        <p:spPr>
          <a:xfrm>
            <a:off x="1912938" y="1054100"/>
            <a:ext cx="2659062" cy="763588"/>
          </a:xfrm>
          <a:custGeom>
            <a:avLst/>
            <a:gdLst>
              <a:gd name="connsiteX0" fmla="*/ 0 w 2507293"/>
              <a:gd name="connsiteY0" fmla="*/ 0 h 764418"/>
              <a:gd name="connsiteX1" fmla="*/ 2507293 w 2507293"/>
              <a:gd name="connsiteY1" fmla="*/ 0 h 764418"/>
              <a:gd name="connsiteX2" fmla="*/ 2507293 w 2507293"/>
              <a:gd name="connsiteY2" fmla="*/ 764418 h 764418"/>
              <a:gd name="connsiteX3" fmla="*/ 0 w 2507293"/>
              <a:gd name="connsiteY3" fmla="*/ 764418 h 764418"/>
              <a:gd name="connsiteX4" fmla="*/ 0 w 2507293"/>
              <a:gd name="connsiteY4" fmla="*/ 0 h 764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293" h="764418">
                <a:moveTo>
                  <a:pt x="0" y="0"/>
                </a:moveTo>
                <a:lnTo>
                  <a:pt x="2507293" y="0"/>
                </a:lnTo>
                <a:lnTo>
                  <a:pt x="2507293" y="764418"/>
                </a:lnTo>
                <a:lnTo>
                  <a:pt x="0" y="76441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780" tIns="17780" rIns="17780" bIns="17780" spcCol="1270" anchor="ctr"/>
          <a:lstStyle/>
          <a:p>
            <a:pPr algn="ctr" defTabSz="1244600" fontAlgn="auto">
              <a:lnSpc>
                <a:spcPct val="90000"/>
              </a:lnSpc>
              <a:spcAft>
                <a:spcPct val="35000"/>
              </a:spcAft>
              <a:defRPr/>
            </a:pPr>
            <a:r>
              <a:rPr lang="ru-RU" sz="2200" dirty="0">
                <a:latin typeface="Arial" pitchFamily="34" charset="0"/>
                <a:cs typeface="Arial" pitchFamily="34" charset="0"/>
              </a:rPr>
              <a:t>Линейные</a:t>
            </a:r>
          </a:p>
        </p:txBody>
      </p:sp>
      <p:sp>
        <p:nvSpPr>
          <p:cNvPr id="24" name="Условные"/>
          <p:cNvSpPr/>
          <p:nvPr/>
        </p:nvSpPr>
        <p:spPr>
          <a:xfrm>
            <a:off x="1912938" y="2009775"/>
            <a:ext cx="2659062" cy="763588"/>
          </a:xfrm>
          <a:custGeom>
            <a:avLst/>
            <a:gdLst>
              <a:gd name="connsiteX0" fmla="*/ 0 w 2507293"/>
              <a:gd name="connsiteY0" fmla="*/ 0 h 764418"/>
              <a:gd name="connsiteX1" fmla="*/ 2507293 w 2507293"/>
              <a:gd name="connsiteY1" fmla="*/ 0 h 764418"/>
              <a:gd name="connsiteX2" fmla="*/ 2507293 w 2507293"/>
              <a:gd name="connsiteY2" fmla="*/ 764418 h 764418"/>
              <a:gd name="connsiteX3" fmla="*/ 0 w 2507293"/>
              <a:gd name="connsiteY3" fmla="*/ 764418 h 764418"/>
              <a:gd name="connsiteX4" fmla="*/ 0 w 2507293"/>
              <a:gd name="connsiteY4" fmla="*/ 0 h 764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293" h="764418">
                <a:moveTo>
                  <a:pt x="0" y="0"/>
                </a:moveTo>
                <a:lnTo>
                  <a:pt x="2507293" y="0"/>
                </a:lnTo>
                <a:lnTo>
                  <a:pt x="2507293" y="764418"/>
                </a:lnTo>
                <a:lnTo>
                  <a:pt x="0" y="764418"/>
                </a:lnTo>
                <a:lnTo>
                  <a:pt x="0" y="0"/>
                </a:lnTo>
                <a:close/>
              </a:path>
            </a:pathLst>
          </a:cu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780" tIns="17780" rIns="17780" bIns="17780" spcCol="1270" anchor="ctr"/>
          <a:lstStyle/>
          <a:p>
            <a:pPr algn="ctr" defTabSz="1244600" fontAlgn="auto">
              <a:lnSpc>
                <a:spcPct val="90000"/>
              </a:lnSpc>
              <a:spcAft>
                <a:spcPct val="35000"/>
              </a:spcAft>
              <a:defRPr/>
            </a:pPr>
            <a:r>
              <a:rPr lang="ru-RU" sz="2200" dirty="0">
                <a:latin typeface="Arial" pitchFamily="34" charset="0"/>
                <a:cs typeface="Arial" pitchFamily="34" charset="0"/>
              </a:rPr>
              <a:t>Условные</a:t>
            </a:r>
          </a:p>
        </p:txBody>
      </p:sp>
      <p:sp>
        <p:nvSpPr>
          <p:cNvPr id="25" name="Полное"/>
          <p:cNvSpPr/>
          <p:nvPr/>
        </p:nvSpPr>
        <p:spPr>
          <a:xfrm>
            <a:off x="5219700" y="1054100"/>
            <a:ext cx="2987675" cy="763588"/>
          </a:xfrm>
          <a:custGeom>
            <a:avLst/>
            <a:gdLst>
              <a:gd name="connsiteX0" fmla="*/ 0 w 2507293"/>
              <a:gd name="connsiteY0" fmla="*/ 0 h 764418"/>
              <a:gd name="connsiteX1" fmla="*/ 2507293 w 2507293"/>
              <a:gd name="connsiteY1" fmla="*/ 0 h 764418"/>
              <a:gd name="connsiteX2" fmla="*/ 2507293 w 2507293"/>
              <a:gd name="connsiteY2" fmla="*/ 764418 h 764418"/>
              <a:gd name="connsiteX3" fmla="*/ 0 w 2507293"/>
              <a:gd name="connsiteY3" fmla="*/ 764418 h 764418"/>
              <a:gd name="connsiteX4" fmla="*/ 0 w 2507293"/>
              <a:gd name="connsiteY4" fmla="*/ 0 h 764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293" h="764418">
                <a:moveTo>
                  <a:pt x="0" y="0"/>
                </a:moveTo>
                <a:lnTo>
                  <a:pt x="2507293" y="0"/>
                </a:lnTo>
                <a:lnTo>
                  <a:pt x="2507293" y="764418"/>
                </a:lnTo>
                <a:lnTo>
                  <a:pt x="0" y="764418"/>
                </a:lnTo>
                <a:lnTo>
                  <a:pt x="0" y="0"/>
                </a:lnTo>
                <a:close/>
              </a:path>
            </a:pathLst>
          </a:cu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780" tIns="17780" rIns="17780" bIns="17780" spcCol="1270" anchor="ctr"/>
          <a:lstStyle/>
          <a:p>
            <a:pPr algn="ctr" defTabSz="1244600" fontAlgn="auto">
              <a:lnSpc>
                <a:spcPct val="90000"/>
              </a:lnSpc>
              <a:spcAft>
                <a:spcPct val="35000"/>
              </a:spcAft>
              <a:defRPr/>
            </a:pPr>
            <a:r>
              <a:rPr lang="ru-RU" sz="2200" dirty="0">
                <a:latin typeface="Arial" pitchFamily="34" charset="0"/>
                <a:cs typeface="Arial" pitchFamily="34" charset="0"/>
              </a:rPr>
              <a:t>Полное</a:t>
            </a:r>
          </a:p>
        </p:txBody>
      </p:sp>
      <p:sp>
        <p:nvSpPr>
          <p:cNvPr id="26" name="Неполное"/>
          <p:cNvSpPr/>
          <p:nvPr/>
        </p:nvSpPr>
        <p:spPr>
          <a:xfrm>
            <a:off x="5219700" y="2009775"/>
            <a:ext cx="2987675" cy="763588"/>
          </a:xfrm>
          <a:custGeom>
            <a:avLst/>
            <a:gdLst>
              <a:gd name="connsiteX0" fmla="*/ 0 w 2507293"/>
              <a:gd name="connsiteY0" fmla="*/ 0 h 764418"/>
              <a:gd name="connsiteX1" fmla="*/ 2507293 w 2507293"/>
              <a:gd name="connsiteY1" fmla="*/ 0 h 764418"/>
              <a:gd name="connsiteX2" fmla="*/ 2507293 w 2507293"/>
              <a:gd name="connsiteY2" fmla="*/ 764418 h 764418"/>
              <a:gd name="connsiteX3" fmla="*/ 0 w 2507293"/>
              <a:gd name="connsiteY3" fmla="*/ 764418 h 764418"/>
              <a:gd name="connsiteX4" fmla="*/ 0 w 2507293"/>
              <a:gd name="connsiteY4" fmla="*/ 0 h 764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293" h="764418">
                <a:moveTo>
                  <a:pt x="0" y="0"/>
                </a:moveTo>
                <a:lnTo>
                  <a:pt x="2507293" y="0"/>
                </a:lnTo>
                <a:lnTo>
                  <a:pt x="2507293" y="764418"/>
                </a:lnTo>
                <a:lnTo>
                  <a:pt x="0" y="764418"/>
                </a:lnTo>
                <a:lnTo>
                  <a:pt x="0" y="0"/>
                </a:lnTo>
                <a:close/>
              </a:path>
            </a:pathLst>
          </a:cu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780" tIns="17780" rIns="17780" bIns="17780" spcCol="1270" anchor="ctr"/>
          <a:lstStyle/>
          <a:p>
            <a:pPr algn="ctr" defTabSz="1244600" fontAlgn="auto">
              <a:lnSpc>
                <a:spcPct val="90000"/>
              </a:lnSpc>
              <a:spcAft>
                <a:spcPct val="35000"/>
              </a:spcAft>
              <a:defRPr/>
            </a:pPr>
            <a:r>
              <a:rPr lang="ru-RU" sz="2200" dirty="0">
                <a:latin typeface="Arial" pitchFamily="34" charset="0"/>
                <a:cs typeface="Arial" pitchFamily="34" charset="0"/>
              </a:rPr>
              <a:t>Неполное</a:t>
            </a:r>
          </a:p>
        </p:txBody>
      </p:sp>
      <p:sp>
        <p:nvSpPr>
          <p:cNvPr id="27" name="Выбор"/>
          <p:cNvSpPr/>
          <p:nvPr/>
        </p:nvSpPr>
        <p:spPr>
          <a:xfrm>
            <a:off x="5219700" y="2965450"/>
            <a:ext cx="2987675" cy="763588"/>
          </a:xfrm>
          <a:custGeom>
            <a:avLst/>
            <a:gdLst>
              <a:gd name="connsiteX0" fmla="*/ 0 w 2507293"/>
              <a:gd name="connsiteY0" fmla="*/ 0 h 764418"/>
              <a:gd name="connsiteX1" fmla="*/ 2507293 w 2507293"/>
              <a:gd name="connsiteY1" fmla="*/ 0 h 764418"/>
              <a:gd name="connsiteX2" fmla="*/ 2507293 w 2507293"/>
              <a:gd name="connsiteY2" fmla="*/ 764418 h 764418"/>
              <a:gd name="connsiteX3" fmla="*/ 0 w 2507293"/>
              <a:gd name="connsiteY3" fmla="*/ 764418 h 764418"/>
              <a:gd name="connsiteX4" fmla="*/ 0 w 2507293"/>
              <a:gd name="connsiteY4" fmla="*/ 0 h 764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293" h="764418">
                <a:moveTo>
                  <a:pt x="0" y="0"/>
                </a:moveTo>
                <a:lnTo>
                  <a:pt x="2507293" y="0"/>
                </a:lnTo>
                <a:lnTo>
                  <a:pt x="2507293" y="764418"/>
                </a:lnTo>
                <a:lnTo>
                  <a:pt x="0" y="764418"/>
                </a:lnTo>
                <a:lnTo>
                  <a:pt x="0" y="0"/>
                </a:lnTo>
                <a:close/>
              </a:path>
            </a:pathLst>
          </a:cu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780" tIns="17780" rIns="17780" bIns="17780" spcCol="1270" anchor="ctr"/>
          <a:lstStyle/>
          <a:p>
            <a:pPr algn="ctr" defTabSz="1244600" fontAlgn="auto">
              <a:lnSpc>
                <a:spcPct val="90000"/>
              </a:lnSpc>
              <a:spcAft>
                <a:spcPct val="35000"/>
              </a:spcAft>
              <a:defRPr/>
            </a:pPr>
            <a:r>
              <a:rPr lang="ru-RU" sz="2200" dirty="0">
                <a:latin typeface="Arial" pitchFamily="34" charset="0"/>
                <a:cs typeface="Arial" pitchFamily="34" charset="0"/>
              </a:rPr>
              <a:t>Выбор</a:t>
            </a:r>
          </a:p>
        </p:txBody>
      </p:sp>
      <p:sp>
        <p:nvSpPr>
          <p:cNvPr id="28" name="Повторяющиеся"/>
          <p:cNvSpPr/>
          <p:nvPr/>
        </p:nvSpPr>
        <p:spPr>
          <a:xfrm>
            <a:off x="1912938" y="4876800"/>
            <a:ext cx="2659062" cy="763588"/>
          </a:xfrm>
          <a:custGeom>
            <a:avLst/>
            <a:gdLst>
              <a:gd name="connsiteX0" fmla="*/ 0 w 2507293"/>
              <a:gd name="connsiteY0" fmla="*/ 0 h 764418"/>
              <a:gd name="connsiteX1" fmla="*/ 2507293 w 2507293"/>
              <a:gd name="connsiteY1" fmla="*/ 0 h 764418"/>
              <a:gd name="connsiteX2" fmla="*/ 2507293 w 2507293"/>
              <a:gd name="connsiteY2" fmla="*/ 764418 h 764418"/>
              <a:gd name="connsiteX3" fmla="*/ 0 w 2507293"/>
              <a:gd name="connsiteY3" fmla="*/ 764418 h 764418"/>
              <a:gd name="connsiteX4" fmla="*/ 0 w 2507293"/>
              <a:gd name="connsiteY4" fmla="*/ 0 h 764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293" h="764418">
                <a:moveTo>
                  <a:pt x="0" y="0"/>
                </a:moveTo>
                <a:lnTo>
                  <a:pt x="2507293" y="0"/>
                </a:lnTo>
                <a:lnTo>
                  <a:pt x="2507293" y="764418"/>
                </a:lnTo>
                <a:lnTo>
                  <a:pt x="0" y="764418"/>
                </a:lnTo>
                <a:lnTo>
                  <a:pt x="0" y="0"/>
                </a:lnTo>
                <a:close/>
              </a:path>
            </a:pathLst>
          </a:cu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780" tIns="17780" rIns="17780" bIns="17780" spcCol="1270" anchor="ctr"/>
          <a:lstStyle/>
          <a:p>
            <a:pPr algn="ctr" defTabSz="1244600" fontAlgn="auto">
              <a:lnSpc>
                <a:spcPct val="90000"/>
              </a:lnSpc>
              <a:spcAft>
                <a:spcPct val="35000"/>
              </a:spcAft>
              <a:defRPr/>
            </a:pPr>
            <a:r>
              <a:rPr lang="ru-RU" sz="2200" dirty="0">
                <a:latin typeface="Arial" pitchFamily="34" charset="0"/>
                <a:cs typeface="Arial" pitchFamily="34" charset="0"/>
              </a:rPr>
              <a:t>Повторяющиеся</a:t>
            </a:r>
          </a:p>
        </p:txBody>
      </p:sp>
      <p:sp>
        <p:nvSpPr>
          <p:cNvPr id="29" name="Счетный"/>
          <p:cNvSpPr/>
          <p:nvPr/>
        </p:nvSpPr>
        <p:spPr>
          <a:xfrm>
            <a:off x="5219700" y="3921125"/>
            <a:ext cx="2987675" cy="763588"/>
          </a:xfrm>
          <a:custGeom>
            <a:avLst/>
            <a:gdLst>
              <a:gd name="connsiteX0" fmla="*/ 0 w 2507293"/>
              <a:gd name="connsiteY0" fmla="*/ 0 h 764418"/>
              <a:gd name="connsiteX1" fmla="*/ 2507293 w 2507293"/>
              <a:gd name="connsiteY1" fmla="*/ 0 h 764418"/>
              <a:gd name="connsiteX2" fmla="*/ 2507293 w 2507293"/>
              <a:gd name="connsiteY2" fmla="*/ 764418 h 764418"/>
              <a:gd name="connsiteX3" fmla="*/ 0 w 2507293"/>
              <a:gd name="connsiteY3" fmla="*/ 764418 h 764418"/>
              <a:gd name="connsiteX4" fmla="*/ 0 w 2507293"/>
              <a:gd name="connsiteY4" fmla="*/ 0 h 764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293" h="764418">
                <a:moveTo>
                  <a:pt x="0" y="0"/>
                </a:moveTo>
                <a:lnTo>
                  <a:pt x="2507293" y="0"/>
                </a:lnTo>
                <a:lnTo>
                  <a:pt x="2507293" y="764418"/>
                </a:lnTo>
                <a:lnTo>
                  <a:pt x="0" y="764418"/>
                </a:lnTo>
                <a:lnTo>
                  <a:pt x="0" y="0"/>
                </a:lnTo>
                <a:close/>
              </a:path>
            </a:pathLst>
          </a:cu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780" tIns="17780" rIns="17780" bIns="17780" spcCol="1270" anchor="ctr"/>
          <a:lstStyle/>
          <a:p>
            <a:pPr algn="ctr" defTabSz="1244600" fontAlgn="auto">
              <a:lnSpc>
                <a:spcPct val="90000"/>
              </a:lnSpc>
              <a:spcAft>
                <a:spcPct val="35000"/>
              </a:spcAft>
              <a:defRPr/>
            </a:pPr>
            <a:r>
              <a:rPr lang="ru-RU" sz="2200" dirty="0">
                <a:latin typeface="Arial" pitchFamily="34" charset="0"/>
                <a:cs typeface="Arial" pitchFamily="34" charset="0"/>
              </a:rPr>
              <a:t>Счетный цикл</a:t>
            </a:r>
          </a:p>
        </p:txBody>
      </p:sp>
      <p:sp>
        <p:nvSpPr>
          <p:cNvPr id="30" name="Предусловие"/>
          <p:cNvSpPr/>
          <p:nvPr/>
        </p:nvSpPr>
        <p:spPr>
          <a:xfrm>
            <a:off x="5219700" y="4876800"/>
            <a:ext cx="2987675" cy="763588"/>
          </a:xfrm>
          <a:custGeom>
            <a:avLst/>
            <a:gdLst>
              <a:gd name="connsiteX0" fmla="*/ 0 w 2507293"/>
              <a:gd name="connsiteY0" fmla="*/ 0 h 764418"/>
              <a:gd name="connsiteX1" fmla="*/ 2507293 w 2507293"/>
              <a:gd name="connsiteY1" fmla="*/ 0 h 764418"/>
              <a:gd name="connsiteX2" fmla="*/ 2507293 w 2507293"/>
              <a:gd name="connsiteY2" fmla="*/ 764418 h 764418"/>
              <a:gd name="connsiteX3" fmla="*/ 0 w 2507293"/>
              <a:gd name="connsiteY3" fmla="*/ 764418 h 764418"/>
              <a:gd name="connsiteX4" fmla="*/ 0 w 2507293"/>
              <a:gd name="connsiteY4" fmla="*/ 0 h 764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293" h="764418">
                <a:moveTo>
                  <a:pt x="0" y="0"/>
                </a:moveTo>
                <a:lnTo>
                  <a:pt x="2507293" y="0"/>
                </a:lnTo>
                <a:lnTo>
                  <a:pt x="2507293" y="764418"/>
                </a:lnTo>
                <a:lnTo>
                  <a:pt x="0" y="764418"/>
                </a:lnTo>
                <a:lnTo>
                  <a:pt x="0" y="0"/>
                </a:lnTo>
                <a:close/>
              </a:path>
            </a:pathLst>
          </a:cu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780" tIns="17780" rIns="17780" bIns="17780" spcCol="1270" anchor="ctr"/>
          <a:lstStyle/>
          <a:p>
            <a:pPr algn="ctr" defTabSz="1244600" fontAlgn="auto">
              <a:lnSpc>
                <a:spcPct val="90000"/>
              </a:lnSpc>
              <a:spcAft>
                <a:spcPct val="35000"/>
              </a:spcAft>
              <a:defRPr/>
            </a:pPr>
            <a:r>
              <a:rPr lang="ru-RU" sz="2200" dirty="0">
                <a:latin typeface="Arial" pitchFamily="34" charset="0"/>
                <a:cs typeface="Arial" pitchFamily="34" charset="0"/>
              </a:rPr>
              <a:t>С предусловием</a:t>
            </a:r>
          </a:p>
        </p:txBody>
      </p:sp>
      <p:sp>
        <p:nvSpPr>
          <p:cNvPr id="31" name="Постусловие"/>
          <p:cNvSpPr/>
          <p:nvPr/>
        </p:nvSpPr>
        <p:spPr>
          <a:xfrm>
            <a:off x="5219700" y="5830888"/>
            <a:ext cx="2987675" cy="765175"/>
          </a:xfrm>
          <a:custGeom>
            <a:avLst/>
            <a:gdLst>
              <a:gd name="connsiteX0" fmla="*/ 0 w 2507293"/>
              <a:gd name="connsiteY0" fmla="*/ 0 h 764418"/>
              <a:gd name="connsiteX1" fmla="*/ 2507293 w 2507293"/>
              <a:gd name="connsiteY1" fmla="*/ 0 h 764418"/>
              <a:gd name="connsiteX2" fmla="*/ 2507293 w 2507293"/>
              <a:gd name="connsiteY2" fmla="*/ 764418 h 764418"/>
              <a:gd name="connsiteX3" fmla="*/ 0 w 2507293"/>
              <a:gd name="connsiteY3" fmla="*/ 764418 h 764418"/>
              <a:gd name="connsiteX4" fmla="*/ 0 w 2507293"/>
              <a:gd name="connsiteY4" fmla="*/ 0 h 764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7293" h="764418">
                <a:moveTo>
                  <a:pt x="0" y="0"/>
                </a:moveTo>
                <a:lnTo>
                  <a:pt x="2507293" y="0"/>
                </a:lnTo>
                <a:lnTo>
                  <a:pt x="2507293" y="764418"/>
                </a:lnTo>
                <a:lnTo>
                  <a:pt x="0" y="764418"/>
                </a:lnTo>
                <a:lnTo>
                  <a:pt x="0" y="0"/>
                </a:lnTo>
                <a:close/>
              </a:path>
            </a:pathLst>
          </a:cu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7780" tIns="17780" rIns="17780" bIns="17780" spcCol="1270" anchor="ctr"/>
          <a:lstStyle/>
          <a:p>
            <a:pPr algn="ctr" defTabSz="1244600" fontAlgn="auto">
              <a:lnSpc>
                <a:spcPct val="90000"/>
              </a:lnSpc>
              <a:spcAft>
                <a:spcPct val="35000"/>
              </a:spcAft>
              <a:defRPr/>
            </a:pPr>
            <a:r>
              <a:rPr lang="ru-RU" sz="2200" dirty="0">
                <a:latin typeface="Arial" pitchFamily="34" charset="0"/>
                <a:cs typeface="Arial" pitchFamily="34" charset="0"/>
              </a:rPr>
              <a:t>С постусловием</a:t>
            </a:r>
          </a:p>
        </p:txBody>
      </p:sp>
      <p:pic>
        <p:nvPicPr>
          <p:cNvPr id="4" name="Неполное ветвление окно"/>
          <p:cNvPicPr>
            <a:picLocks noChangeAspect="1"/>
          </p:cNvPicPr>
          <p:nvPr/>
        </p:nvPicPr>
        <p:blipFill>
          <a:blip r:embed="rId3"/>
          <a:srcRect/>
          <a:stretch>
            <a:fillRect/>
          </a:stretch>
        </p:blipFill>
        <p:spPr bwMode="auto">
          <a:xfrm>
            <a:off x="2200275" y="1406525"/>
            <a:ext cx="5391150" cy="4695825"/>
          </a:xfrm>
          <a:prstGeom prst="rect">
            <a:avLst/>
          </a:prstGeom>
          <a:noFill/>
          <a:ln w="9525">
            <a:noFill/>
            <a:miter lim="800000"/>
            <a:headEnd/>
            <a:tailEnd/>
          </a:ln>
        </p:spPr>
      </p:pic>
      <p:pic>
        <p:nvPicPr>
          <p:cNvPr id="5" name="Линейные окно"/>
          <p:cNvPicPr>
            <a:picLocks noChangeAspect="1"/>
          </p:cNvPicPr>
          <p:nvPr/>
        </p:nvPicPr>
        <p:blipFill>
          <a:blip r:embed="rId4"/>
          <a:srcRect/>
          <a:stretch>
            <a:fillRect/>
          </a:stretch>
        </p:blipFill>
        <p:spPr bwMode="auto">
          <a:xfrm>
            <a:off x="2208213" y="1406525"/>
            <a:ext cx="5391150" cy="4695825"/>
          </a:xfrm>
          <a:prstGeom prst="rect">
            <a:avLst/>
          </a:prstGeom>
          <a:noFill/>
          <a:ln w="9525">
            <a:noFill/>
            <a:miter lim="800000"/>
            <a:headEnd/>
            <a:tailEnd/>
          </a:ln>
        </p:spPr>
      </p:pic>
      <p:pic>
        <p:nvPicPr>
          <p:cNvPr id="7" name="Полное окно"/>
          <p:cNvPicPr>
            <a:picLocks noChangeAspect="1"/>
          </p:cNvPicPr>
          <p:nvPr/>
        </p:nvPicPr>
        <p:blipFill>
          <a:blip r:embed="rId5"/>
          <a:srcRect/>
          <a:stretch>
            <a:fillRect/>
          </a:stretch>
        </p:blipFill>
        <p:spPr bwMode="auto">
          <a:xfrm>
            <a:off x="2200275" y="1384300"/>
            <a:ext cx="5391150" cy="4695825"/>
          </a:xfrm>
          <a:prstGeom prst="rect">
            <a:avLst/>
          </a:prstGeom>
          <a:noFill/>
          <a:ln w="9525">
            <a:noFill/>
            <a:miter lim="800000"/>
            <a:headEnd/>
            <a:tailEnd/>
          </a:ln>
        </p:spPr>
      </p:pic>
      <p:pic>
        <p:nvPicPr>
          <p:cNvPr id="12" name="FOR окно"/>
          <p:cNvPicPr>
            <a:picLocks noChangeAspect="1"/>
          </p:cNvPicPr>
          <p:nvPr/>
        </p:nvPicPr>
        <p:blipFill>
          <a:blip r:embed="rId6"/>
          <a:srcRect/>
          <a:stretch>
            <a:fillRect/>
          </a:stretch>
        </p:blipFill>
        <p:spPr bwMode="auto">
          <a:xfrm>
            <a:off x="2200275" y="1411288"/>
            <a:ext cx="5391150" cy="4695825"/>
          </a:xfrm>
          <a:prstGeom prst="rect">
            <a:avLst/>
          </a:prstGeom>
          <a:noFill/>
          <a:ln w="9525">
            <a:noFill/>
            <a:miter lim="800000"/>
            <a:headEnd/>
            <a:tailEnd/>
          </a:ln>
        </p:spPr>
      </p:pic>
      <p:pic>
        <p:nvPicPr>
          <p:cNvPr id="14" name="While окно"/>
          <p:cNvPicPr>
            <a:picLocks noChangeAspect="1"/>
          </p:cNvPicPr>
          <p:nvPr/>
        </p:nvPicPr>
        <p:blipFill>
          <a:blip r:embed="rId7"/>
          <a:srcRect/>
          <a:stretch>
            <a:fillRect/>
          </a:stretch>
        </p:blipFill>
        <p:spPr bwMode="auto">
          <a:xfrm>
            <a:off x="2200275" y="1411288"/>
            <a:ext cx="5391150" cy="4695825"/>
          </a:xfrm>
          <a:prstGeom prst="rect">
            <a:avLst/>
          </a:prstGeom>
          <a:noFill/>
          <a:ln w="9525">
            <a:noFill/>
            <a:miter lim="800000"/>
            <a:headEnd/>
            <a:tailEnd/>
          </a:ln>
        </p:spPr>
      </p:pic>
      <p:pic>
        <p:nvPicPr>
          <p:cNvPr id="17" name="Repeat окно"/>
          <p:cNvPicPr>
            <a:picLocks noChangeAspect="1"/>
          </p:cNvPicPr>
          <p:nvPr/>
        </p:nvPicPr>
        <p:blipFill>
          <a:blip r:embed="rId8"/>
          <a:srcRect/>
          <a:stretch>
            <a:fillRect/>
          </a:stretch>
        </p:blipFill>
        <p:spPr bwMode="auto">
          <a:xfrm>
            <a:off x="2193925" y="1427163"/>
            <a:ext cx="5391150" cy="4695825"/>
          </a:xfrm>
          <a:prstGeom prst="rect">
            <a:avLst/>
          </a:prstGeom>
          <a:noFill/>
          <a:ln w="9525">
            <a:noFill/>
            <a:miter lim="800000"/>
            <a:headEnd/>
            <a:tailEnd/>
          </a:ln>
        </p:spPr>
      </p:pic>
      <p:pic>
        <p:nvPicPr>
          <p:cNvPr id="19" name="Case окно"/>
          <p:cNvPicPr>
            <a:picLocks noChangeAspect="1"/>
          </p:cNvPicPr>
          <p:nvPr/>
        </p:nvPicPr>
        <p:blipFill>
          <a:blip r:embed="rId9"/>
          <a:srcRect/>
          <a:stretch>
            <a:fillRect/>
          </a:stretch>
        </p:blipFill>
        <p:spPr bwMode="auto">
          <a:xfrm>
            <a:off x="1697038" y="1400175"/>
            <a:ext cx="6677025" cy="4695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23"/>
                  </p:tgtEl>
                </p:cond>
              </p:nextCondLst>
            </p:seq>
            <p:seq concurrent="1" nextAc="seek">
              <p:cTn id="7" restart="whenNotActive" fill="hold" evtFilter="cancelBubble" nodeType="interactiveSeq">
                <p:stCondLst>
                  <p:cond evt="onClick" delay="0">
                    <p:tgtEl>
                      <p:spTgt spid="5"/>
                    </p:tgtEl>
                  </p:cond>
                </p:stCondLst>
                <p:endSync evt="end" delay="0">
                  <p:rtn val="all"/>
                </p:endSync>
                <p:childTnLst>
                  <p:par>
                    <p:cTn id="8" fill="hold">
                      <p:stCondLst>
                        <p:cond delay="0"/>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12" restart="whenNotActive" fill="hold" evtFilter="cancelBubble" nodeType="interactiveSeq">
                <p:stCondLst>
                  <p:cond evt="onClick" delay="0">
                    <p:tgtEl>
                      <p:spTgt spid="26"/>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nextCondLst>
                <p:cond evt="onClick" delay="0">
                  <p:tgtEl>
                    <p:spTgt spid="26"/>
                  </p:tgtEl>
                </p:cond>
              </p:nextCondLst>
            </p:seq>
            <p:seq concurrent="1" nextAc="seek">
              <p:cTn id="17" restart="whenNotActive" fill="hold" evtFilter="cancelBubble" nodeType="interactiveSeq">
                <p:stCondLst>
                  <p:cond evt="onClick" delay="0">
                    <p:tgtEl>
                      <p:spTgt spid="4"/>
                    </p:tgtEl>
                  </p:cond>
                </p:stCondLst>
                <p:endSync evt="end" delay="0">
                  <p:rtn val="all"/>
                </p:endSync>
                <p:childTnLst>
                  <p:par>
                    <p:cTn id="18" fill="hold">
                      <p:stCondLst>
                        <p:cond delay="0"/>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4"/>
                  </p:tgtEl>
                </p:cond>
              </p:nextCondLst>
            </p:seq>
            <p:seq concurrent="1" nextAc="seek">
              <p:cTn id="22" restart="whenNotActive" fill="hold" evtFilter="cancelBubble" nodeType="interactiveSeq">
                <p:stCondLst>
                  <p:cond evt="onClick" delay="0">
                    <p:tgtEl>
                      <p:spTgt spid="25"/>
                    </p:tgtEl>
                  </p:cond>
                </p:stCondLst>
                <p:endSync evt="end" delay="0">
                  <p:rtn val="all"/>
                </p:endSync>
                <p:childTnLst>
                  <p:par>
                    <p:cTn id="23" fill="hold">
                      <p:stCondLst>
                        <p:cond delay="0"/>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nextCondLst>
                <p:cond evt="onClick" delay="0">
                  <p:tgtEl>
                    <p:spTgt spid="25"/>
                  </p:tgtEl>
                </p:cond>
              </p:nextCondLst>
            </p:seq>
            <p:seq concurrent="1" nextAc="seek">
              <p:cTn id="27" restart="whenNotActive" fill="hold" evtFilter="cancelBubble" nodeType="interactiveSeq">
                <p:stCondLst>
                  <p:cond evt="onClick" delay="0">
                    <p:tgtEl>
                      <p:spTgt spid="7"/>
                    </p:tgtEl>
                  </p:cond>
                </p:stCondLst>
                <p:endSync evt="end" delay="0">
                  <p:rtn val="all"/>
                </p:endSync>
                <p:childTnLst>
                  <p:par>
                    <p:cTn id="28" fill="hold">
                      <p:stCondLst>
                        <p:cond delay="0"/>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32" restart="whenNotActive" fill="hold" evtFilter="cancelBubble" nodeType="interactiveSeq">
                <p:stCondLst>
                  <p:cond evt="onClick" delay="0">
                    <p:tgtEl>
                      <p:spTgt spid="29"/>
                    </p:tgtEl>
                  </p:cond>
                </p:stCondLst>
                <p:endSync evt="end" delay="0">
                  <p:rtn val="all"/>
                </p:endSync>
                <p:childTnLst>
                  <p:par>
                    <p:cTn id="33" fill="hold">
                      <p:stCondLst>
                        <p:cond delay="0"/>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nextCondLst>
                <p:cond evt="onClick" delay="0">
                  <p:tgtEl>
                    <p:spTgt spid="29"/>
                  </p:tgtEl>
                </p:cond>
              </p:nextCondLst>
            </p:seq>
            <p:seq concurrent="1" nextAc="seek">
              <p:cTn id="37" restart="whenNotActive" fill="hold" evtFilter="cancelBubble" nodeType="interactiveSeq">
                <p:stCondLst>
                  <p:cond evt="onClick" delay="0">
                    <p:tgtEl>
                      <p:spTgt spid="12"/>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42" restart="whenNotActive" fill="hold" evtFilter="cancelBubble" nodeType="interactiveSeq">
                <p:stCondLst>
                  <p:cond evt="onClick" delay="0">
                    <p:tgtEl>
                      <p:spTgt spid="30"/>
                    </p:tgtEl>
                  </p:cond>
                </p:stCondLst>
                <p:endSync evt="end" delay="0">
                  <p:rtn val="all"/>
                </p:endSync>
                <p:childTnLst>
                  <p:par>
                    <p:cTn id="43" fill="hold">
                      <p:stCondLst>
                        <p:cond delay="0"/>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nextCondLst>
                <p:cond evt="onClick" delay="0">
                  <p:tgtEl>
                    <p:spTgt spid="30"/>
                  </p:tgtEl>
                </p:cond>
              </p:nextCondLst>
            </p:seq>
            <p:seq concurrent="1" nextAc="seek">
              <p:cTn id="47" restart="whenNotActive" fill="hold" evtFilter="cancelBubble" nodeType="interactiveSeq">
                <p:stCondLst>
                  <p:cond evt="onClick" delay="0">
                    <p:tgtEl>
                      <p:spTgt spid="14"/>
                    </p:tgtEl>
                  </p:cond>
                </p:stCondLst>
                <p:endSync evt="end" delay="0">
                  <p:rtn val="all"/>
                </p:endSync>
                <p:childTnLst>
                  <p:par>
                    <p:cTn id="48" fill="hold">
                      <p:stCondLst>
                        <p:cond delay="0"/>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52" restart="whenNotActive" fill="hold" evtFilter="cancelBubble" nodeType="interactiveSeq">
                <p:stCondLst>
                  <p:cond evt="onClick" delay="0">
                    <p:tgtEl>
                      <p:spTgt spid="31"/>
                    </p:tgtEl>
                  </p:cond>
                </p:stCondLst>
                <p:endSync evt="end" delay="0">
                  <p:rtn val="all"/>
                </p:endSync>
                <p:childTnLst>
                  <p:par>
                    <p:cTn id="53" fill="hold">
                      <p:stCondLst>
                        <p:cond delay="0"/>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nextCondLst>
                <p:cond evt="onClick" delay="0">
                  <p:tgtEl>
                    <p:spTgt spid="31"/>
                  </p:tgtEl>
                </p:cond>
              </p:nextCondLst>
            </p:seq>
            <p:seq concurrent="1" nextAc="seek">
              <p:cTn id="57" restart="whenNotActive" fill="hold" evtFilter="cancelBubble" nodeType="interactiveSeq">
                <p:stCondLst>
                  <p:cond evt="onClick" delay="0">
                    <p:tgtEl>
                      <p:spTgt spid="17"/>
                    </p:tgtEl>
                  </p:cond>
                </p:stCondLst>
                <p:endSync evt="end" delay="0">
                  <p:rtn val="all"/>
                </p:endSync>
                <p:childTnLst>
                  <p:par>
                    <p:cTn id="58" fill="hold">
                      <p:stCondLst>
                        <p:cond delay="0"/>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62" restart="whenNotActive" fill="hold" evtFilter="cancelBubble" nodeType="interactiveSeq">
                <p:stCondLst>
                  <p:cond evt="onClick" delay="0">
                    <p:tgtEl>
                      <p:spTgt spid="27"/>
                    </p:tgtEl>
                  </p:cond>
                </p:stCondLst>
                <p:endSync evt="end" delay="0">
                  <p:rtn val="all"/>
                </p:endSync>
                <p:childTnLst>
                  <p:par>
                    <p:cTn id="63" fill="hold">
                      <p:stCondLst>
                        <p:cond delay="0"/>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childTnLst>
              </p:cTn>
              <p:nextCondLst>
                <p:cond evt="onClick" delay="0">
                  <p:tgtEl>
                    <p:spTgt spid="27"/>
                  </p:tgtEl>
                </p:cond>
              </p:nextCondLst>
            </p:seq>
            <p:seq concurrent="1" nextAc="seek">
              <p:cTn id="67" restart="whenNotActive" fill="hold" evtFilter="cancelBubble" nodeType="interactiveSeq">
                <p:stCondLst>
                  <p:cond evt="onClick" delay="0">
                    <p:tgtEl>
                      <p:spTgt spid="19"/>
                    </p:tgtEl>
                  </p:cond>
                </p:stCondLst>
                <p:endSync evt="end" delay="0">
                  <p:rtn val="all"/>
                </p:endSync>
                <p:childTnLst>
                  <p:par>
                    <p:cTn id="68" fill="hold">
                      <p:stCondLst>
                        <p:cond delay="0"/>
                      </p:stCondLst>
                      <p:childTnLst>
                        <p:par>
                          <p:cTn id="69" fill="hold">
                            <p:stCondLst>
                              <p:cond delay="0"/>
                            </p:stCondLst>
                            <p:childTnLst>
                              <p:par>
                                <p:cTn id="70" presetID="1" presetClass="exit" presetSubtype="0" fill="hold" nodeType="clickEffect">
                                  <p:stCondLst>
                                    <p:cond delay="0"/>
                                  </p:stCondLst>
                                  <p:childTnLst>
                                    <p:set>
                                      <p:cBhvr>
                                        <p:cTn id="71" dur="1" fill="hold">
                                          <p:stCondLst>
                                            <p:cond delay="0"/>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Заголовок 1"/>
          <p:cNvSpPr>
            <a:spLocks noGrp="1"/>
          </p:cNvSpPr>
          <p:nvPr>
            <p:ph type="title"/>
          </p:nvPr>
        </p:nvSpPr>
        <p:spPr/>
        <p:txBody>
          <a:bodyPr/>
          <a:lstStyle/>
          <a:p>
            <a:r>
              <a:rPr lang="ru-RU" smtClean="0"/>
              <a:t>Ключевые слова</a:t>
            </a:r>
          </a:p>
        </p:txBody>
      </p:sp>
      <p:sp>
        <p:nvSpPr>
          <p:cNvPr id="15362" name="Содержимое 2"/>
          <p:cNvSpPr>
            <a:spLocks noGrp="1"/>
          </p:cNvSpPr>
          <p:nvPr>
            <p:ph idx="1"/>
          </p:nvPr>
        </p:nvSpPr>
        <p:spPr>
          <a:xfrm>
            <a:off x="642938" y="1071563"/>
            <a:ext cx="8215312" cy="4643437"/>
          </a:xfrm>
        </p:spPr>
        <p:txBody>
          <a:bodyPr/>
          <a:lstStyle/>
          <a:p>
            <a:pPr>
              <a:buFont typeface="Arial" charset="0"/>
              <a:buChar char="•"/>
            </a:pPr>
            <a:r>
              <a:rPr lang="ru-RU" smtClean="0">
                <a:latin typeface="Arial" charset="0"/>
                <a:cs typeface="Arial" charset="0"/>
              </a:rPr>
              <a:t>информация</a:t>
            </a:r>
          </a:p>
          <a:p>
            <a:pPr>
              <a:buFont typeface="Arial" charset="0"/>
              <a:buChar char="•"/>
            </a:pPr>
            <a:r>
              <a:rPr lang="ru-RU" smtClean="0">
                <a:latin typeface="Arial" charset="0"/>
                <a:cs typeface="Arial" charset="0"/>
              </a:rPr>
              <a:t>информационная грамотность</a:t>
            </a:r>
          </a:p>
          <a:p>
            <a:pPr>
              <a:buFont typeface="Arial" charset="0"/>
              <a:buChar char="•"/>
            </a:pPr>
            <a:r>
              <a:rPr lang="ru-RU" smtClean="0">
                <a:latin typeface="Arial" charset="0"/>
                <a:cs typeface="Arial" charset="0"/>
              </a:rPr>
              <a:t>информационная культура</a:t>
            </a:r>
          </a:p>
          <a:p>
            <a:pPr>
              <a:buFont typeface="Arial" charset="0"/>
              <a:buChar char="•"/>
            </a:pPr>
            <a:endParaRPr lang="ru-RU" smtClean="0">
              <a:latin typeface="Arial" charset="0"/>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Заголовок 2"/>
          <p:cNvSpPr>
            <a:spLocks noGrp="1"/>
          </p:cNvSpPr>
          <p:nvPr>
            <p:ph type="title"/>
          </p:nvPr>
        </p:nvSpPr>
        <p:spPr/>
        <p:txBody>
          <a:bodyPr/>
          <a:lstStyle/>
          <a:p>
            <a:r>
              <a:rPr lang="ru-RU" smtClean="0"/>
              <a:t>Интеллект-карта</a:t>
            </a:r>
          </a:p>
        </p:txBody>
      </p:sp>
      <p:grpSp>
        <p:nvGrpSpPr>
          <p:cNvPr id="41986" name="Группа 45"/>
          <p:cNvGrpSpPr>
            <a:grpSpLocks/>
          </p:cNvGrpSpPr>
          <p:nvPr/>
        </p:nvGrpSpPr>
        <p:grpSpPr bwMode="auto">
          <a:xfrm>
            <a:off x="714375" y="803275"/>
            <a:ext cx="7929563" cy="5911850"/>
            <a:chOff x="429015" y="387032"/>
            <a:chExt cx="8549233" cy="6374223"/>
          </a:xfrm>
        </p:grpSpPr>
        <p:pic>
          <p:nvPicPr>
            <p:cNvPr id="24" name="Рисунок 23"/>
            <p:cNvPicPr>
              <a:picLocks noChangeAspect="1"/>
            </p:cNvPicPr>
            <p:nvPr/>
          </p:nvPicPr>
          <p:blipFill>
            <a:blip r:embed="rId3"/>
            <a:srcRect/>
            <a:stretch>
              <a:fillRect/>
            </a:stretch>
          </p:blipFill>
          <p:spPr bwMode="auto">
            <a:xfrm rot="8309411">
              <a:off x="447069" y="3629326"/>
              <a:ext cx="1456616" cy="1092984"/>
            </a:xfrm>
            <a:prstGeom prst="rect">
              <a:avLst/>
            </a:prstGeom>
            <a:noFill/>
            <a:ln w="9525">
              <a:noFill/>
              <a:miter lim="800000"/>
              <a:headEnd/>
              <a:tailEnd/>
            </a:ln>
            <a:effectLst>
              <a:outerShdw dist="38100" dir="2700000" algn="tl" rotWithShape="0">
                <a:srgbClr val="000000">
                  <a:alpha val="39999"/>
                </a:srgbClr>
              </a:outerShdw>
            </a:effectLst>
          </p:spPr>
        </p:pic>
        <p:pic>
          <p:nvPicPr>
            <p:cNvPr id="25" name="Рисунок 24"/>
            <p:cNvPicPr>
              <a:picLocks noChangeAspect="1"/>
            </p:cNvPicPr>
            <p:nvPr/>
          </p:nvPicPr>
          <p:blipFill>
            <a:blip r:embed="rId4"/>
            <a:srcRect/>
            <a:stretch>
              <a:fillRect/>
            </a:stretch>
          </p:blipFill>
          <p:spPr bwMode="auto">
            <a:xfrm rot="-2364539">
              <a:off x="429015" y="3431181"/>
              <a:ext cx="1031617" cy="1016585"/>
            </a:xfrm>
            <a:prstGeom prst="rect">
              <a:avLst/>
            </a:prstGeom>
            <a:noFill/>
            <a:ln w="9525">
              <a:noFill/>
              <a:miter lim="800000"/>
              <a:headEnd/>
              <a:tailEnd/>
            </a:ln>
            <a:effectLst>
              <a:outerShdw dist="38100" dir="2700000" algn="tl" rotWithShape="0">
                <a:srgbClr val="000000">
                  <a:alpha val="39999"/>
                </a:srgbClr>
              </a:outerShdw>
            </a:effectLst>
          </p:spPr>
        </p:pic>
        <p:grpSp>
          <p:nvGrpSpPr>
            <p:cNvPr id="41989" name="Группа 42"/>
            <p:cNvGrpSpPr>
              <a:grpSpLocks/>
            </p:cNvGrpSpPr>
            <p:nvPr/>
          </p:nvGrpSpPr>
          <p:grpSpPr bwMode="auto">
            <a:xfrm>
              <a:off x="740347" y="387032"/>
              <a:ext cx="8237901" cy="6374223"/>
              <a:chOff x="740347" y="387032"/>
              <a:chExt cx="8237901" cy="6374223"/>
            </a:xfrm>
          </p:grpSpPr>
          <p:sp>
            <p:nvSpPr>
              <p:cNvPr id="32" name="Двойная стрелка влево/вправо 31"/>
              <p:cNvSpPr/>
              <p:nvPr/>
            </p:nvSpPr>
            <p:spPr>
              <a:xfrm>
                <a:off x="4418657" y="790984"/>
                <a:ext cx="672642" cy="45359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11" name="Полилиния 10"/>
              <p:cNvSpPr/>
              <p:nvPr/>
            </p:nvSpPr>
            <p:spPr>
              <a:xfrm>
                <a:off x="740518" y="881702"/>
                <a:ext cx="7962168" cy="5648479"/>
              </a:xfrm>
              <a:custGeom>
                <a:avLst/>
                <a:gdLst>
                  <a:gd name="connsiteX0" fmla="*/ 2726872 w 6466115"/>
                  <a:gd name="connsiteY0" fmla="*/ 1371600 h 4931229"/>
                  <a:gd name="connsiteX1" fmla="*/ 1061357 w 6466115"/>
                  <a:gd name="connsiteY1" fmla="*/ 359229 h 4931229"/>
                  <a:gd name="connsiteX2" fmla="*/ 2416629 w 6466115"/>
                  <a:gd name="connsiteY2" fmla="*/ 1812471 h 4931229"/>
                  <a:gd name="connsiteX3" fmla="*/ 0 w 6466115"/>
                  <a:gd name="connsiteY3" fmla="*/ 2449286 h 4931229"/>
                  <a:gd name="connsiteX4" fmla="*/ 2416629 w 6466115"/>
                  <a:gd name="connsiteY4" fmla="*/ 2383971 h 4931229"/>
                  <a:gd name="connsiteX5" fmla="*/ 751115 w 6466115"/>
                  <a:gd name="connsiteY5" fmla="*/ 4098471 h 4931229"/>
                  <a:gd name="connsiteX6" fmla="*/ 2873829 w 6466115"/>
                  <a:gd name="connsiteY6" fmla="*/ 2824843 h 4931229"/>
                  <a:gd name="connsiteX7" fmla="*/ 3706586 w 6466115"/>
                  <a:gd name="connsiteY7" fmla="*/ 4931229 h 4931229"/>
                  <a:gd name="connsiteX8" fmla="*/ 3380015 w 6466115"/>
                  <a:gd name="connsiteY8" fmla="*/ 2743200 h 4931229"/>
                  <a:gd name="connsiteX9" fmla="*/ 6237515 w 6466115"/>
                  <a:gd name="connsiteY9" fmla="*/ 3951514 h 4931229"/>
                  <a:gd name="connsiteX10" fmla="*/ 3967843 w 6466115"/>
                  <a:gd name="connsiteY10" fmla="*/ 2367643 h 4931229"/>
                  <a:gd name="connsiteX11" fmla="*/ 6466115 w 6466115"/>
                  <a:gd name="connsiteY11" fmla="*/ 1551214 h 4931229"/>
                  <a:gd name="connsiteX12" fmla="*/ 3347357 w 6466115"/>
                  <a:gd name="connsiteY12" fmla="*/ 1763486 h 4931229"/>
                  <a:gd name="connsiteX13" fmla="*/ 5323115 w 6466115"/>
                  <a:gd name="connsiteY13" fmla="*/ 0 h 4931229"/>
                  <a:gd name="connsiteX14" fmla="*/ 3265715 w 6466115"/>
                  <a:gd name="connsiteY14" fmla="*/ 1436914 h 4931229"/>
                  <a:gd name="connsiteX15" fmla="*/ 3347357 w 6466115"/>
                  <a:gd name="connsiteY15" fmla="*/ 16329 h 4931229"/>
                  <a:gd name="connsiteX16" fmla="*/ 2726872 w 6466115"/>
                  <a:gd name="connsiteY16" fmla="*/ 1371600 h 4931229"/>
                  <a:gd name="connsiteX0" fmla="*/ 2726872 w 6466115"/>
                  <a:gd name="connsiteY0" fmla="*/ 1371600 h 4931229"/>
                  <a:gd name="connsiteX1" fmla="*/ 228600 w 6466115"/>
                  <a:gd name="connsiteY1" fmla="*/ 310243 h 4931229"/>
                  <a:gd name="connsiteX2" fmla="*/ 2416629 w 6466115"/>
                  <a:gd name="connsiteY2" fmla="*/ 1812471 h 4931229"/>
                  <a:gd name="connsiteX3" fmla="*/ 0 w 6466115"/>
                  <a:gd name="connsiteY3" fmla="*/ 2449286 h 4931229"/>
                  <a:gd name="connsiteX4" fmla="*/ 2416629 w 6466115"/>
                  <a:gd name="connsiteY4" fmla="*/ 2383971 h 4931229"/>
                  <a:gd name="connsiteX5" fmla="*/ 751115 w 6466115"/>
                  <a:gd name="connsiteY5" fmla="*/ 4098471 h 4931229"/>
                  <a:gd name="connsiteX6" fmla="*/ 2873829 w 6466115"/>
                  <a:gd name="connsiteY6" fmla="*/ 2824843 h 4931229"/>
                  <a:gd name="connsiteX7" fmla="*/ 3706586 w 6466115"/>
                  <a:gd name="connsiteY7" fmla="*/ 4931229 h 4931229"/>
                  <a:gd name="connsiteX8" fmla="*/ 3380015 w 6466115"/>
                  <a:gd name="connsiteY8" fmla="*/ 2743200 h 4931229"/>
                  <a:gd name="connsiteX9" fmla="*/ 6237515 w 6466115"/>
                  <a:gd name="connsiteY9" fmla="*/ 3951514 h 4931229"/>
                  <a:gd name="connsiteX10" fmla="*/ 3967843 w 6466115"/>
                  <a:gd name="connsiteY10" fmla="*/ 2367643 h 4931229"/>
                  <a:gd name="connsiteX11" fmla="*/ 6466115 w 6466115"/>
                  <a:gd name="connsiteY11" fmla="*/ 1551214 h 4931229"/>
                  <a:gd name="connsiteX12" fmla="*/ 3347357 w 6466115"/>
                  <a:gd name="connsiteY12" fmla="*/ 1763486 h 4931229"/>
                  <a:gd name="connsiteX13" fmla="*/ 5323115 w 6466115"/>
                  <a:gd name="connsiteY13" fmla="*/ 0 h 4931229"/>
                  <a:gd name="connsiteX14" fmla="*/ 3265715 w 6466115"/>
                  <a:gd name="connsiteY14" fmla="*/ 1436914 h 4931229"/>
                  <a:gd name="connsiteX15" fmla="*/ 3347357 w 6466115"/>
                  <a:gd name="connsiteY15" fmla="*/ 16329 h 4931229"/>
                  <a:gd name="connsiteX16" fmla="*/ 2726872 w 6466115"/>
                  <a:gd name="connsiteY16" fmla="*/ 1371600 h 4931229"/>
                  <a:gd name="connsiteX0" fmla="*/ 2726872 w 6466115"/>
                  <a:gd name="connsiteY0" fmla="*/ 1371600 h 4931229"/>
                  <a:gd name="connsiteX1" fmla="*/ 228600 w 6466115"/>
                  <a:gd name="connsiteY1" fmla="*/ 310243 h 4931229"/>
                  <a:gd name="connsiteX2" fmla="*/ 2416629 w 6466115"/>
                  <a:gd name="connsiteY2" fmla="*/ 1812471 h 4931229"/>
                  <a:gd name="connsiteX3" fmla="*/ 0 w 6466115"/>
                  <a:gd name="connsiteY3" fmla="*/ 2449286 h 4931229"/>
                  <a:gd name="connsiteX4" fmla="*/ 2416629 w 6466115"/>
                  <a:gd name="connsiteY4" fmla="*/ 2383971 h 4931229"/>
                  <a:gd name="connsiteX5" fmla="*/ 751115 w 6466115"/>
                  <a:gd name="connsiteY5" fmla="*/ 4098471 h 4931229"/>
                  <a:gd name="connsiteX6" fmla="*/ 2873829 w 6466115"/>
                  <a:gd name="connsiteY6" fmla="*/ 2824843 h 4931229"/>
                  <a:gd name="connsiteX7" fmla="*/ 3706586 w 6466115"/>
                  <a:gd name="connsiteY7" fmla="*/ 4931229 h 4931229"/>
                  <a:gd name="connsiteX8" fmla="*/ 3380015 w 6466115"/>
                  <a:gd name="connsiteY8" fmla="*/ 2743200 h 4931229"/>
                  <a:gd name="connsiteX9" fmla="*/ 6237515 w 6466115"/>
                  <a:gd name="connsiteY9" fmla="*/ 3951514 h 4931229"/>
                  <a:gd name="connsiteX10" fmla="*/ 3967843 w 6466115"/>
                  <a:gd name="connsiteY10" fmla="*/ 2367643 h 4931229"/>
                  <a:gd name="connsiteX11" fmla="*/ 6466115 w 6466115"/>
                  <a:gd name="connsiteY11" fmla="*/ 1551214 h 4931229"/>
                  <a:gd name="connsiteX12" fmla="*/ 3347357 w 6466115"/>
                  <a:gd name="connsiteY12" fmla="*/ 1763486 h 4931229"/>
                  <a:gd name="connsiteX13" fmla="*/ 5323115 w 6466115"/>
                  <a:gd name="connsiteY13" fmla="*/ 0 h 4931229"/>
                  <a:gd name="connsiteX14" fmla="*/ 3265715 w 6466115"/>
                  <a:gd name="connsiteY14" fmla="*/ 1436914 h 4931229"/>
                  <a:gd name="connsiteX15" fmla="*/ 3347357 w 6466115"/>
                  <a:gd name="connsiteY15" fmla="*/ 16329 h 4931229"/>
                  <a:gd name="connsiteX16" fmla="*/ 2726872 w 6466115"/>
                  <a:gd name="connsiteY16" fmla="*/ 1371600 h 4931229"/>
                  <a:gd name="connsiteX0" fmla="*/ 2726872 w 6466115"/>
                  <a:gd name="connsiteY0" fmla="*/ 1371600 h 4931229"/>
                  <a:gd name="connsiteX1" fmla="*/ 228600 w 6466115"/>
                  <a:gd name="connsiteY1" fmla="*/ 310243 h 4931229"/>
                  <a:gd name="connsiteX2" fmla="*/ 2416629 w 6466115"/>
                  <a:gd name="connsiteY2" fmla="*/ 1812471 h 4931229"/>
                  <a:gd name="connsiteX3" fmla="*/ 0 w 6466115"/>
                  <a:gd name="connsiteY3" fmla="*/ 2449286 h 4931229"/>
                  <a:gd name="connsiteX4" fmla="*/ 2416629 w 6466115"/>
                  <a:gd name="connsiteY4" fmla="*/ 2383971 h 4931229"/>
                  <a:gd name="connsiteX5" fmla="*/ 751115 w 6466115"/>
                  <a:gd name="connsiteY5" fmla="*/ 4098471 h 4931229"/>
                  <a:gd name="connsiteX6" fmla="*/ 2873829 w 6466115"/>
                  <a:gd name="connsiteY6" fmla="*/ 2824843 h 4931229"/>
                  <a:gd name="connsiteX7" fmla="*/ 3706586 w 6466115"/>
                  <a:gd name="connsiteY7" fmla="*/ 4931229 h 4931229"/>
                  <a:gd name="connsiteX8" fmla="*/ 3380015 w 6466115"/>
                  <a:gd name="connsiteY8" fmla="*/ 2743200 h 4931229"/>
                  <a:gd name="connsiteX9" fmla="*/ 6237515 w 6466115"/>
                  <a:gd name="connsiteY9" fmla="*/ 3951514 h 4931229"/>
                  <a:gd name="connsiteX10" fmla="*/ 3967843 w 6466115"/>
                  <a:gd name="connsiteY10" fmla="*/ 2367643 h 4931229"/>
                  <a:gd name="connsiteX11" fmla="*/ 6466115 w 6466115"/>
                  <a:gd name="connsiteY11" fmla="*/ 1551214 h 4931229"/>
                  <a:gd name="connsiteX12" fmla="*/ 3347357 w 6466115"/>
                  <a:gd name="connsiteY12" fmla="*/ 1763486 h 4931229"/>
                  <a:gd name="connsiteX13" fmla="*/ 5323115 w 6466115"/>
                  <a:gd name="connsiteY13" fmla="*/ 0 h 4931229"/>
                  <a:gd name="connsiteX14" fmla="*/ 3265715 w 6466115"/>
                  <a:gd name="connsiteY14" fmla="*/ 1436914 h 4931229"/>
                  <a:gd name="connsiteX15" fmla="*/ 3347357 w 6466115"/>
                  <a:gd name="connsiteY15" fmla="*/ 16329 h 4931229"/>
                  <a:gd name="connsiteX16" fmla="*/ 2726872 w 6466115"/>
                  <a:gd name="connsiteY16" fmla="*/ 1371600 h 4931229"/>
                  <a:gd name="connsiteX0" fmla="*/ 2726872 w 6466115"/>
                  <a:gd name="connsiteY0" fmla="*/ 1649186 h 5208815"/>
                  <a:gd name="connsiteX1" fmla="*/ 228600 w 6466115"/>
                  <a:gd name="connsiteY1" fmla="*/ 587829 h 5208815"/>
                  <a:gd name="connsiteX2" fmla="*/ 2416629 w 6466115"/>
                  <a:gd name="connsiteY2" fmla="*/ 2090057 h 5208815"/>
                  <a:gd name="connsiteX3" fmla="*/ 0 w 6466115"/>
                  <a:gd name="connsiteY3" fmla="*/ 2726872 h 5208815"/>
                  <a:gd name="connsiteX4" fmla="*/ 2416629 w 6466115"/>
                  <a:gd name="connsiteY4" fmla="*/ 2661557 h 5208815"/>
                  <a:gd name="connsiteX5" fmla="*/ 751115 w 6466115"/>
                  <a:gd name="connsiteY5" fmla="*/ 4376057 h 5208815"/>
                  <a:gd name="connsiteX6" fmla="*/ 2873829 w 6466115"/>
                  <a:gd name="connsiteY6" fmla="*/ 3102429 h 5208815"/>
                  <a:gd name="connsiteX7" fmla="*/ 3706586 w 6466115"/>
                  <a:gd name="connsiteY7" fmla="*/ 5208815 h 5208815"/>
                  <a:gd name="connsiteX8" fmla="*/ 3380015 w 6466115"/>
                  <a:gd name="connsiteY8" fmla="*/ 3020786 h 5208815"/>
                  <a:gd name="connsiteX9" fmla="*/ 6237515 w 6466115"/>
                  <a:gd name="connsiteY9" fmla="*/ 4229100 h 5208815"/>
                  <a:gd name="connsiteX10" fmla="*/ 3967843 w 6466115"/>
                  <a:gd name="connsiteY10" fmla="*/ 2645229 h 5208815"/>
                  <a:gd name="connsiteX11" fmla="*/ 6466115 w 6466115"/>
                  <a:gd name="connsiteY11" fmla="*/ 1828800 h 5208815"/>
                  <a:gd name="connsiteX12" fmla="*/ 3347357 w 6466115"/>
                  <a:gd name="connsiteY12" fmla="*/ 2041072 h 5208815"/>
                  <a:gd name="connsiteX13" fmla="*/ 5323115 w 6466115"/>
                  <a:gd name="connsiteY13" fmla="*/ 277586 h 5208815"/>
                  <a:gd name="connsiteX14" fmla="*/ 3265715 w 6466115"/>
                  <a:gd name="connsiteY14" fmla="*/ 1714500 h 5208815"/>
                  <a:gd name="connsiteX15" fmla="*/ 2449286 w 6466115"/>
                  <a:gd name="connsiteY15" fmla="*/ 0 h 5208815"/>
                  <a:gd name="connsiteX16" fmla="*/ 2726872 w 6466115"/>
                  <a:gd name="connsiteY16" fmla="*/ 1649186 h 5208815"/>
                  <a:gd name="connsiteX0" fmla="*/ 2726872 w 6466115"/>
                  <a:gd name="connsiteY0" fmla="*/ 1649186 h 5208815"/>
                  <a:gd name="connsiteX1" fmla="*/ 228600 w 6466115"/>
                  <a:gd name="connsiteY1" fmla="*/ 587829 h 5208815"/>
                  <a:gd name="connsiteX2" fmla="*/ 2416629 w 6466115"/>
                  <a:gd name="connsiteY2" fmla="*/ 2090057 h 5208815"/>
                  <a:gd name="connsiteX3" fmla="*/ 0 w 6466115"/>
                  <a:gd name="connsiteY3" fmla="*/ 2726872 h 5208815"/>
                  <a:gd name="connsiteX4" fmla="*/ 2416629 w 6466115"/>
                  <a:gd name="connsiteY4" fmla="*/ 2661557 h 5208815"/>
                  <a:gd name="connsiteX5" fmla="*/ 751115 w 6466115"/>
                  <a:gd name="connsiteY5" fmla="*/ 4376057 h 5208815"/>
                  <a:gd name="connsiteX6" fmla="*/ 2873829 w 6466115"/>
                  <a:gd name="connsiteY6" fmla="*/ 3102429 h 5208815"/>
                  <a:gd name="connsiteX7" fmla="*/ 3706586 w 6466115"/>
                  <a:gd name="connsiteY7" fmla="*/ 5208815 h 5208815"/>
                  <a:gd name="connsiteX8" fmla="*/ 3380015 w 6466115"/>
                  <a:gd name="connsiteY8" fmla="*/ 3020786 h 5208815"/>
                  <a:gd name="connsiteX9" fmla="*/ 6237515 w 6466115"/>
                  <a:gd name="connsiteY9" fmla="*/ 4229100 h 5208815"/>
                  <a:gd name="connsiteX10" fmla="*/ 3967843 w 6466115"/>
                  <a:gd name="connsiteY10" fmla="*/ 2645229 h 5208815"/>
                  <a:gd name="connsiteX11" fmla="*/ 6466115 w 6466115"/>
                  <a:gd name="connsiteY11" fmla="*/ 1828800 h 5208815"/>
                  <a:gd name="connsiteX12" fmla="*/ 3347357 w 6466115"/>
                  <a:gd name="connsiteY12" fmla="*/ 2041072 h 5208815"/>
                  <a:gd name="connsiteX13" fmla="*/ 5323115 w 6466115"/>
                  <a:gd name="connsiteY13" fmla="*/ 277586 h 5208815"/>
                  <a:gd name="connsiteX14" fmla="*/ 3265715 w 6466115"/>
                  <a:gd name="connsiteY14" fmla="*/ 1714500 h 5208815"/>
                  <a:gd name="connsiteX15" fmla="*/ 2449286 w 6466115"/>
                  <a:gd name="connsiteY15" fmla="*/ 0 h 5208815"/>
                  <a:gd name="connsiteX16" fmla="*/ 2726872 w 6466115"/>
                  <a:gd name="connsiteY16" fmla="*/ 1649186 h 5208815"/>
                  <a:gd name="connsiteX0" fmla="*/ 2726872 w 6466115"/>
                  <a:gd name="connsiteY0" fmla="*/ 1649186 h 5208815"/>
                  <a:gd name="connsiteX1" fmla="*/ 228600 w 6466115"/>
                  <a:gd name="connsiteY1" fmla="*/ 587829 h 5208815"/>
                  <a:gd name="connsiteX2" fmla="*/ 2416629 w 6466115"/>
                  <a:gd name="connsiteY2" fmla="*/ 2090057 h 5208815"/>
                  <a:gd name="connsiteX3" fmla="*/ 0 w 6466115"/>
                  <a:gd name="connsiteY3" fmla="*/ 2726872 h 5208815"/>
                  <a:gd name="connsiteX4" fmla="*/ 2416629 w 6466115"/>
                  <a:gd name="connsiteY4" fmla="*/ 2661557 h 5208815"/>
                  <a:gd name="connsiteX5" fmla="*/ 751115 w 6466115"/>
                  <a:gd name="connsiteY5" fmla="*/ 4376057 h 5208815"/>
                  <a:gd name="connsiteX6" fmla="*/ 2873829 w 6466115"/>
                  <a:gd name="connsiteY6" fmla="*/ 3102429 h 5208815"/>
                  <a:gd name="connsiteX7" fmla="*/ 3706586 w 6466115"/>
                  <a:gd name="connsiteY7" fmla="*/ 5208815 h 5208815"/>
                  <a:gd name="connsiteX8" fmla="*/ 3380015 w 6466115"/>
                  <a:gd name="connsiteY8" fmla="*/ 3020786 h 5208815"/>
                  <a:gd name="connsiteX9" fmla="*/ 6237515 w 6466115"/>
                  <a:gd name="connsiteY9" fmla="*/ 4229100 h 5208815"/>
                  <a:gd name="connsiteX10" fmla="*/ 3967843 w 6466115"/>
                  <a:gd name="connsiteY10" fmla="*/ 2645229 h 5208815"/>
                  <a:gd name="connsiteX11" fmla="*/ 6466115 w 6466115"/>
                  <a:gd name="connsiteY11" fmla="*/ 1828800 h 5208815"/>
                  <a:gd name="connsiteX12" fmla="*/ 3347357 w 6466115"/>
                  <a:gd name="connsiteY12" fmla="*/ 2041072 h 5208815"/>
                  <a:gd name="connsiteX13" fmla="*/ 5323115 w 6466115"/>
                  <a:gd name="connsiteY13" fmla="*/ 277586 h 5208815"/>
                  <a:gd name="connsiteX14" fmla="*/ 3265715 w 6466115"/>
                  <a:gd name="connsiteY14" fmla="*/ 1714500 h 5208815"/>
                  <a:gd name="connsiteX15" fmla="*/ 2449286 w 6466115"/>
                  <a:gd name="connsiteY15" fmla="*/ 0 h 5208815"/>
                  <a:gd name="connsiteX16" fmla="*/ 2726872 w 6466115"/>
                  <a:gd name="connsiteY16" fmla="*/ 1649186 h 5208815"/>
                  <a:gd name="connsiteX0" fmla="*/ 2726872 w 6466115"/>
                  <a:gd name="connsiteY0" fmla="*/ 1583872 h 5143501"/>
                  <a:gd name="connsiteX1" fmla="*/ 228600 w 6466115"/>
                  <a:gd name="connsiteY1" fmla="*/ 522515 h 5143501"/>
                  <a:gd name="connsiteX2" fmla="*/ 2416629 w 6466115"/>
                  <a:gd name="connsiteY2" fmla="*/ 2024743 h 5143501"/>
                  <a:gd name="connsiteX3" fmla="*/ 0 w 6466115"/>
                  <a:gd name="connsiteY3" fmla="*/ 2661558 h 5143501"/>
                  <a:gd name="connsiteX4" fmla="*/ 2416629 w 6466115"/>
                  <a:gd name="connsiteY4" fmla="*/ 2596243 h 5143501"/>
                  <a:gd name="connsiteX5" fmla="*/ 751115 w 6466115"/>
                  <a:gd name="connsiteY5" fmla="*/ 4310743 h 5143501"/>
                  <a:gd name="connsiteX6" fmla="*/ 2873829 w 6466115"/>
                  <a:gd name="connsiteY6" fmla="*/ 3037115 h 5143501"/>
                  <a:gd name="connsiteX7" fmla="*/ 3706586 w 6466115"/>
                  <a:gd name="connsiteY7" fmla="*/ 5143501 h 5143501"/>
                  <a:gd name="connsiteX8" fmla="*/ 3380015 w 6466115"/>
                  <a:gd name="connsiteY8" fmla="*/ 2955472 h 5143501"/>
                  <a:gd name="connsiteX9" fmla="*/ 6237515 w 6466115"/>
                  <a:gd name="connsiteY9" fmla="*/ 4163786 h 5143501"/>
                  <a:gd name="connsiteX10" fmla="*/ 3967843 w 6466115"/>
                  <a:gd name="connsiteY10" fmla="*/ 2579915 h 5143501"/>
                  <a:gd name="connsiteX11" fmla="*/ 6466115 w 6466115"/>
                  <a:gd name="connsiteY11" fmla="*/ 1763486 h 5143501"/>
                  <a:gd name="connsiteX12" fmla="*/ 3347357 w 6466115"/>
                  <a:gd name="connsiteY12" fmla="*/ 1975758 h 5143501"/>
                  <a:gd name="connsiteX13" fmla="*/ 5323115 w 6466115"/>
                  <a:gd name="connsiteY13" fmla="*/ 212272 h 5143501"/>
                  <a:gd name="connsiteX14" fmla="*/ 3265715 w 6466115"/>
                  <a:gd name="connsiteY14" fmla="*/ 1649186 h 5143501"/>
                  <a:gd name="connsiteX15" fmla="*/ 2318657 w 6466115"/>
                  <a:gd name="connsiteY15" fmla="*/ 0 h 5143501"/>
                  <a:gd name="connsiteX16" fmla="*/ 2726872 w 6466115"/>
                  <a:gd name="connsiteY16" fmla="*/ 1583872 h 5143501"/>
                  <a:gd name="connsiteX0" fmla="*/ 2220686 w 6466115"/>
                  <a:gd name="connsiteY0" fmla="*/ 1404258 h 5143501"/>
                  <a:gd name="connsiteX1" fmla="*/ 228600 w 6466115"/>
                  <a:gd name="connsiteY1" fmla="*/ 522515 h 5143501"/>
                  <a:gd name="connsiteX2" fmla="*/ 2416629 w 6466115"/>
                  <a:gd name="connsiteY2" fmla="*/ 2024743 h 5143501"/>
                  <a:gd name="connsiteX3" fmla="*/ 0 w 6466115"/>
                  <a:gd name="connsiteY3" fmla="*/ 2661558 h 5143501"/>
                  <a:gd name="connsiteX4" fmla="*/ 2416629 w 6466115"/>
                  <a:gd name="connsiteY4" fmla="*/ 2596243 h 5143501"/>
                  <a:gd name="connsiteX5" fmla="*/ 751115 w 6466115"/>
                  <a:gd name="connsiteY5" fmla="*/ 4310743 h 5143501"/>
                  <a:gd name="connsiteX6" fmla="*/ 2873829 w 6466115"/>
                  <a:gd name="connsiteY6" fmla="*/ 3037115 h 5143501"/>
                  <a:gd name="connsiteX7" fmla="*/ 3706586 w 6466115"/>
                  <a:gd name="connsiteY7" fmla="*/ 5143501 h 5143501"/>
                  <a:gd name="connsiteX8" fmla="*/ 3380015 w 6466115"/>
                  <a:gd name="connsiteY8" fmla="*/ 2955472 h 5143501"/>
                  <a:gd name="connsiteX9" fmla="*/ 6237515 w 6466115"/>
                  <a:gd name="connsiteY9" fmla="*/ 4163786 h 5143501"/>
                  <a:gd name="connsiteX10" fmla="*/ 3967843 w 6466115"/>
                  <a:gd name="connsiteY10" fmla="*/ 2579915 h 5143501"/>
                  <a:gd name="connsiteX11" fmla="*/ 6466115 w 6466115"/>
                  <a:gd name="connsiteY11" fmla="*/ 1763486 h 5143501"/>
                  <a:gd name="connsiteX12" fmla="*/ 3347357 w 6466115"/>
                  <a:gd name="connsiteY12" fmla="*/ 1975758 h 5143501"/>
                  <a:gd name="connsiteX13" fmla="*/ 5323115 w 6466115"/>
                  <a:gd name="connsiteY13" fmla="*/ 212272 h 5143501"/>
                  <a:gd name="connsiteX14" fmla="*/ 3265715 w 6466115"/>
                  <a:gd name="connsiteY14" fmla="*/ 1649186 h 5143501"/>
                  <a:gd name="connsiteX15" fmla="*/ 2318657 w 6466115"/>
                  <a:gd name="connsiteY15" fmla="*/ 0 h 5143501"/>
                  <a:gd name="connsiteX16" fmla="*/ 2220686 w 6466115"/>
                  <a:gd name="connsiteY16" fmla="*/ 1404258 h 5143501"/>
                  <a:gd name="connsiteX0" fmla="*/ 2220686 w 6466115"/>
                  <a:gd name="connsiteY0" fmla="*/ 1404258 h 5143501"/>
                  <a:gd name="connsiteX1" fmla="*/ 228600 w 6466115"/>
                  <a:gd name="connsiteY1" fmla="*/ 522515 h 5143501"/>
                  <a:gd name="connsiteX2" fmla="*/ 2416629 w 6466115"/>
                  <a:gd name="connsiteY2" fmla="*/ 2024743 h 5143501"/>
                  <a:gd name="connsiteX3" fmla="*/ 0 w 6466115"/>
                  <a:gd name="connsiteY3" fmla="*/ 2661558 h 5143501"/>
                  <a:gd name="connsiteX4" fmla="*/ 2416629 w 6466115"/>
                  <a:gd name="connsiteY4" fmla="*/ 2596243 h 5143501"/>
                  <a:gd name="connsiteX5" fmla="*/ 751115 w 6466115"/>
                  <a:gd name="connsiteY5" fmla="*/ 4310743 h 5143501"/>
                  <a:gd name="connsiteX6" fmla="*/ 2873829 w 6466115"/>
                  <a:gd name="connsiteY6" fmla="*/ 3037115 h 5143501"/>
                  <a:gd name="connsiteX7" fmla="*/ 3706586 w 6466115"/>
                  <a:gd name="connsiteY7" fmla="*/ 5143501 h 5143501"/>
                  <a:gd name="connsiteX8" fmla="*/ 3380015 w 6466115"/>
                  <a:gd name="connsiteY8" fmla="*/ 2955472 h 5143501"/>
                  <a:gd name="connsiteX9" fmla="*/ 6237515 w 6466115"/>
                  <a:gd name="connsiteY9" fmla="*/ 4163786 h 5143501"/>
                  <a:gd name="connsiteX10" fmla="*/ 3967843 w 6466115"/>
                  <a:gd name="connsiteY10" fmla="*/ 2579915 h 5143501"/>
                  <a:gd name="connsiteX11" fmla="*/ 6466115 w 6466115"/>
                  <a:gd name="connsiteY11" fmla="*/ 1763486 h 5143501"/>
                  <a:gd name="connsiteX12" fmla="*/ 3347357 w 6466115"/>
                  <a:gd name="connsiteY12" fmla="*/ 1975758 h 5143501"/>
                  <a:gd name="connsiteX13" fmla="*/ 5323115 w 6466115"/>
                  <a:gd name="connsiteY13" fmla="*/ 212272 h 5143501"/>
                  <a:gd name="connsiteX14" fmla="*/ 3265715 w 6466115"/>
                  <a:gd name="connsiteY14" fmla="*/ 1649186 h 5143501"/>
                  <a:gd name="connsiteX15" fmla="*/ 2318657 w 6466115"/>
                  <a:gd name="connsiteY15" fmla="*/ 0 h 5143501"/>
                  <a:gd name="connsiteX16" fmla="*/ 2220686 w 6466115"/>
                  <a:gd name="connsiteY16" fmla="*/ 1404258 h 5143501"/>
                  <a:gd name="connsiteX0" fmla="*/ 2220686 w 6466115"/>
                  <a:gd name="connsiteY0" fmla="*/ 1404258 h 5143501"/>
                  <a:gd name="connsiteX1" fmla="*/ 228600 w 6466115"/>
                  <a:gd name="connsiteY1" fmla="*/ 522515 h 5143501"/>
                  <a:gd name="connsiteX2" fmla="*/ 2416629 w 6466115"/>
                  <a:gd name="connsiteY2" fmla="*/ 2024743 h 5143501"/>
                  <a:gd name="connsiteX3" fmla="*/ 0 w 6466115"/>
                  <a:gd name="connsiteY3" fmla="*/ 2661558 h 5143501"/>
                  <a:gd name="connsiteX4" fmla="*/ 2416629 w 6466115"/>
                  <a:gd name="connsiteY4" fmla="*/ 2596243 h 5143501"/>
                  <a:gd name="connsiteX5" fmla="*/ 751115 w 6466115"/>
                  <a:gd name="connsiteY5" fmla="*/ 4310743 h 5143501"/>
                  <a:gd name="connsiteX6" fmla="*/ 2873829 w 6466115"/>
                  <a:gd name="connsiteY6" fmla="*/ 3037115 h 5143501"/>
                  <a:gd name="connsiteX7" fmla="*/ 3706586 w 6466115"/>
                  <a:gd name="connsiteY7" fmla="*/ 5143501 h 5143501"/>
                  <a:gd name="connsiteX8" fmla="*/ 3380015 w 6466115"/>
                  <a:gd name="connsiteY8" fmla="*/ 2955472 h 5143501"/>
                  <a:gd name="connsiteX9" fmla="*/ 6237515 w 6466115"/>
                  <a:gd name="connsiteY9" fmla="*/ 4163786 h 5143501"/>
                  <a:gd name="connsiteX10" fmla="*/ 3967843 w 6466115"/>
                  <a:gd name="connsiteY10" fmla="*/ 2579915 h 5143501"/>
                  <a:gd name="connsiteX11" fmla="*/ 6466115 w 6466115"/>
                  <a:gd name="connsiteY11" fmla="*/ 1763486 h 5143501"/>
                  <a:gd name="connsiteX12" fmla="*/ 3347357 w 6466115"/>
                  <a:gd name="connsiteY12" fmla="*/ 1975758 h 5143501"/>
                  <a:gd name="connsiteX13" fmla="*/ 5323115 w 6466115"/>
                  <a:gd name="connsiteY13" fmla="*/ 212272 h 5143501"/>
                  <a:gd name="connsiteX14" fmla="*/ 3265715 w 6466115"/>
                  <a:gd name="connsiteY14" fmla="*/ 1649186 h 5143501"/>
                  <a:gd name="connsiteX15" fmla="*/ 2318657 w 6466115"/>
                  <a:gd name="connsiteY15" fmla="*/ 0 h 5143501"/>
                  <a:gd name="connsiteX16" fmla="*/ 2220686 w 6466115"/>
                  <a:gd name="connsiteY16" fmla="*/ 1404258 h 5143501"/>
                  <a:gd name="connsiteX0" fmla="*/ 2220686 w 6237515"/>
                  <a:gd name="connsiteY0" fmla="*/ 1404258 h 5143501"/>
                  <a:gd name="connsiteX1" fmla="*/ 228600 w 6237515"/>
                  <a:gd name="connsiteY1" fmla="*/ 522515 h 5143501"/>
                  <a:gd name="connsiteX2" fmla="*/ 2416629 w 6237515"/>
                  <a:gd name="connsiteY2" fmla="*/ 2024743 h 5143501"/>
                  <a:gd name="connsiteX3" fmla="*/ 0 w 6237515"/>
                  <a:gd name="connsiteY3" fmla="*/ 2661558 h 5143501"/>
                  <a:gd name="connsiteX4" fmla="*/ 2416629 w 6237515"/>
                  <a:gd name="connsiteY4" fmla="*/ 2596243 h 5143501"/>
                  <a:gd name="connsiteX5" fmla="*/ 751115 w 6237515"/>
                  <a:gd name="connsiteY5" fmla="*/ 4310743 h 5143501"/>
                  <a:gd name="connsiteX6" fmla="*/ 2873829 w 6237515"/>
                  <a:gd name="connsiteY6" fmla="*/ 3037115 h 5143501"/>
                  <a:gd name="connsiteX7" fmla="*/ 3706586 w 6237515"/>
                  <a:gd name="connsiteY7" fmla="*/ 5143501 h 5143501"/>
                  <a:gd name="connsiteX8" fmla="*/ 3380015 w 6237515"/>
                  <a:gd name="connsiteY8" fmla="*/ 2955472 h 5143501"/>
                  <a:gd name="connsiteX9" fmla="*/ 6237515 w 6237515"/>
                  <a:gd name="connsiteY9" fmla="*/ 4163786 h 5143501"/>
                  <a:gd name="connsiteX10" fmla="*/ 3967843 w 6237515"/>
                  <a:gd name="connsiteY10" fmla="*/ 2579915 h 5143501"/>
                  <a:gd name="connsiteX11" fmla="*/ 5306787 w 6237515"/>
                  <a:gd name="connsiteY11" fmla="*/ 1910443 h 5143501"/>
                  <a:gd name="connsiteX12" fmla="*/ 3347357 w 6237515"/>
                  <a:gd name="connsiteY12" fmla="*/ 1975758 h 5143501"/>
                  <a:gd name="connsiteX13" fmla="*/ 5323115 w 6237515"/>
                  <a:gd name="connsiteY13" fmla="*/ 212272 h 5143501"/>
                  <a:gd name="connsiteX14" fmla="*/ 3265715 w 6237515"/>
                  <a:gd name="connsiteY14" fmla="*/ 1649186 h 5143501"/>
                  <a:gd name="connsiteX15" fmla="*/ 2318657 w 6237515"/>
                  <a:gd name="connsiteY15" fmla="*/ 0 h 5143501"/>
                  <a:gd name="connsiteX16" fmla="*/ 2220686 w 6237515"/>
                  <a:gd name="connsiteY16" fmla="*/ 1404258 h 5143501"/>
                  <a:gd name="connsiteX0" fmla="*/ 2220686 w 6237515"/>
                  <a:gd name="connsiteY0" fmla="*/ 1404258 h 5143501"/>
                  <a:gd name="connsiteX1" fmla="*/ 228600 w 6237515"/>
                  <a:gd name="connsiteY1" fmla="*/ 522515 h 5143501"/>
                  <a:gd name="connsiteX2" fmla="*/ 2416629 w 6237515"/>
                  <a:gd name="connsiteY2" fmla="*/ 2024743 h 5143501"/>
                  <a:gd name="connsiteX3" fmla="*/ 0 w 6237515"/>
                  <a:gd name="connsiteY3" fmla="*/ 2661558 h 5143501"/>
                  <a:gd name="connsiteX4" fmla="*/ 2416629 w 6237515"/>
                  <a:gd name="connsiteY4" fmla="*/ 2596243 h 5143501"/>
                  <a:gd name="connsiteX5" fmla="*/ 751115 w 6237515"/>
                  <a:gd name="connsiteY5" fmla="*/ 4310743 h 5143501"/>
                  <a:gd name="connsiteX6" fmla="*/ 2873829 w 6237515"/>
                  <a:gd name="connsiteY6" fmla="*/ 3037115 h 5143501"/>
                  <a:gd name="connsiteX7" fmla="*/ 3706586 w 6237515"/>
                  <a:gd name="connsiteY7" fmla="*/ 5143501 h 5143501"/>
                  <a:gd name="connsiteX8" fmla="*/ 3380015 w 6237515"/>
                  <a:gd name="connsiteY8" fmla="*/ 2955472 h 5143501"/>
                  <a:gd name="connsiteX9" fmla="*/ 6237515 w 6237515"/>
                  <a:gd name="connsiteY9" fmla="*/ 4163786 h 5143501"/>
                  <a:gd name="connsiteX10" fmla="*/ 3967843 w 6237515"/>
                  <a:gd name="connsiteY10" fmla="*/ 2579915 h 5143501"/>
                  <a:gd name="connsiteX11" fmla="*/ 5046138 w 6237515"/>
                  <a:gd name="connsiteY11" fmla="*/ 2074845 h 5143501"/>
                  <a:gd name="connsiteX12" fmla="*/ 5306787 w 6237515"/>
                  <a:gd name="connsiteY12" fmla="*/ 1910443 h 5143501"/>
                  <a:gd name="connsiteX13" fmla="*/ 3347357 w 6237515"/>
                  <a:gd name="connsiteY13" fmla="*/ 1975758 h 5143501"/>
                  <a:gd name="connsiteX14" fmla="*/ 5323115 w 6237515"/>
                  <a:gd name="connsiteY14" fmla="*/ 212272 h 5143501"/>
                  <a:gd name="connsiteX15" fmla="*/ 3265715 w 6237515"/>
                  <a:gd name="connsiteY15" fmla="*/ 1649186 h 5143501"/>
                  <a:gd name="connsiteX16" fmla="*/ 2318657 w 6237515"/>
                  <a:gd name="connsiteY16" fmla="*/ 0 h 5143501"/>
                  <a:gd name="connsiteX17" fmla="*/ 2220686 w 6237515"/>
                  <a:gd name="connsiteY17" fmla="*/ 1404258 h 5143501"/>
                  <a:gd name="connsiteX0" fmla="*/ 2220686 w 6466724"/>
                  <a:gd name="connsiteY0" fmla="*/ 1404258 h 5143501"/>
                  <a:gd name="connsiteX1" fmla="*/ 228600 w 6466724"/>
                  <a:gd name="connsiteY1" fmla="*/ 522515 h 5143501"/>
                  <a:gd name="connsiteX2" fmla="*/ 2416629 w 6466724"/>
                  <a:gd name="connsiteY2" fmla="*/ 2024743 h 5143501"/>
                  <a:gd name="connsiteX3" fmla="*/ 0 w 6466724"/>
                  <a:gd name="connsiteY3" fmla="*/ 2661558 h 5143501"/>
                  <a:gd name="connsiteX4" fmla="*/ 2416629 w 6466724"/>
                  <a:gd name="connsiteY4" fmla="*/ 2596243 h 5143501"/>
                  <a:gd name="connsiteX5" fmla="*/ 751115 w 6466724"/>
                  <a:gd name="connsiteY5" fmla="*/ 4310743 h 5143501"/>
                  <a:gd name="connsiteX6" fmla="*/ 2873829 w 6466724"/>
                  <a:gd name="connsiteY6" fmla="*/ 3037115 h 5143501"/>
                  <a:gd name="connsiteX7" fmla="*/ 3706586 w 6466724"/>
                  <a:gd name="connsiteY7" fmla="*/ 5143501 h 5143501"/>
                  <a:gd name="connsiteX8" fmla="*/ 3380015 w 6466724"/>
                  <a:gd name="connsiteY8" fmla="*/ 2955472 h 5143501"/>
                  <a:gd name="connsiteX9" fmla="*/ 6237515 w 6466724"/>
                  <a:gd name="connsiteY9" fmla="*/ 4163786 h 5143501"/>
                  <a:gd name="connsiteX10" fmla="*/ 3967843 w 6466724"/>
                  <a:gd name="connsiteY10" fmla="*/ 2579915 h 5143501"/>
                  <a:gd name="connsiteX11" fmla="*/ 6466724 w 6466724"/>
                  <a:gd name="connsiteY11" fmla="*/ 1976873 h 5143501"/>
                  <a:gd name="connsiteX12" fmla="*/ 5306787 w 6466724"/>
                  <a:gd name="connsiteY12" fmla="*/ 1910443 h 5143501"/>
                  <a:gd name="connsiteX13" fmla="*/ 3347357 w 6466724"/>
                  <a:gd name="connsiteY13" fmla="*/ 1975758 h 5143501"/>
                  <a:gd name="connsiteX14" fmla="*/ 5323115 w 6466724"/>
                  <a:gd name="connsiteY14" fmla="*/ 212272 h 5143501"/>
                  <a:gd name="connsiteX15" fmla="*/ 3265715 w 6466724"/>
                  <a:gd name="connsiteY15" fmla="*/ 1649186 h 5143501"/>
                  <a:gd name="connsiteX16" fmla="*/ 2318657 w 6466724"/>
                  <a:gd name="connsiteY16" fmla="*/ 0 h 5143501"/>
                  <a:gd name="connsiteX17" fmla="*/ 2220686 w 6466724"/>
                  <a:gd name="connsiteY17" fmla="*/ 1404258 h 5143501"/>
                  <a:gd name="connsiteX0" fmla="*/ 2220686 w 6466724"/>
                  <a:gd name="connsiteY0" fmla="*/ 1404258 h 5143501"/>
                  <a:gd name="connsiteX1" fmla="*/ 228600 w 6466724"/>
                  <a:gd name="connsiteY1" fmla="*/ 522515 h 5143501"/>
                  <a:gd name="connsiteX2" fmla="*/ 2416629 w 6466724"/>
                  <a:gd name="connsiteY2" fmla="*/ 2024743 h 5143501"/>
                  <a:gd name="connsiteX3" fmla="*/ 0 w 6466724"/>
                  <a:gd name="connsiteY3" fmla="*/ 2661558 h 5143501"/>
                  <a:gd name="connsiteX4" fmla="*/ 2416629 w 6466724"/>
                  <a:gd name="connsiteY4" fmla="*/ 2596243 h 5143501"/>
                  <a:gd name="connsiteX5" fmla="*/ 751115 w 6466724"/>
                  <a:gd name="connsiteY5" fmla="*/ 4310743 h 5143501"/>
                  <a:gd name="connsiteX6" fmla="*/ 2873829 w 6466724"/>
                  <a:gd name="connsiteY6" fmla="*/ 3037115 h 5143501"/>
                  <a:gd name="connsiteX7" fmla="*/ 3706586 w 6466724"/>
                  <a:gd name="connsiteY7" fmla="*/ 5143501 h 5143501"/>
                  <a:gd name="connsiteX8" fmla="*/ 3380015 w 6466724"/>
                  <a:gd name="connsiteY8" fmla="*/ 2955472 h 5143501"/>
                  <a:gd name="connsiteX9" fmla="*/ 6237515 w 6466724"/>
                  <a:gd name="connsiteY9" fmla="*/ 4163786 h 5143501"/>
                  <a:gd name="connsiteX10" fmla="*/ 3967843 w 6466724"/>
                  <a:gd name="connsiteY10" fmla="*/ 2579915 h 5143501"/>
                  <a:gd name="connsiteX11" fmla="*/ 6466724 w 6466724"/>
                  <a:gd name="connsiteY11" fmla="*/ 1976873 h 5143501"/>
                  <a:gd name="connsiteX12" fmla="*/ 5976258 w 6466724"/>
                  <a:gd name="connsiteY12" fmla="*/ 1289957 h 5143501"/>
                  <a:gd name="connsiteX13" fmla="*/ 3347357 w 6466724"/>
                  <a:gd name="connsiteY13" fmla="*/ 1975758 h 5143501"/>
                  <a:gd name="connsiteX14" fmla="*/ 5323115 w 6466724"/>
                  <a:gd name="connsiteY14" fmla="*/ 212272 h 5143501"/>
                  <a:gd name="connsiteX15" fmla="*/ 3265715 w 6466724"/>
                  <a:gd name="connsiteY15" fmla="*/ 1649186 h 5143501"/>
                  <a:gd name="connsiteX16" fmla="*/ 2318657 w 6466724"/>
                  <a:gd name="connsiteY16" fmla="*/ 0 h 5143501"/>
                  <a:gd name="connsiteX17" fmla="*/ 2220686 w 6466724"/>
                  <a:gd name="connsiteY17" fmla="*/ 1404258 h 5143501"/>
                  <a:gd name="connsiteX0" fmla="*/ 2220686 w 6466724"/>
                  <a:gd name="connsiteY0" fmla="*/ 1404258 h 5143501"/>
                  <a:gd name="connsiteX1" fmla="*/ 228600 w 6466724"/>
                  <a:gd name="connsiteY1" fmla="*/ 522515 h 5143501"/>
                  <a:gd name="connsiteX2" fmla="*/ 2416629 w 6466724"/>
                  <a:gd name="connsiteY2" fmla="*/ 2024743 h 5143501"/>
                  <a:gd name="connsiteX3" fmla="*/ 0 w 6466724"/>
                  <a:gd name="connsiteY3" fmla="*/ 2661558 h 5143501"/>
                  <a:gd name="connsiteX4" fmla="*/ 2416629 w 6466724"/>
                  <a:gd name="connsiteY4" fmla="*/ 2596243 h 5143501"/>
                  <a:gd name="connsiteX5" fmla="*/ 751115 w 6466724"/>
                  <a:gd name="connsiteY5" fmla="*/ 4310743 h 5143501"/>
                  <a:gd name="connsiteX6" fmla="*/ 2873829 w 6466724"/>
                  <a:gd name="connsiteY6" fmla="*/ 3037115 h 5143501"/>
                  <a:gd name="connsiteX7" fmla="*/ 3706586 w 6466724"/>
                  <a:gd name="connsiteY7" fmla="*/ 5143501 h 5143501"/>
                  <a:gd name="connsiteX8" fmla="*/ 3380015 w 6466724"/>
                  <a:gd name="connsiteY8" fmla="*/ 2955472 h 5143501"/>
                  <a:gd name="connsiteX9" fmla="*/ 6237515 w 6466724"/>
                  <a:gd name="connsiteY9" fmla="*/ 4163786 h 5143501"/>
                  <a:gd name="connsiteX10" fmla="*/ 3967843 w 6466724"/>
                  <a:gd name="connsiteY10" fmla="*/ 2579915 h 5143501"/>
                  <a:gd name="connsiteX11" fmla="*/ 6466724 w 6466724"/>
                  <a:gd name="connsiteY11" fmla="*/ 1976873 h 5143501"/>
                  <a:gd name="connsiteX12" fmla="*/ 5976258 w 6466724"/>
                  <a:gd name="connsiteY12" fmla="*/ 1289957 h 5143501"/>
                  <a:gd name="connsiteX13" fmla="*/ 3347357 w 6466724"/>
                  <a:gd name="connsiteY13" fmla="*/ 1975758 h 5143501"/>
                  <a:gd name="connsiteX14" fmla="*/ 5323115 w 6466724"/>
                  <a:gd name="connsiteY14" fmla="*/ 212272 h 5143501"/>
                  <a:gd name="connsiteX15" fmla="*/ 3265715 w 6466724"/>
                  <a:gd name="connsiteY15" fmla="*/ 1649186 h 5143501"/>
                  <a:gd name="connsiteX16" fmla="*/ 2318657 w 6466724"/>
                  <a:gd name="connsiteY16" fmla="*/ 0 h 5143501"/>
                  <a:gd name="connsiteX17" fmla="*/ 2220686 w 6466724"/>
                  <a:gd name="connsiteY17" fmla="*/ 1404258 h 5143501"/>
                  <a:gd name="connsiteX0" fmla="*/ 2220686 w 6466724"/>
                  <a:gd name="connsiteY0" fmla="*/ 1404258 h 5143501"/>
                  <a:gd name="connsiteX1" fmla="*/ 228600 w 6466724"/>
                  <a:gd name="connsiteY1" fmla="*/ 522515 h 5143501"/>
                  <a:gd name="connsiteX2" fmla="*/ 2416629 w 6466724"/>
                  <a:gd name="connsiteY2" fmla="*/ 2024743 h 5143501"/>
                  <a:gd name="connsiteX3" fmla="*/ 0 w 6466724"/>
                  <a:gd name="connsiteY3" fmla="*/ 2661558 h 5143501"/>
                  <a:gd name="connsiteX4" fmla="*/ 2416629 w 6466724"/>
                  <a:gd name="connsiteY4" fmla="*/ 2596243 h 5143501"/>
                  <a:gd name="connsiteX5" fmla="*/ 751115 w 6466724"/>
                  <a:gd name="connsiteY5" fmla="*/ 4310743 h 5143501"/>
                  <a:gd name="connsiteX6" fmla="*/ 2873829 w 6466724"/>
                  <a:gd name="connsiteY6" fmla="*/ 3037115 h 5143501"/>
                  <a:gd name="connsiteX7" fmla="*/ 3706586 w 6466724"/>
                  <a:gd name="connsiteY7" fmla="*/ 5143501 h 5143501"/>
                  <a:gd name="connsiteX8" fmla="*/ 3380015 w 6466724"/>
                  <a:gd name="connsiteY8" fmla="*/ 2955472 h 5143501"/>
                  <a:gd name="connsiteX9" fmla="*/ 6237515 w 6466724"/>
                  <a:gd name="connsiteY9" fmla="*/ 4163786 h 5143501"/>
                  <a:gd name="connsiteX10" fmla="*/ 3967843 w 6466724"/>
                  <a:gd name="connsiteY10" fmla="*/ 2579915 h 5143501"/>
                  <a:gd name="connsiteX11" fmla="*/ 6466724 w 6466724"/>
                  <a:gd name="connsiteY11" fmla="*/ 1976873 h 5143501"/>
                  <a:gd name="connsiteX12" fmla="*/ 5976258 w 6466724"/>
                  <a:gd name="connsiteY12" fmla="*/ 1289957 h 5143501"/>
                  <a:gd name="connsiteX13" fmla="*/ 3347357 w 6466724"/>
                  <a:gd name="connsiteY13" fmla="*/ 1975758 h 5143501"/>
                  <a:gd name="connsiteX14" fmla="*/ 5323115 w 6466724"/>
                  <a:gd name="connsiteY14" fmla="*/ 212272 h 5143501"/>
                  <a:gd name="connsiteX15" fmla="*/ 3265715 w 6466724"/>
                  <a:gd name="connsiteY15" fmla="*/ 1649186 h 5143501"/>
                  <a:gd name="connsiteX16" fmla="*/ 2318657 w 6466724"/>
                  <a:gd name="connsiteY16" fmla="*/ 0 h 5143501"/>
                  <a:gd name="connsiteX17" fmla="*/ 2220686 w 6466724"/>
                  <a:gd name="connsiteY17" fmla="*/ 1404258 h 5143501"/>
                  <a:gd name="connsiteX0" fmla="*/ 2220686 w 6466724"/>
                  <a:gd name="connsiteY0" fmla="*/ 1404258 h 5143501"/>
                  <a:gd name="connsiteX1" fmla="*/ 228600 w 6466724"/>
                  <a:gd name="connsiteY1" fmla="*/ 522515 h 5143501"/>
                  <a:gd name="connsiteX2" fmla="*/ 2416629 w 6466724"/>
                  <a:gd name="connsiteY2" fmla="*/ 2024743 h 5143501"/>
                  <a:gd name="connsiteX3" fmla="*/ 0 w 6466724"/>
                  <a:gd name="connsiteY3" fmla="*/ 2661558 h 5143501"/>
                  <a:gd name="connsiteX4" fmla="*/ 2416629 w 6466724"/>
                  <a:gd name="connsiteY4" fmla="*/ 2596243 h 5143501"/>
                  <a:gd name="connsiteX5" fmla="*/ 751115 w 6466724"/>
                  <a:gd name="connsiteY5" fmla="*/ 4310743 h 5143501"/>
                  <a:gd name="connsiteX6" fmla="*/ 2873829 w 6466724"/>
                  <a:gd name="connsiteY6" fmla="*/ 3037115 h 5143501"/>
                  <a:gd name="connsiteX7" fmla="*/ 3706586 w 6466724"/>
                  <a:gd name="connsiteY7" fmla="*/ 5143501 h 5143501"/>
                  <a:gd name="connsiteX8" fmla="*/ 3380015 w 6466724"/>
                  <a:gd name="connsiteY8" fmla="*/ 2955472 h 5143501"/>
                  <a:gd name="connsiteX9" fmla="*/ 6237515 w 6466724"/>
                  <a:gd name="connsiteY9" fmla="*/ 4163786 h 5143501"/>
                  <a:gd name="connsiteX10" fmla="*/ 3967843 w 6466724"/>
                  <a:gd name="connsiteY10" fmla="*/ 2579915 h 5143501"/>
                  <a:gd name="connsiteX11" fmla="*/ 6466724 w 6466724"/>
                  <a:gd name="connsiteY11" fmla="*/ 1976873 h 5143501"/>
                  <a:gd name="connsiteX12" fmla="*/ 5976258 w 6466724"/>
                  <a:gd name="connsiteY12" fmla="*/ 1289957 h 5143501"/>
                  <a:gd name="connsiteX13" fmla="*/ 3347357 w 6466724"/>
                  <a:gd name="connsiteY13" fmla="*/ 1975758 h 5143501"/>
                  <a:gd name="connsiteX14" fmla="*/ 5323115 w 6466724"/>
                  <a:gd name="connsiteY14" fmla="*/ 212272 h 5143501"/>
                  <a:gd name="connsiteX15" fmla="*/ 3265715 w 6466724"/>
                  <a:gd name="connsiteY15" fmla="*/ 1649186 h 5143501"/>
                  <a:gd name="connsiteX16" fmla="*/ 2318657 w 6466724"/>
                  <a:gd name="connsiteY16" fmla="*/ 0 h 5143501"/>
                  <a:gd name="connsiteX17" fmla="*/ 2220686 w 6466724"/>
                  <a:gd name="connsiteY17" fmla="*/ 1404258 h 5143501"/>
                  <a:gd name="connsiteX0" fmla="*/ 2220686 w 6727981"/>
                  <a:gd name="connsiteY0" fmla="*/ 1404258 h 5143501"/>
                  <a:gd name="connsiteX1" fmla="*/ 228600 w 6727981"/>
                  <a:gd name="connsiteY1" fmla="*/ 522515 h 5143501"/>
                  <a:gd name="connsiteX2" fmla="*/ 2416629 w 6727981"/>
                  <a:gd name="connsiteY2" fmla="*/ 2024743 h 5143501"/>
                  <a:gd name="connsiteX3" fmla="*/ 0 w 6727981"/>
                  <a:gd name="connsiteY3" fmla="*/ 2661558 h 5143501"/>
                  <a:gd name="connsiteX4" fmla="*/ 2416629 w 6727981"/>
                  <a:gd name="connsiteY4" fmla="*/ 2596243 h 5143501"/>
                  <a:gd name="connsiteX5" fmla="*/ 751115 w 6727981"/>
                  <a:gd name="connsiteY5" fmla="*/ 4310743 h 5143501"/>
                  <a:gd name="connsiteX6" fmla="*/ 2873829 w 6727981"/>
                  <a:gd name="connsiteY6" fmla="*/ 3037115 h 5143501"/>
                  <a:gd name="connsiteX7" fmla="*/ 3706586 w 6727981"/>
                  <a:gd name="connsiteY7" fmla="*/ 5143501 h 5143501"/>
                  <a:gd name="connsiteX8" fmla="*/ 3380015 w 6727981"/>
                  <a:gd name="connsiteY8" fmla="*/ 2955472 h 5143501"/>
                  <a:gd name="connsiteX9" fmla="*/ 6237515 w 6727981"/>
                  <a:gd name="connsiteY9" fmla="*/ 4163786 h 5143501"/>
                  <a:gd name="connsiteX10" fmla="*/ 3967843 w 6727981"/>
                  <a:gd name="connsiteY10" fmla="*/ 2579915 h 5143501"/>
                  <a:gd name="connsiteX11" fmla="*/ 6727981 w 6727981"/>
                  <a:gd name="connsiteY11" fmla="*/ 1780930 h 5143501"/>
                  <a:gd name="connsiteX12" fmla="*/ 5976258 w 6727981"/>
                  <a:gd name="connsiteY12" fmla="*/ 1289957 h 5143501"/>
                  <a:gd name="connsiteX13" fmla="*/ 3347357 w 6727981"/>
                  <a:gd name="connsiteY13" fmla="*/ 1975758 h 5143501"/>
                  <a:gd name="connsiteX14" fmla="*/ 5323115 w 6727981"/>
                  <a:gd name="connsiteY14" fmla="*/ 212272 h 5143501"/>
                  <a:gd name="connsiteX15" fmla="*/ 3265715 w 6727981"/>
                  <a:gd name="connsiteY15" fmla="*/ 1649186 h 5143501"/>
                  <a:gd name="connsiteX16" fmla="*/ 2318657 w 6727981"/>
                  <a:gd name="connsiteY16" fmla="*/ 0 h 5143501"/>
                  <a:gd name="connsiteX17" fmla="*/ 2220686 w 6727981"/>
                  <a:gd name="connsiteY17" fmla="*/ 1404258 h 5143501"/>
                  <a:gd name="connsiteX0" fmla="*/ 2220686 w 7299481"/>
                  <a:gd name="connsiteY0" fmla="*/ 1404258 h 5143501"/>
                  <a:gd name="connsiteX1" fmla="*/ 228600 w 7299481"/>
                  <a:gd name="connsiteY1" fmla="*/ 522515 h 5143501"/>
                  <a:gd name="connsiteX2" fmla="*/ 2416629 w 7299481"/>
                  <a:gd name="connsiteY2" fmla="*/ 2024743 h 5143501"/>
                  <a:gd name="connsiteX3" fmla="*/ 0 w 7299481"/>
                  <a:gd name="connsiteY3" fmla="*/ 2661558 h 5143501"/>
                  <a:gd name="connsiteX4" fmla="*/ 2416629 w 7299481"/>
                  <a:gd name="connsiteY4" fmla="*/ 2596243 h 5143501"/>
                  <a:gd name="connsiteX5" fmla="*/ 751115 w 7299481"/>
                  <a:gd name="connsiteY5" fmla="*/ 4310743 h 5143501"/>
                  <a:gd name="connsiteX6" fmla="*/ 2873829 w 7299481"/>
                  <a:gd name="connsiteY6" fmla="*/ 3037115 h 5143501"/>
                  <a:gd name="connsiteX7" fmla="*/ 3706586 w 7299481"/>
                  <a:gd name="connsiteY7" fmla="*/ 5143501 h 5143501"/>
                  <a:gd name="connsiteX8" fmla="*/ 3380015 w 7299481"/>
                  <a:gd name="connsiteY8" fmla="*/ 2955472 h 5143501"/>
                  <a:gd name="connsiteX9" fmla="*/ 6237515 w 7299481"/>
                  <a:gd name="connsiteY9" fmla="*/ 4163786 h 5143501"/>
                  <a:gd name="connsiteX10" fmla="*/ 3967843 w 7299481"/>
                  <a:gd name="connsiteY10" fmla="*/ 2579915 h 5143501"/>
                  <a:gd name="connsiteX11" fmla="*/ 7299481 w 7299481"/>
                  <a:gd name="connsiteY11" fmla="*/ 1552330 h 5143501"/>
                  <a:gd name="connsiteX12" fmla="*/ 5976258 w 7299481"/>
                  <a:gd name="connsiteY12" fmla="*/ 1289957 h 5143501"/>
                  <a:gd name="connsiteX13" fmla="*/ 3347357 w 7299481"/>
                  <a:gd name="connsiteY13" fmla="*/ 1975758 h 5143501"/>
                  <a:gd name="connsiteX14" fmla="*/ 5323115 w 7299481"/>
                  <a:gd name="connsiteY14" fmla="*/ 212272 h 5143501"/>
                  <a:gd name="connsiteX15" fmla="*/ 3265715 w 7299481"/>
                  <a:gd name="connsiteY15" fmla="*/ 1649186 h 5143501"/>
                  <a:gd name="connsiteX16" fmla="*/ 2318657 w 7299481"/>
                  <a:gd name="connsiteY16" fmla="*/ 0 h 5143501"/>
                  <a:gd name="connsiteX17" fmla="*/ 2220686 w 7299481"/>
                  <a:gd name="connsiteY17" fmla="*/ 1404258 h 5143501"/>
                  <a:gd name="connsiteX0" fmla="*/ 2220686 w 7299481"/>
                  <a:gd name="connsiteY0" fmla="*/ 1404258 h 5143501"/>
                  <a:gd name="connsiteX1" fmla="*/ 228600 w 7299481"/>
                  <a:gd name="connsiteY1" fmla="*/ 522515 h 5143501"/>
                  <a:gd name="connsiteX2" fmla="*/ 2416629 w 7299481"/>
                  <a:gd name="connsiteY2" fmla="*/ 2024743 h 5143501"/>
                  <a:gd name="connsiteX3" fmla="*/ 0 w 7299481"/>
                  <a:gd name="connsiteY3" fmla="*/ 2661558 h 5143501"/>
                  <a:gd name="connsiteX4" fmla="*/ 2416629 w 7299481"/>
                  <a:gd name="connsiteY4" fmla="*/ 2596243 h 5143501"/>
                  <a:gd name="connsiteX5" fmla="*/ 751115 w 7299481"/>
                  <a:gd name="connsiteY5" fmla="*/ 4310743 h 5143501"/>
                  <a:gd name="connsiteX6" fmla="*/ 2873829 w 7299481"/>
                  <a:gd name="connsiteY6" fmla="*/ 3037115 h 5143501"/>
                  <a:gd name="connsiteX7" fmla="*/ 3706586 w 7299481"/>
                  <a:gd name="connsiteY7" fmla="*/ 5143501 h 5143501"/>
                  <a:gd name="connsiteX8" fmla="*/ 3380015 w 7299481"/>
                  <a:gd name="connsiteY8" fmla="*/ 2955472 h 5143501"/>
                  <a:gd name="connsiteX9" fmla="*/ 6237515 w 7299481"/>
                  <a:gd name="connsiteY9" fmla="*/ 4163786 h 5143501"/>
                  <a:gd name="connsiteX10" fmla="*/ 3967843 w 7299481"/>
                  <a:gd name="connsiteY10" fmla="*/ 2579915 h 5143501"/>
                  <a:gd name="connsiteX11" fmla="*/ 7299481 w 7299481"/>
                  <a:gd name="connsiteY11" fmla="*/ 1552330 h 5143501"/>
                  <a:gd name="connsiteX12" fmla="*/ 5976258 w 7299481"/>
                  <a:gd name="connsiteY12" fmla="*/ 1289957 h 5143501"/>
                  <a:gd name="connsiteX13" fmla="*/ 3347357 w 7299481"/>
                  <a:gd name="connsiteY13" fmla="*/ 1975758 h 5143501"/>
                  <a:gd name="connsiteX14" fmla="*/ 5323115 w 7299481"/>
                  <a:gd name="connsiteY14" fmla="*/ 212272 h 5143501"/>
                  <a:gd name="connsiteX15" fmla="*/ 3265715 w 7299481"/>
                  <a:gd name="connsiteY15" fmla="*/ 1649186 h 5143501"/>
                  <a:gd name="connsiteX16" fmla="*/ 2318657 w 7299481"/>
                  <a:gd name="connsiteY16" fmla="*/ 0 h 5143501"/>
                  <a:gd name="connsiteX17" fmla="*/ 2220686 w 7299481"/>
                  <a:gd name="connsiteY17" fmla="*/ 1404258 h 5143501"/>
                  <a:gd name="connsiteX0" fmla="*/ 2220686 w 7299481"/>
                  <a:gd name="connsiteY0" fmla="*/ 1404258 h 5143501"/>
                  <a:gd name="connsiteX1" fmla="*/ 228600 w 7299481"/>
                  <a:gd name="connsiteY1" fmla="*/ 522515 h 5143501"/>
                  <a:gd name="connsiteX2" fmla="*/ 2416629 w 7299481"/>
                  <a:gd name="connsiteY2" fmla="*/ 2024743 h 5143501"/>
                  <a:gd name="connsiteX3" fmla="*/ 0 w 7299481"/>
                  <a:gd name="connsiteY3" fmla="*/ 2661558 h 5143501"/>
                  <a:gd name="connsiteX4" fmla="*/ 2416629 w 7299481"/>
                  <a:gd name="connsiteY4" fmla="*/ 2596243 h 5143501"/>
                  <a:gd name="connsiteX5" fmla="*/ 751115 w 7299481"/>
                  <a:gd name="connsiteY5" fmla="*/ 4310743 h 5143501"/>
                  <a:gd name="connsiteX6" fmla="*/ 2873829 w 7299481"/>
                  <a:gd name="connsiteY6" fmla="*/ 3037115 h 5143501"/>
                  <a:gd name="connsiteX7" fmla="*/ 3706586 w 7299481"/>
                  <a:gd name="connsiteY7" fmla="*/ 5143501 h 5143501"/>
                  <a:gd name="connsiteX8" fmla="*/ 3380015 w 7299481"/>
                  <a:gd name="connsiteY8" fmla="*/ 2955472 h 5143501"/>
                  <a:gd name="connsiteX9" fmla="*/ 6237515 w 7299481"/>
                  <a:gd name="connsiteY9" fmla="*/ 4163786 h 5143501"/>
                  <a:gd name="connsiteX10" fmla="*/ 3967843 w 7299481"/>
                  <a:gd name="connsiteY10" fmla="*/ 2579915 h 5143501"/>
                  <a:gd name="connsiteX11" fmla="*/ 7299481 w 7299481"/>
                  <a:gd name="connsiteY11" fmla="*/ 1552330 h 5143501"/>
                  <a:gd name="connsiteX12" fmla="*/ 5976258 w 7299481"/>
                  <a:gd name="connsiteY12" fmla="*/ 1289957 h 5143501"/>
                  <a:gd name="connsiteX13" fmla="*/ 3347357 w 7299481"/>
                  <a:gd name="connsiteY13" fmla="*/ 1975758 h 5143501"/>
                  <a:gd name="connsiteX14" fmla="*/ 5323115 w 7299481"/>
                  <a:gd name="connsiteY14" fmla="*/ 212272 h 5143501"/>
                  <a:gd name="connsiteX15" fmla="*/ 3265715 w 7299481"/>
                  <a:gd name="connsiteY15" fmla="*/ 1649186 h 5143501"/>
                  <a:gd name="connsiteX16" fmla="*/ 2318657 w 7299481"/>
                  <a:gd name="connsiteY16" fmla="*/ 0 h 5143501"/>
                  <a:gd name="connsiteX17" fmla="*/ 2220686 w 7299481"/>
                  <a:gd name="connsiteY17" fmla="*/ 1404258 h 5143501"/>
                  <a:gd name="connsiteX0" fmla="*/ 2220686 w 7299481"/>
                  <a:gd name="connsiteY0" fmla="*/ 1404258 h 5143501"/>
                  <a:gd name="connsiteX1" fmla="*/ 228600 w 7299481"/>
                  <a:gd name="connsiteY1" fmla="*/ 522515 h 5143501"/>
                  <a:gd name="connsiteX2" fmla="*/ 2416629 w 7299481"/>
                  <a:gd name="connsiteY2" fmla="*/ 2024743 h 5143501"/>
                  <a:gd name="connsiteX3" fmla="*/ 0 w 7299481"/>
                  <a:gd name="connsiteY3" fmla="*/ 2661558 h 5143501"/>
                  <a:gd name="connsiteX4" fmla="*/ 2416629 w 7299481"/>
                  <a:gd name="connsiteY4" fmla="*/ 2596243 h 5143501"/>
                  <a:gd name="connsiteX5" fmla="*/ 751115 w 7299481"/>
                  <a:gd name="connsiteY5" fmla="*/ 4310743 h 5143501"/>
                  <a:gd name="connsiteX6" fmla="*/ 2873829 w 7299481"/>
                  <a:gd name="connsiteY6" fmla="*/ 3037115 h 5143501"/>
                  <a:gd name="connsiteX7" fmla="*/ 3706586 w 7299481"/>
                  <a:gd name="connsiteY7" fmla="*/ 5143501 h 5143501"/>
                  <a:gd name="connsiteX8" fmla="*/ 3380015 w 7299481"/>
                  <a:gd name="connsiteY8" fmla="*/ 2955472 h 5143501"/>
                  <a:gd name="connsiteX9" fmla="*/ 6237515 w 7299481"/>
                  <a:gd name="connsiteY9" fmla="*/ 4163786 h 5143501"/>
                  <a:gd name="connsiteX10" fmla="*/ 3967843 w 7299481"/>
                  <a:gd name="connsiteY10" fmla="*/ 2579915 h 5143501"/>
                  <a:gd name="connsiteX11" fmla="*/ 7299481 w 7299481"/>
                  <a:gd name="connsiteY11" fmla="*/ 1552330 h 5143501"/>
                  <a:gd name="connsiteX12" fmla="*/ 5976258 w 7299481"/>
                  <a:gd name="connsiteY12" fmla="*/ 1289957 h 5143501"/>
                  <a:gd name="connsiteX13" fmla="*/ 3347357 w 7299481"/>
                  <a:gd name="connsiteY13" fmla="*/ 1975758 h 5143501"/>
                  <a:gd name="connsiteX14" fmla="*/ 5323115 w 7299481"/>
                  <a:gd name="connsiteY14" fmla="*/ 212272 h 5143501"/>
                  <a:gd name="connsiteX15" fmla="*/ 3265715 w 7299481"/>
                  <a:gd name="connsiteY15" fmla="*/ 1649186 h 5143501"/>
                  <a:gd name="connsiteX16" fmla="*/ 2318657 w 7299481"/>
                  <a:gd name="connsiteY16" fmla="*/ 0 h 5143501"/>
                  <a:gd name="connsiteX17" fmla="*/ 2220686 w 7299481"/>
                  <a:gd name="connsiteY17" fmla="*/ 1404258 h 5143501"/>
                  <a:gd name="connsiteX0" fmla="*/ 2220686 w 7299481"/>
                  <a:gd name="connsiteY0" fmla="*/ 1404258 h 5143501"/>
                  <a:gd name="connsiteX1" fmla="*/ 228600 w 7299481"/>
                  <a:gd name="connsiteY1" fmla="*/ 522515 h 5143501"/>
                  <a:gd name="connsiteX2" fmla="*/ 2416629 w 7299481"/>
                  <a:gd name="connsiteY2" fmla="*/ 2024743 h 5143501"/>
                  <a:gd name="connsiteX3" fmla="*/ 0 w 7299481"/>
                  <a:gd name="connsiteY3" fmla="*/ 2661558 h 5143501"/>
                  <a:gd name="connsiteX4" fmla="*/ 2416629 w 7299481"/>
                  <a:gd name="connsiteY4" fmla="*/ 2596243 h 5143501"/>
                  <a:gd name="connsiteX5" fmla="*/ 751115 w 7299481"/>
                  <a:gd name="connsiteY5" fmla="*/ 4310743 h 5143501"/>
                  <a:gd name="connsiteX6" fmla="*/ 2873829 w 7299481"/>
                  <a:gd name="connsiteY6" fmla="*/ 3037115 h 5143501"/>
                  <a:gd name="connsiteX7" fmla="*/ 3706586 w 7299481"/>
                  <a:gd name="connsiteY7" fmla="*/ 5143501 h 5143501"/>
                  <a:gd name="connsiteX8" fmla="*/ 3380015 w 7299481"/>
                  <a:gd name="connsiteY8" fmla="*/ 2955472 h 5143501"/>
                  <a:gd name="connsiteX9" fmla="*/ 6237515 w 7299481"/>
                  <a:gd name="connsiteY9" fmla="*/ 4163786 h 5143501"/>
                  <a:gd name="connsiteX10" fmla="*/ 3967843 w 7299481"/>
                  <a:gd name="connsiteY10" fmla="*/ 2579915 h 5143501"/>
                  <a:gd name="connsiteX11" fmla="*/ 7299481 w 7299481"/>
                  <a:gd name="connsiteY11" fmla="*/ 1552330 h 5143501"/>
                  <a:gd name="connsiteX12" fmla="*/ 5976258 w 7299481"/>
                  <a:gd name="connsiteY12" fmla="*/ 1289957 h 5143501"/>
                  <a:gd name="connsiteX13" fmla="*/ 3347357 w 7299481"/>
                  <a:gd name="connsiteY13" fmla="*/ 1975758 h 5143501"/>
                  <a:gd name="connsiteX14" fmla="*/ 5323115 w 7299481"/>
                  <a:gd name="connsiteY14" fmla="*/ 212272 h 5143501"/>
                  <a:gd name="connsiteX15" fmla="*/ 3265715 w 7299481"/>
                  <a:gd name="connsiteY15" fmla="*/ 1649186 h 5143501"/>
                  <a:gd name="connsiteX16" fmla="*/ 2318657 w 7299481"/>
                  <a:gd name="connsiteY16" fmla="*/ 0 h 5143501"/>
                  <a:gd name="connsiteX17" fmla="*/ 2220686 w 7299481"/>
                  <a:gd name="connsiteY17" fmla="*/ 1404258 h 5143501"/>
                  <a:gd name="connsiteX0" fmla="*/ 2220686 w 7299481"/>
                  <a:gd name="connsiteY0" fmla="*/ 1404258 h 5143501"/>
                  <a:gd name="connsiteX1" fmla="*/ 228600 w 7299481"/>
                  <a:gd name="connsiteY1" fmla="*/ 522515 h 5143501"/>
                  <a:gd name="connsiteX2" fmla="*/ 2416629 w 7299481"/>
                  <a:gd name="connsiteY2" fmla="*/ 2024743 h 5143501"/>
                  <a:gd name="connsiteX3" fmla="*/ 0 w 7299481"/>
                  <a:gd name="connsiteY3" fmla="*/ 2661558 h 5143501"/>
                  <a:gd name="connsiteX4" fmla="*/ 2416629 w 7299481"/>
                  <a:gd name="connsiteY4" fmla="*/ 2596243 h 5143501"/>
                  <a:gd name="connsiteX5" fmla="*/ 751115 w 7299481"/>
                  <a:gd name="connsiteY5" fmla="*/ 4310743 h 5143501"/>
                  <a:gd name="connsiteX6" fmla="*/ 2873829 w 7299481"/>
                  <a:gd name="connsiteY6" fmla="*/ 3037115 h 5143501"/>
                  <a:gd name="connsiteX7" fmla="*/ 3706586 w 7299481"/>
                  <a:gd name="connsiteY7" fmla="*/ 5143501 h 5143501"/>
                  <a:gd name="connsiteX8" fmla="*/ 3380015 w 7299481"/>
                  <a:gd name="connsiteY8" fmla="*/ 2955472 h 5143501"/>
                  <a:gd name="connsiteX9" fmla="*/ 6825344 w 7299481"/>
                  <a:gd name="connsiteY9" fmla="*/ 3004457 h 5143501"/>
                  <a:gd name="connsiteX10" fmla="*/ 3967843 w 7299481"/>
                  <a:gd name="connsiteY10" fmla="*/ 2579915 h 5143501"/>
                  <a:gd name="connsiteX11" fmla="*/ 7299481 w 7299481"/>
                  <a:gd name="connsiteY11" fmla="*/ 1552330 h 5143501"/>
                  <a:gd name="connsiteX12" fmla="*/ 5976258 w 7299481"/>
                  <a:gd name="connsiteY12" fmla="*/ 1289957 h 5143501"/>
                  <a:gd name="connsiteX13" fmla="*/ 3347357 w 7299481"/>
                  <a:gd name="connsiteY13" fmla="*/ 1975758 h 5143501"/>
                  <a:gd name="connsiteX14" fmla="*/ 5323115 w 7299481"/>
                  <a:gd name="connsiteY14" fmla="*/ 212272 h 5143501"/>
                  <a:gd name="connsiteX15" fmla="*/ 3265715 w 7299481"/>
                  <a:gd name="connsiteY15" fmla="*/ 1649186 h 5143501"/>
                  <a:gd name="connsiteX16" fmla="*/ 2318657 w 7299481"/>
                  <a:gd name="connsiteY16" fmla="*/ 0 h 5143501"/>
                  <a:gd name="connsiteX17" fmla="*/ 2220686 w 7299481"/>
                  <a:gd name="connsiteY17" fmla="*/ 1404258 h 5143501"/>
                  <a:gd name="connsiteX0" fmla="*/ 2220686 w 7299481"/>
                  <a:gd name="connsiteY0" fmla="*/ 1404258 h 5143501"/>
                  <a:gd name="connsiteX1" fmla="*/ 228600 w 7299481"/>
                  <a:gd name="connsiteY1" fmla="*/ 522515 h 5143501"/>
                  <a:gd name="connsiteX2" fmla="*/ 2416629 w 7299481"/>
                  <a:gd name="connsiteY2" fmla="*/ 2024743 h 5143501"/>
                  <a:gd name="connsiteX3" fmla="*/ 0 w 7299481"/>
                  <a:gd name="connsiteY3" fmla="*/ 2661558 h 5143501"/>
                  <a:gd name="connsiteX4" fmla="*/ 2416629 w 7299481"/>
                  <a:gd name="connsiteY4" fmla="*/ 2596243 h 5143501"/>
                  <a:gd name="connsiteX5" fmla="*/ 751115 w 7299481"/>
                  <a:gd name="connsiteY5" fmla="*/ 4310743 h 5143501"/>
                  <a:gd name="connsiteX6" fmla="*/ 2873829 w 7299481"/>
                  <a:gd name="connsiteY6" fmla="*/ 3037115 h 5143501"/>
                  <a:gd name="connsiteX7" fmla="*/ 3706586 w 7299481"/>
                  <a:gd name="connsiteY7" fmla="*/ 5143501 h 5143501"/>
                  <a:gd name="connsiteX8" fmla="*/ 3380015 w 7299481"/>
                  <a:gd name="connsiteY8" fmla="*/ 2955472 h 5143501"/>
                  <a:gd name="connsiteX9" fmla="*/ 6825344 w 7299481"/>
                  <a:gd name="connsiteY9" fmla="*/ 3004457 h 5143501"/>
                  <a:gd name="connsiteX10" fmla="*/ 3967843 w 7299481"/>
                  <a:gd name="connsiteY10" fmla="*/ 2579915 h 5143501"/>
                  <a:gd name="connsiteX11" fmla="*/ 7299481 w 7299481"/>
                  <a:gd name="connsiteY11" fmla="*/ 1552330 h 5143501"/>
                  <a:gd name="connsiteX12" fmla="*/ 5976258 w 7299481"/>
                  <a:gd name="connsiteY12" fmla="*/ 1289957 h 5143501"/>
                  <a:gd name="connsiteX13" fmla="*/ 3347357 w 7299481"/>
                  <a:gd name="connsiteY13" fmla="*/ 1975758 h 5143501"/>
                  <a:gd name="connsiteX14" fmla="*/ 5323115 w 7299481"/>
                  <a:gd name="connsiteY14" fmla="*/ 212272 h 5143501"/>
                  <a:gd name="connsiteX15" fmla="*/ 3265715 w 7299481"/>
                  <a:gd name="connsiteY15" fmla="*/ 1649186 h 5143501"/>
                  <a:gd name="connsiteX16" fmla="*/ 2318657 w 7299481"/>
                  <a:gd name="connsiteY16" fmla="*/ 0 h 5143501"/>
                  <a:gd name="connsiteX17" fmla="*/ 2220686 w 7299481"/>
                  <a:gd name="connsiteY17" fmla="*/ 1404258 h 5143501"/>
                  <a:gd name="connsiteX0" fmla="*/ 2220686 w 7299481"/>
                  <a:gd name="connsiteY0" fmla="*/ 1404258 h 5143501"/>
                  <a:gd name="connsiteX1" fmla="*/ 228600 w 7299481"/>
                  <a:gd name="connsiteY1" fmla="*/ 522515 h 5143501"/>
                  <a:gd name="connsiteX2" fmla="*/ 2416629 w 7299481"/>
                  <a:gd name="connsiteY2" fmla="*/ 2024743 h 5143501"/>
                  <a:gd name="connsiteX3" fmla="*/ 0 w 7299481"/>
                  <a:gd name="connsiteY3" fmla="*/ 2661558 h 5143501"/>
                  <a:gd name="connsiteX4" fmla="*/ 2416629 w 7299481"/>
                  <a:gd name="connsiteY4" fmla="*/ 2596243 h 5143501"/>
                  <a:gd name="connsiteX5" fmla="*/ 751115 w 7299481"/>
                  <a:gd name="connsiteY5" fmla="*/ 4310743 h 5143501"/>
                  <a:gd name="connsiteX6" fmla="*/ 2873829 w 7299481"/>
                  <a:gd name="connsiteY6" fmla="*/ 3037115 h 5143501"/>
                  <a:gd name="connsiteX7" fmla="*/ 3706586 w 7299481"/>
                  <a:gd name="connsiteY7" fmla="*/ 5143501 h 5143501"/>
                  <a:gd name="connsiteX8" fmla="*/ 3380015 w 7299481"/>
                  <a:gd name="connsiteY8" fmla="*/ 2955472 h 5143501"/>
                  <a:gd name="connsiteX9" fmla="*/ 6825344 w 7299481"/>
                  <a:gd name="connsiteY9" fmla="*/ 3004457 h 5143501"/>
                  <a:gd name="connsiteX10" fmla="*/ 3967843 w 7299481"/>
                  <a:gd name="connsiteY10" fmla="*/ 2579915 h 5143501"/>
                  <a:gd name="connsiteX11" fmla="*/ 7299481 w 7299481"/>
                  <a:gd name="connsiteY11" fmla="*/ 1552330 h 5143501"/>
                  <a:gd name="connsiteX12" fmla="*/ 5976258 w 7299481"/>
                  <a:gd name="connsiteY12" fmla="*/ 1289957 h 5143501"/>
                  <a:gd name="connsiteX13" fmla="*/ 3347357 w 7299481"/>
                  <a:gd name="connsiteY13" fmla="*/ 1975758 h 5143501"/>
                  <a:gd name="connsiteX14" fmla="*/ 5323115 w 7299481"/>
                  <a:gd name="connsiteY14" fmla="*/ 212272 h 5143501"/>
                  <a:gd name="connsiteX15" fmla="*/ 3265715 w 7299481"/>
                  <a:gd name="connsiteY15" fmla="*/ 1649186 h 5143501"/>
                  <a:gd name="connsiteX16" fmla="*/ 2318657 w 7299481"/>
                  <a:gd name="connsiteY16" fmla="*/ 0 h 5143501"/>
                  <a:gd name="connsiteX17" fmla="*/ 2220686 w 7299481"/>
                  <a:gd name="connsiteY17" fmla="*/ 1404258 h 5143501"/>
                  <a:gd name="connsiteX0" fmla="*/ 2906485 w 7985280"/>
                  <a:gd name="connsiteY0" fmla="*/ 1404258 h 5143501"/>
                  <a:gd name="connsiteX1" fmla="*/ 914399 w 7985280"/>
                  <a:gd name="connsiteY1" fmla="*/ 522515 h 5143501"/>
                  <a:gd name="connsiteX2" fmla="*/ 3102428 w 7985280"/>
                  <a:gd name="connsiteY2" fmla="*/ 2024743 h 5143501"/>
                  <a:gd name="connsiteX3" fmla="*/ 685799 w 7985280"/>
                  <a:gd name="connsiteY3" fmla="*/ 2661558 h 5143501"/>
                  <a:gd name="connsiteX4" fmla="*/ 3102428 w 7985280"/>
                  <a:gd name="connsiteY4" fmla="*/ 2596243 h 5143501"/>
                  <a:gd name="connsiteX5" fmla="*/ 0 w 7985280"/>
                  <a:gd name="connsiteY5" fmla="*/ 4327072 h 5143501"/>
                  <a:gd name="connsiteX6" fmla="*/ 3559628 w 7985280"/>
                  <a:gd name="connsiteY6" fmla="*/ 3037115 h 5143501"/>
                  <a:gd name="connsiteX7" fmla="*/ 4392385 w 7985280"/>
                  <a:gd name="connsiteY7" fmla="*/ 5143501 h 5143501"/>
                  <a:gd name="connsiteX8" fmla="*/ 4065814 w 7985280"/>
                  <a:gd name="connsiteY8" fmla="*/ 2955472 h 5143501"/>
                  <a:gd name="connsiteX9" fmla="*/ 7511143 w 7985280"/>
                  <a:gd name="connsiteY9" fmla="*/ 3004457 h 5143501"/>
                  <a:gd name="connsiteX10" fmla="*/ 4653642 w 7985280"/>
                  <a:gd name="connsiteY10" fmla="*/ 2579915 h 5143501"/>
                  <a:gd name="connsiteX11" fmla="*/ 7985280 w 7985280"/>
                  <a:gd name="connsiteY11" fmla="*/ 1552330 h 5143501"/>
                  <a:gd name="connsiteX12" fmla="*/ 6662057 w 7985280"/>
                  <a:gd name="connsiteY12" fmla="*/ 1289957 h 5143501"/>
                  <a:gd name="connsiteX13" fmla="*/ 4033156 w 7985280"/>
                  <a:gd name="connsiteY13" fmla="*/ 1975758 h 5143501"/>
                  <a:gd name="connsiteX14" fmla="*/ 6008914 w 7985280"/>
                  <a:gd name="connsiteY14" fmla="*/ 212272 h 5143501"/>
                  <a:gd name="connsiteX15" fmla="*/ 3951514 w 7985280"/>
                  <a:gd name="connsiteY15" fmla="*/ 1649186 h 5143501"/>
                  <a:gd name="connsiteX16" fmla="*/ 3004456 w 7985280"/>
                  <a:gd name="connsiteY16" fmla="*/ 0 h 5143501"/>
                  <a:gd name="connsiteX17" fmla="*/ 2906485 w 7985280"/>
                  <a:gd name="connsiteY17" fmla="*/ 1404258 h 5143501"/>
                  <a:gd name="connsiteX0" fmla="*/ 2906485 w 7985280"/>
                  <a:gd name="connsiteY0" fmla="*/ 1404258 h 5143501"/>
                  <a:gd name="connsiteX1" fmla="*/ 914399 w 7985280"/>
                  <a:gd name="connsiteY1" fmla="*/ 522515 h 5143501"/>
                  <a:gd name="connsiteX2" fmla="*/ 3102428 w 7985280"/>
                  <a:gd name="connsiteY2" fmla="*/ 2024743 h 5143501"/>
                  <a:gd name="connsiteX3" fmla="*/ 685799 w 7985280"/>
                  <a:gd name="connsiteY3" fmla="*/ 2661558 h 5143501"/>
                  <a:gd name="connsiteX4" fmla="*/ 3102428 w 7985280"/>
                  <a:gd name="connsiteY4" fmla="*/ 2596243 h 5143501"/>
                  <a:gd name="connsiteX5" fmla="*/ 0 w 7985280"/>
                  <a:gd name="connsiteY5" fmla="*/ 4327072 h 5143501"/>
                  <a:gd name="connsiteX6" fmla="*/ 1894721 w 7985280"/>
                  <a:gd name="connsiteY6" fmla="*/ 3626059 h 5143501"/>
                  <a:gd name="connsiteX7" fmla="*/ 3559628 w 7985280"/>
                  <a:gd name="connsiteY7" fmla="*/ 3037115 h 5143501"/>
                  <a:gd name="connsiteX8" fmla="*/ 4392385 w 7985280"/>
                  <a:gd name="connsiteY8" fmla="*/ 5143501 h 5143501"/>
                  <a:gd name="connsiteX9" fmla="*/ 4065814 w 7985280"/>
                  <a:gd name="connsiteY9" fmla="*/ 2955472 h 5143501"/>
                  <a:gd name="connsiteX10" fmla="*/ 7511143 w 7985280"/>
                  <a:gd name="connsiteY10" fmla="*/ 3004457 h 5143501"/>
                  <a:gd name="connsiteX11" fmla="*/ 4653642 w 7985280"/>
                  <a:gd name="connsiteY11" fmla="*/ 2579915 h 5143501"/>
                  <a:gd name="connsiteX12" fmla="*/ 7985280 w 7985280"/>
                  <a:gd name="connsiteY12" fmla="*/ 1552330 h 5143501"/>
                  <a:gd name="connsiteX13" fmla="*/ 6662057 w 7985280"/>
                  <a:gd name="connsiteY13" fmla="*/ 1289957 h 5143501"/>
                  <a:gd name="connsiteX14" fmla="*/ 4033156 w 7985280"/>
                  <a:gd name="connsiteY14" fmla="*/ 1975758 h 5143501"/>
                  <a:gd name="connsiteX15" fmla="*/ 6008914 w 7985280"/>
                  <a:gd name="connsiteY15" fmla="*/ 212272 h 5143501"/>
                  <a:gd name="connsiteX16" fmla="*/ 3951514 w 7985280"/>
                  <a:gd name="connsiteY16" fmla="*/ 1649186 h 5143501"/>
                  <a:gd name="connsiteX17" fmla="*/ 3004456 w 7985280"/>
                  <a:gd name="connsiteY17" fmla="*/ 0 h 5143501"/>
                  <a:gd name="connsiteX18" fmla="*/ 2906485 w 7985280"/>
                  <a:gd name="connsiteY18" fmla="*/ 1404258 h 5143501"/>
                  <a:gd name="connsiteX0" fmla="*/ 2906485 w 7985280"/>
                  <a:gd name="connsiteY0" fmla="*/ 1404258 h 5143501"/>
                  <a:gd name="connsiteX1" fmla="*/ 914399 w 7985280"/>
                  <a:gd name="connsiteY1" fmla="*/ 522515 h 5143501"/>
                  <a:gd name="connsiteX2" fmla="*/ 3102428 w 7985280"/>
                  <a:gd name="connsiteY2" fmla="*/ 2024743 h 5143501"/>
                  <a:gd name="connsiteX3" fmla="*/ 685799 w 7985280"/>
                  <a:gd name="connsiteY3" fmla="*/ 2661558 h 5143501"/>
                  <a:gd name="connsiteX4" fmla="*/ 3102428 w 7985280"/>
                  <a:gd name="connsiteY4" fmla="*/ 2596243 h 5143501"/>
                  <a:gd name="connsiteX5" fmla="*/ 0 w 7985280"/>
                  <a:gd name="connsiteY5" fmla="*/ 4327072 h 5143501"/>
                  <a:gd name="connsiteX6" fmla="*/ 980321 w 7985280"/>
                  <a:gd name="connsiteY6" fmla="*/ 4916017 h 5143501"/>
                  <a:gd name="connsiteX7" fmla="*/ 3559628 w 7985280"/>
                  <a:gd name="connsiteY7" fmla="*/ 3037115 h 5143501"/>
                  <a:gd name="connsiteX8" fmla="*/ 4392385 w 7985280"/>
                  <a:gd name="connsiteY8" fmla="*/ 5143501 h 5143501"/>
                  <a:gd name="connsiteX9" fmla="*/ 4065814 w 7985280"/>
                  <a:gd name="connsiteY9" fmla="*/ 2955472 h 5143501"/>
                  <a:gd name="connsiteX10" fmla="*/ 7511143 w 7985280"/>
                  <a:gd name="connsiteY10" fmla="*/ 3004457 h 5143501"/>
                  <a:gd name="connsiteX11" fmla="*/ 4653642 w 7985280"/>
                  <a:gd name="connsiteY11" fmla="*/ 2579915 h 5143501"/>
                  <a:gd name="connsiteX12" fmla="*/ 7985280 w 7985280"/>
                  <a:gd name="connsiteY12" fmla="*/ 1552330 h 5143501"/>
                  <a:gd name="connsiteX13" fmla="*/ 6662057 w 7985280"/>
                  <a:gd name="connsiteY13" fmla="*/ 1289957 h 5143501"/>
                  <a:gd name="connsiteX14" fmla="*/ 4033156 w 7985280"/>
                  <a:gd name="connsiteY14" fmla="*/ 1975758 h 5143501"/>
                  <a:gd name="connsiteX15" fmla="*/ 6008914 w 7985280"/>
                  <a:gd name="connsiteY15" fmla="*/ 212272 h 5143501"/>
                  <a:gd name="connsiteX16" fmla="*/ 3951514 w 7985280"/>
                  <a:gd name="connsiteY16" fmla="*/ 1649186 h 5143501"/>
                  <a:gd name="connsiteX17" fmla="*/ 3004456 w 7985280"/>
                  <a:gd name="connsiteY17" fmla="*/ 0 h 5143501"/>
                  <a:gd name="connsiteX18" fmla="*/ 2906485 w 7985280"/>
                  <a:gd name="connsiteY18" fmla="*/ 1404258 h 5143501"/>
                  <a:gd name="connsiteX0" fmla="*/ 2906485 w 7985280"/>
                  <a:gd name="connsiteY0" fmla="*/ 1404258 h 5143501"/>
                  <a:gd name="connsiteX1" fmla="*/ 914399 w 7985280"/>
                  <a:gd name="connsiteY1" fmla="*/ 522515 h 5143501"/>
                  <a:gd name="connsiteX2" fmla="*/ 3102428 w 7985280"/>
                  <a:gd name="connsiteY2" fmla="*/ 2024743 h 5143501"/>
                  <a:gd name="connsiteX3" fmla="*/ 685799 w 7985280"/>
                  <a:gd name="connsiteY3" fmla="*/ 2661558 h 5143501"/>
                  <a:gd name="connsiteX4" fmla="*/ 3102428 w 7985280"/>
                  <a:gd name="connsiteY4" fmla="*/ 2596243 h 5143501"/>
                  <a:gd name="connsiteX5" fmla="*/ 0 w 7985280"/>
                  <a:gd name="connsiteY5" fmla="*/ 4327072 h 5143501"/>
                  <a:gd name="connsiteX6" fmla="*/ 980321 w 7985280"/>
                  <a:gd name="connsiteY6" fmla="*/ 4916017 h 5143501"/>
                  <a:gd name="connsiteX7" fmla="*/ 3559628 w 7985280"/>
                  <a:gd name="connsiteY7" fmla="*/ 3037115 h 5143501"/>
                  <a:gd name="connsiteX8" fmla="*/ 4392385 w 7985280"/>
                  <a:gd name="connsiteY8" fmla="*/ 5143501 h 5143501"/>
                  <a:gd name="connsiteX9" fmla="*/ 4065814 w 7985280"/>
                  <a:gd name="connsiteY9" fmla="*/ 2955472 h 5143501"/>
                  <a:gd name="connsiteX10" fmla="*/ 7511143 w 7985280"/>
                  <a:gd name="connsiteY10" fmla="*/ 3004457 h 5143501"/>
                  <a:gd name="connsiteX11" fmla="*/ 4653642 w 7985280"/>
                  <a:gd name="connsiteY11" fmla="*/ 2579915 h 5143501"/>
                  <a:gd name="connsiteX12" fmla="*/ 7985280 w 7985280"/>
                  <a:gd name="connsiteY12" fmla="*/ 1552330 h 5143501"/>
                  <a:gd name="connsiteX13" fmla="*/ 6662057 w 7985280"/>
                  <a:gd name="connsiteY13" fmla="*/ 1289957 h 5143501"/>
                  <a:gd name="connsiteX14" fmla="*/ 4033156 w 7985280"/>
                  <a:gd name="connsiteY14" fmla="*/ 1975758 h 5143501"/>
                  <a:gd name="connsiteX15" fmla="*/ 6008914 w 7985280"/>
                  <a:gd name="connsiteY15" fmla="*/ 212272 h 5143501"/>
                  <a:gd name="connsiteX16" fmla="*/ 3951514 w 7985280"/>
                  <a:gd name="connsiteY16" fmla="*/ 1649186 h 5143501"/>
                  <a:gd name="connsiteX17" fmla="*/ 3004456 w 7985280"/>
                  <a:gd name="connsiteY17" fmla="*/ 0 h 5143501"/>
                  <a:gd name="connsiteX18" fmla="*/ 2906485 w 7985280"/>
                  <a:gd name="connsiteY18" fmla="*/ 1404258 h 5143501"/>
                  <a:gd name="connsiteX0" fmla="*/ 2628899 w 7707694"/>
                  <a:gd name="connsiteY0" fmla="*/ 1404258 h 5143501"/>
                  <a:gd name="connsiteX1" fmla="*/ 636813 w 7707694"/>
                  <a:gd name="connsiteY1" fmla="*/ 522515 h 5143501"/>
                  <a:gd name="connsiteX2" fmla="*/ 2824842 w 7707694"/>
                  <a:gd name="connsiteY2" fmla="*/ 2024743 h 5143501"/>
                  <a:gd name="connsiteX3" fmla="*/ 408213 w 7707694"/>
                  <a:gd name="connsiteY3" fmla="*/ 2661558 h 5143501"/>
                  <a:gd name="connsiteX4" fmla="*/ 2824842 w 7707694"/>
                  <a:gd name="connsiteY4" fmla="*/ 2596243 h 5143501"/>
                  <a:gd name="connsiteX5" fmla="*/ 0 w 7707694"/>
                  <a:gd name="connsiteY5" fmla="*/ 4457700 h 5143501"/>
                  <a:gd name="connsiteX6" fmla="*/ 702735 w 7707694"/>
                  <a:gd name="connsiteY6" fmla="*/ 4916017 h 5143501"/>
                  <a:gd name="connsiteX7" fmla="*/ 3282042 w 7707694"/>
                  <a:gd name="connsiteY7" fmla="*/ 3037115 h 5143501"/>
                  <a:gd name="connsiteX8" fmla="*/ 4114799 w 7707694"/>
                  <a:gd name="connsiteY8" fmla="*/ 5143501 h 5143501"/>
                  <a:gd name="connsiteX9" fmla="*/ 3788228 w 7707694"/>
                  <a:gd name="connsiteY9" fmla="*/ 2955472 h 5143501"/>
                  <a:gd name="connsiteX10" fmla="*/ 7233557 w 7707694"/>
                  <a:gd name="connsiteY10" fmla="*/ 3004457 h 5143501"/>
                  <a:gd name="connsiteX11" fmla="*/ 4376056 w 7707694"/>
                  <a:gd name="connsiteY11" fmla="*/ 2579915 h 5143501"/>
                  <a:gd name="connsiteX12" fmla="*/ 7707694 w 7707694"/>
                  <a:gd name="connsiteY12" fmla="*/ 1552330 h 5143501"/>
                  <a:gd name="connsiteX13" fmla="*/ 6384471 w 7707694"/>
                  <a:gd name="connsiteY13" fmla="*/ 1289957 h 5143501"/>
                  <a:gd name="connsiteX14" fmla="*/ 3755570 w 7707694"/>
                  <a:gd name="connsiteY14" fmla="*/ 1975758 h 5143501"/>
                  <a:gd name="connsiteX15" fmla="*/ 5731328 w 7707694"/>
                  <a:gd name="connsiteY15" fmla="*/ 212272 h 5143501"/>
                  <a:gd name="connsiteX16" fmla="*/ 3673928 w 7707694"/>
                  <a:gd name="connsiteY16" fmla="*/ 1649186 h 5143501"/>
                  <a:gd name="connsiteX17" fmla="*/ 2726870 w 7707694"/>
                  <a:gd name="connsiteY17" fmla="*/ 0 h 5143501"/>
                  <a:gd name="connsiteX18" fmla="*/ 2628899 w 7707694"/>
                  <a:gd name="connsiteY18" fmla="*/ 1404258 h 5143501"/>
                  <a:gd name="connsiteX0" fmla="*/ 2628899 w 7707694"/>
                  <a:gd name="connsiteY0" fmla="*/ 1404258 h 5143501"/>
                  <a:gd name="connsiteX1" fmla="*/ 636813 w 7707694"/>
                  <a:gd name="connsiteY1" fmla="*/ 522515 h 5143501"/>
                  <a:gd name="connsiteX2" fmla="*/ 2824842 w 7707694"/>
                  <a:gd name="connsiteY2" fmla="*/ 2024743 h 5143501"/>
                  <a:gd name="connsiteX3" fmla="*/ 408213 w 7707694"/>
                  <a:gd name="connsiteY3" fmla="*/ 2661558 h 5143501"/>
                  <a:gd name="connsiteX4" fmla="*/ 2824842 w 7707694"/>
                  <a:gd name="connsiteY4" fmla="*/ 2596243 h 5143501"/>
                  <a:gd name="connsiteX5" fmla="*/ 0 w 7707694"/>
                  <a:gd name="connsiteY5" fmla="*/ 4457700 h 5143501"/>
                  <a:gd name="connsiteX6" fmla="*/ 702735 w 7707694"/>
                  <a:gd name="connsiteY6" fmla="*/ 4916017 h 5143501"/>
                  <a:gd name="connsiteX7" fmla="*/ 3282042 w 7707694"/>
                  <a:gd name="connsiteY7" fmla="*/ 3037115 h 5143501"/>
                  <a:gd name="connsiteX8" fmla="*/ 4114799 w 7707694"/>
                  <a:gd name="connsiteY8" fmla="*/ 5143501 h 5143501"/>
                  <a:gd name="connsiteX9" fmla="*/ 3788228 w 7707694"/>
                  <a:gd name="connsiteY9" fmla="*/ 2955472 h 5143501"/>
                  <a:gd name="connsiteX10" fmla="*/ 7233557 w 7707694"/>
                  <a:gd name="connsiteY10" fmla="*/ 3004457 h 5143501"/>
                  <a:gd name="connsiteX11" fmla="*/ 4376056 w 7707694"/>
                  <a:gd name="connsiteY11" fmla="*/ 2579915 h 5143501"/>
                  <a:gd name="connsiteX12" fmla="*/ 7707694 w 7707694"/>
                  <a:gd name="connsiteY12" fmla="*/ 1552330 h 5143501"/>
                  <a:gd name="connsiteX13" fmla="*/ 6384471 w 7707694"/>
                  <a:gd name="connsiteY13" fmla="*/ 1289957 h 5143501"/>
                  <a:gd name="connsiteX14" fmla="*/ 3755570 w 7707694"/>
                  <a:gd name="connsiteY14" fmla="*/ 1975758 h 5143501"/>
                  <a:gd name="connsiteX15" fmla="*/ 5731328 w 7707694"/>
                  <a:gd name="connsiteY15" fmla="*/ 212272 h 5143501"/>
                  <a:gd name="connsiteX16" fmla="*/ 3673928 w 7707694"/>
                  <a:gd name="connsiteY16" fmla="*/ 1649186 h 5143501"/>
                  <a:gd name="connsiteX17" fmla="*/ 2726870 w 7707694"/>
                  <a:gd name="connsiteY17" fmla="*/ 0 h 5143501"/>
                  <a:gd name="connsiteX18" fmla="*/ 2628899 w 7707694"/>
                  <a:gd name="connsiteY18" fmla="*/ 1404258 h 5143501"/>
                  <a:gd name="connsiteX0" fmla="*/ 2628899 w 7707694"/>
                  <a:gd name="connsiteY0" fmla="*/ 1404258 h 5143501"/>
                  <a:gd name="connsiteX1" fmla="*/ 636813 w 7707694"/>
                  <a:gd name="connsiteY1" fmla="*/ 522515 h 5143501"/>
                  <a:gd name="connsiteX2" fmla="*/ 2824842 w 7707694"/>
                  <a:gd name="connsiteY2" fmla="*/ 2024743 h 5143501"/>
                  <a:gd name="connsiteX3" fmla="*/ 408213 w 7707694"/>
                  <a:gd name="connsiteY3" fmla="*/ 2661558 h 5143501"/>
                  <a:gd name="connsiteX4" fmla="*/ 2824842 w 7707694"/>
                  <a:gd name="connsiteY4" fmla="*/ 2596243 h 5143501"/>
                  <a:gd name="connsiteX5" fmla="*/ 0 w 7707694"/>
                  <a:gd name="connsiteY5" fmla="*/ 4457700 h 5143501"/>
                  <a:gd name="connsiteX6" fmla="*/ 702735 w 7707694"/>
                  <a:gd name="connsiteY6" fmla="*/ 4916017 h 5143501"/>
                  <a:gd name="connsiteX7" fmla="*/ 3282042 w 7707694"/>
                  <a:gd name="connsiteY7" fmla="*/ 3037115 h 5143501"/>
                  <a:gd name="connsiteX8" fmla="*/ 4114799 w 7707694"/>
                  <a:gd name="connsiteY8" fmla="*/ 5143501 h 5143501"/>
                  <a:gd name="connsiteX9" fmla="*/ 3788228 w 7707694"/>
                  <a:gd name="connsiteY9" fmla="*/ 2955472 h 5143501"/>
                  <a:gd name="connsiteX10" fmla="*/ 7233557 w 7707694"/>
                  <a:gd name="connsiteY10" fmla="*/ 3004457 h 5143501"/>
                  <a:gd name="connsiteX11" fmla="*/ 4376056 w 7707694"/>
                  <a:gd name="connsiteY11" fmla="*/ 2579915 h 5143501"/>
                  <a:gd name="connsiteX12" fmla="*/ 7707694 w 7707694"/>
                  <a:gd name="connsiteY12" fmla="*/ 1552330 h 5143501"/>
                  <a:gd name="connsiteX13" fmla="*/ 6384471 w 7707694"/>
                  <a:gd name="connsiteY13" fmla="*/ 1289957 h 5143501"/>
                  <a:gd name="connsiteX14" fmla="*/ 3755570 w 7707694"/>
                  <a:gd name="connsiteY14" fmla="*/ 1975758 h 5143501"/>
                  <a:gd name="connsiteX15" fmla="*/ 5731328 w 7707694"/>
                  <a:gd name="connsiteY15" fmla="*/ 212272 h 5143501"/>
                  <a:gd name="connsiteX16" fmla="*/ 3673928 w 7707694"/>
                  <a:gd name="connsiteY16" fmla="*/ 1649186 h 5143501"/>
                  <a:gd name="connsiteX17" fmla="*/ 2726870 w 7707694"/>
                  <a:gd name="connsiteY17" fmla="*/ 0 h 5143501"/>
                  <a:gd name="connsiteX18" fmla="*/ 2628899 w 7707694"/>
                  <a:gd name="connsiteY18" fmla="*/ 1404258 h 5143501"/>
                  <a:gd name="connsiteX0" fmla="*/ 2628899 w 7707694"/>
                  <a:gd name="connsiteY0" fmla="*/ 1404258 h 5143501"/>
                  <a:gd name="connsiteX1" fmla="*/ 636813 w 7707694"/>
                  <a:gd name="connsiteY1" fmla="*/ 522515 h 5143501"/>
                  <a:gd name="connsiteX2" fmla="*/ 2824842 w 7707694"/>
                  <a:gd name="connsiteY2" fmla="*/ 2024743 h 5143501"/>
                  <a:gd name="connsiteX3" fmla="*/ 408213 w 7707694"/>
                  <a:gd name="connsiteY3" fmla="*/ 2661558 h 5143501"/>
                  <a:gd name="connsiteX4" fmla="*/ 2824842 w 7707694"/>
                  <a:gd name="connsiteY4" fmla="*/ 2596243 h 5143501"/>
                  <a:gd name="connsiteX5" fmla="*/ 0 w 7707694"/>
                  <a:gd name="connsiteY5" fmla="*/ 4457700 h 5143501"/>
                  <a:gd name="connsiteX6" fmla="*/ 702735 w 7707694"/>
                  <a:gd name="connsiteY6" fmla="*/ 4916017 h 5143501"/>
                  <a:gd name="connsiteX7" fmla="*/ 3282042 w 7707694"/>
                  <a:gd name="connsiteY7" fmla="*/ 3037115 h 5143501"/>
                  <a:gd name="connsiteX8" fmla="*/ 4114799 w 7707694"/>
                  <a:gd name="connsiteY8" fmla="*/ 5143501 h 5143501"/>
                  <a:gd name="connsiteX9" fmla="*/ 3788228 w 7707694"/>
                  <a:gd name="connsiteY9" fmla="*/ 2955472 h 5143501"/>
                  <a:gd name="connsiteX10" fmla="*/ 7233557 w 7707694"/>
                  <a:gd name="connsiteY10" fmla="*/ 3004457 h 5143501"/>
                  <a:gd name="connsiteX11" fmla="*/ 4376056 w 7707694"/>
                  <a:gd name="connsiteY11" fmla="*/ 2579915 h 5143501"/>
                  <a:gd name="connsiteX12" fmla="*/ 7707694 w 7707694"/>
                  <a:gd name="connsiteY12" fmla="*/ 1552330 h 5143501"/>
                  <a:gd name="connsiteX13" fmla="*/ 6384471 w 7707694"/>
                  <a:gd name="connsiteY13" fmla="*/ 1289957 h 5143501"/>
                  <a:gd name="connsiteX14" fmla="*/ 3755570 w 7707694"/>
                  <a:gd name="connsiteY14" fmla="*/ 1975758 h 5143501"/>
                  <a:gd name="connsiteX15" fmla="*/ 5731328 w 7707694"/>
                  <a:gd name="connsiteY15" fmla="*/ 212272 h 5143501"/>
                  <a:gd name="connsiteX16" fmla="*/ 3673928 w 7707694"/>
                  <a:gd name="connsiteY16" fmla="*/ 1649186 h 5143501"/>
                  <a:gd name="connsiteX17" fmla="*/ 2726870 w 7707694"/>
                  <a:gd name="connsiteY17" fmla="*/ 0 h 5143501"/>
                  <a:gd name="connsiteX18" fmla="*/ 2628899 w 7707694"/>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637421 w 7642380"/>
                  <a:gd name="connsiteY6" fmla="*/ 4916017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3690256 w 7642380"/>
                  <a:gd name="connsiteY14" fmla="*/ 1975758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637421 w 7642380"/>
                  <a:gd name="connsiteY6" fmla="*/ 4916017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3690256 w 7642380"/>
                  <a:gd name="connsiteY14" fmla="*/ 1975758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261864 w 7642380"/>
                  <a:gd name="connsiteY6" fmla="*/ 4916017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3690256 w 7642380"/>
                  <a:gd name="connsiteY14" fmla="*/ 1975758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261864 w 7642380"/>
                  <a:gd name="connsiteY6" fmla="*/ 4916017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3690256 w 7642380"/>
                  <a:gd name="connsiteY14" fmla="*/ 1975758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261864 w 7642380"/>
                  <a:gd name="connsiteY6" fmla="*/ 4916017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3690256 w 7642380"/>
                  <a:gd name="connsiteY14" fmla="*/ 1975758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261864 w 7642380"/>
                  <a:gd name="connsiteY6" fmla="*/ 4916017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3690256 w 7642380"/>
                  <a:gd name="connsiteY14" fmla="*/ 1975758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3690256 w 7642380"/>
                  <a:gd name="connsiteY14" fmla="*/ 1975758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4865913 w 7642380"/>
                  <a:gd name="connsiteY14" fmla="*/ 1583872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4800599 w 7642380"/>
                  <a:gd name="connsiteY14" fmla="*/ 1583872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4800599 w 7642380"/>
                  <a:gd name="connsiteY14" fmla="*/ 1583872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4800599 w 7642380"/>
                  <a:gd name="connsiteY14" fmla="*/ 1583872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4898571 w 7642380"/>
                  <a:gd name="connsiteY14" fmla="*/ 1420587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4898571 w 7642380"/>
                  <a:gd name="connsiteY14" fmla="*/ 1420587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4751614 w 7642380"/>
                  <a:gd name="connsiteY14" fmla="*/ 1453244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4751614 w 7642380"/>
                  <a:gd name="connsiteY14" fmla="*/ 1453244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4751614 w 7642380"/>
                  <a:gd name="connsiteY14" fmla="*/ 1453244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5666014 w 7642380"/>
                  <a:gd name="connsiteY14" fmla="*/ 212272 h 5143501"/>
                  <a:gd name="connsiteX15" fmla="*/ 3608614 w 7642380"/>
                  <a:gd name="connsiteY15" fmla="*/ 1649186 h 5143501"/>
                  <a:gd name="connsiteX16" fmla="*/ 2661556 w 7642380"/>
                  <a:gd name="connsiteY16" fmla="*/ 0 h 5143501"/>
                  <a:gd name="connsiteX17" fmla="*/ 2563585 w 7642380"/>
                  <a:gd name="connsiteY17"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4850193 w 7642380"/>
                  <a:gd name="connsiteY14" fmla="*/ 1552331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4850193 w 7642380"/>
                  <a:gd name="connsiteY14" fmla="*/ 1552331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4850193 w 7642380"/>
                  <a:gd name="connsiteY14" fmla="*/ 1552331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7168243 w 7642380"/>
                  <a:gd name="connsiteY10" fmla="*/ 3004457 h 5143501"/>
                  <a:gd name="connsiteX11" fmla="*/ 4310742 w 7642380"/>
                  <a:gd name="connsiteY11" fmla="*/ 2579915 h 5143501"/>
                  <a:gd name="connsiteX12" fmla="*/ 7642380 w 7642380"/>
                  <a:gd name="connsiteY12" fmla="*/ 1552330 h 5143501"/>
                  <a:gd name="connsiteX13" fmla="*/ 6319157 w 7642380"/>
                  <a:gd name="connsiteY13" fmla="*/ 1289957 h 5143501"/>
                  <a:gd name="connsiteX14" fmla="*/ 4850193 w 7642380"/>
                  <a:gd name="connsiteY14" fmla="*/ 1552331 h 5143501"/>
                  <a:gd name="connsiteX15" fmla="*/ 5666014 w 7642380"/>
                  <a:gd name="connsiteY15" fmla="*/ 212272 h 5143501"/>
                  <a:gd name="connsiteX16" fmla="*/ 3608614 w 7642380"/>
                  <a:gd name="connsiteY16" fmla="*/ 1649186 h 5143501"/>
                  <a:gd name="connsiteX17" fmla="*/ 2661556 w 7642380"/>
                  <a:gd name="connsiteY17" fmla="*/ 0 h 5143501"/>
                  <a:gd name="connsiteX18" fmla="*/ 2563585 w 7642380"/>
                  <a:gd name="connsiteY18"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6189136 w 7642380"/>
                  <a:gd name="connsiteY10" fmla="*/ 3544417 h 5143501"/>
                  <a:gd name="connsiteX11" fmla="*/ 7168243 w 7642380"/>
                  <a:gd name="connsiteY11" fmla="*/ 3004457 h 5143501"/>
                  <a:gd name="connsiteX12" fmla="*/ 4310742 w 7642380"/>
                  <a:gd name="connsiteY12" fmla="*/ 2579915 h 5143501"/>
                  <a:gd name="connsiteX13" fmla="*/ 7642380 w 7642380"/>
                  <a:gd name="connsiteY13" fmla="*/ 1552330 h 5143501"/>
                  <a:gd name="connsiteX14" fmla="*/ 6319157 w 7642380"/>
                  <a:gd name="connsiteY14" fmla="*/ 1289957 h 5143501"/>
                  <a:gd name="connsiteX15" fmla="*/ 4850193 w 7642380"/>
                  <a:gd name="connsiteY15" fmla="*/ 1552331 h 5143501"/>
                  <a:gd name="connsiteX16" fmla="*/ 5666014 w 7642380"/>
                  <a:gd name="connsiteY16" fmla="*/ 212272 h 5143501"/>
                  <a:gd name="connsiteX17" fmla="*/ 3608614 w 7642380"/>
                  <a:gd name="connsiteY17" fmla="*/ 1649186 h 5143501"/>
                  <a:gd name="connsiteX18" fmla="*/ 2661556 w 7642380"/>
                  <a:gd name="connsiteY18" fmla="*/ 0 h 5143501"/>
                  <a:gd name="connsiteX19" fmla="*/ 2563585 w 7642380"/>
                  <a:gd name="connsiteY19"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6205464 w 7642380"/>
                  <a:gd name="connsiteY10" fmla="*/ 4638431 h 5143501"/>
                  <a:gd name="connsiteX11" fmla="*/ 7168243 w 7642380"/>
                  <a:gd name="connsiteY11" fmla="*/ 3004457 h 5143501"/>
                  <a:gd name="connsiteX12" fmla="*/ 4310742 w 7642380"/>
                  <a:gd name="connsiteY12" fmla="*/ 2579915 h 5143501"/>
                  <a:gd name="connsiteX13" fmla="*/ 7642380 w 7642380"/>
                  <a:gd name="connsiteY13" fmla="*/ 1552330 h 5143501"/>
                  <a:gd name="connsiteX14" fmla="*/ 6319157 w 7642380"/>
                  <a:gd name="connsiteY14" fmla="*/ 1289957 h 5143501"/>
                  <a:gd name="connsiteX15" fmla="*/ 4850193 w 7642380"/>
                  <a:gd name="connsiteY15" fmla="*/ 1552331 h 5143501"/>
                  <a:gd name="connsiteX16" fmla="*/ 5666014 w 7642380"/>
                  <a:gd name="connsiteY16" fmla="*/ 212272 h 5143501"/>
                  <a:gd name="connsiteX17" fmla="*/ 3608614 w 7642380"/>
                  <a:gd name="connsiteY17" fmla="*/ 1649186 h 5143501"/>
                  <a:gd name="connsiteX18" fmla="*/ 2661556 w 7642380"/>
                  <a:gd name="connsiteY18" fmla="*/ 0 h 5143501"/>
                  <a:gd name="connsiteX19" fmla="*/ 2563585 w 7642380"/>
                  <a:gd name="connsiteY19"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6205464 w 7642380"/>
                  <a:gd name="connsiteY10" fmla="*/ 4638431 h 5143501"/>
                  <a:gd name="connsiteX11" fmla="*/ 7168243 w 7642380"/>
                  <a:gd name="connsiteY11" fmla="*/ 3004457 h 5143501"/>
                  <a:gd name="connsiteX12" fmla="*/ 4310742 w 7642380"/>
                  <a:gd name="connsiteY12" fmla="*/ 2579915 h 5143501"/>
                  <a:gd name="connsiteX13" fmla="*/ 7642380 w 7642380"/>
                  <a:gd name="connsiteY13" fmla="*/ 1552330 h 5143501"/>
                  <a:gd name="connsiteX14" fmla="*/ 6319157 w 7642380"/>
                  <a:gd name="connsiteY14" fmla="*/ 1289957 h 5143501"/>
                  <a:gd name="connsiteX15" fmla="*/ 4850193 w 7642380"/>
                  <a:gd name="connsiteY15" fmla="*/ 1552331 h 5143501"/>
                  <a:gd name="connsiteX16" fmla="*/ 5666014 w 7642380"/>
                  <a:gd name="connsiteY16" fmla="*/ 212272 h 5143501"/>
                  <a:gd name="connsiteX17" fmla="*/ 3608614 w 7642380"/>
                  <a:gd name="connsiteY17" fmla="*/ 1649186 h 5143501"/>
                  <a:gd name="connsiteX18" fmla="*/ 2661556 w 7642380"/>
                  <a:gd name="connsiteY18" fmla="*/ 0 h 5143501"/>
                  <a:gd name="connsiteX19" fmla="*/ 2563585 w 7642380"/>
                  <a:gd name="connsiteY19"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6205464 w 7642380"/>
                  <a:gd name="connsiteY10" fmla="*/ 4638431 h 5143501"/>
                  <a:gd name="connsiteX11" fmla="*/ 7168243 w 7642380"/>
                  <a:gd name="connsiteY11" fmla="*/ 3004457 h 5143501"/>
                  <a:gd name="connsiteX12" fmla="*/ 4310742 w 7642380"/>
                  <a:gd name="connsiteY12" fmla="*/ 2579915 h 5143501"/>
                  <a:gd name="connsiteX13" fmla="*/ 7642380 w 7642380"/>
                  <a:gd name="connsiteY13" fmla="*/ 1552330 h 5143501"/>
                  <a:gd name="connsiteX14" fmla="*/ 6319157 w 7642380"/>
                  <a:gd name="connsiteY14" fmla="*/ 1289957 h 5143501"/>
                  <a:gd name="connsiteX15" fmla="*/ 4850193 w 7642380"/>
                  <a:gd name="connsiteY15" fmla="*/ 1552331 h 5143501"/>
                  <a:gd name="connsiteX16" fmla="*/ 5666014 w 7642380"/>
                  <a:gd name="connsiteY16" fmla="*/ 212272 h 5143501"/>
                  <a:gd name="connsiteX17" fmla="*/ 3608614 w 7642380"/>
                  <a:gd name="connsiteY17" fmla="*/ 1649186 h 5143501"/>
                  <a:gd name="connsiteX18" fmla="*/ 2661556 w 7642380"/>
                  <a:gd name="connsiteY18" fmla="*/ 0 h 5143501"/>
                  <a:gd name="connsiteX19" fmla="*/ 2563585 w 7642380"/>
                  <a:gd name="connsiteY19"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6205464 w 7642380"/>
                  <a:gd name="connsiteY10" fmla="*/ 4638431 h 5143501"/>
                  <a:gd name="connsiteX11" fmla="*/ 7037614 w 7642380"/>
                  <a:gd name="connsiteY11" fmla="*/ 2677886 h 5143501"/>
                  <a:gd name="connsiteX12" fmla="*/ 4310742 w 7642380"/>
                  <a:gd name="connsiteY12" fmla="*/ 2579915 h 5143501"/>
                  <a:gd name="connsiteX13" fmla="*/ 7642380 w 7642380"/>
                  <a:gd name="connsiteY13" fmla="*/ 1552330 h 5143501"/>
                  <a:gd name="connsiteX14" fmla="*/ 6319157 w 7642380"/>
                  <a:gd name="connsiteY14" fmla="*/ 1289957 h 5143501"/>
                  <a:gd name="connsiteX15" fmla="*/ 4850193 w 7642380"/>
                  <a:gd name="connsiteY15" fmla="*/ 1552331 h 5143501"/>
                  <a:gd name="connsiteX16" fmla="*/ 5666014 w 7642380"/>
                  <a:gd name="connsiteY16" fmla="*/ 212272 h 5143501"/>
                  <a:gd name="connsiteX17" fmla="*/ 3608614 w 7642380"/>
                  <a:gd name="connsiteY17" fmla="*/ 1649186 h 5143501"/>
                  <a:gd name="connsiteX18" fmla="*/ 2661556 w 7642380"/>
                  <a:gd name="connsiteY18" fmla="*/ 0 h 5143501"/>
                  <a:gd name="connsiteX19" fmla="*/ 2563585 w 7642380"/>
                  <a:gd name="connsiteY19"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6205464 w 7642380"/>
                  <a:gd name="connsiteY10" fmla="*/ 4638431 h 5143501"/>
                  <a:gd name="connsiteX11" fmla="*/ 7037614 w 7642380"/>
                  <a:gd name="connsiteY11" fmla="*/ 2677886 h 5143501"/>
                  <a:gd name="connsiteX12" fmla="*/ 4310742 w 7642380"/>
                  <a:gd name="connsiteY12" fmla="*/ 2579915 h 5143501"/>
                  <a:gd name="connsiteX13" fmla="*/ 7642380 w 7642380"/>
                  <a:gd name="connsiteY13" fmla="*/ 1552330 h 5143501"/>
                  <a:gd name="connsiteX14" fmla="*/ 6319157 w 7642380"/>
                  <a:gd name="connsiteY14" fmla="*/ 1289957 h 5143501"/>
                  <a:gd name="connsiteX15" fmla="*/ 4850193 w 7642380"/>
                  <a:gd name="connsiteY15" fmla="*/ 1552331 h 5143501"/>
                  <a:gd name="connsiteX16" fmla="*/ 5666014 w 7642380"/>
                  <a:gd name="connsiteY16" fmla="*/ 212272 h 5143501"/>
                  <a:gd name="connsiteX17" fmla="*/ 3608614 w 7642380"/>
                  <a:gd name="connsiteY17" fmla="*/ 1649186 h 5143501"/>
                  <a:gd name="connsiteX18" fmla="*/ 2661556 w 7642380"/>
                  <a:gd name="connsiteY18" fmla="*/ 0 h 5143501"/>
                  <a:gd name="connsiteX19" fmla="*/ 2563585 w 7642380"/>
                  <a:gd name="connsiteY19"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6205464 w 7642380"/>
                  <a:gd name="connsiteY10" fmla="*/ 4638431 h 5143501"/>
                  <a:gd name="connsiteX11" fmla="*/ 7037614 w 7642380"/>
                  <a:gd name="connsiteY11" fmla="*/ 2677886 h 5143501"/>
                  <a:gd name="connsiteX12" fmla="*/ 4310742 w 7642380"/>
                  <a:gd name="connsiteY12" fmla="*/ 2579915 h 5143501"/>
                  <a:gd name="connsiteX13" fmla="*/ 7642380 w 7642380"/>
                  <a:gd name="connsiteY13" fmla="*/ 1552330 h 5143501"/>
                  <a:gd name="connsiteX14" fmla="*/ 6319157 w 7642380"/>
                  <a:gd name="connsiteY14" fmla="*/ 1289957 h 5143501"/>
                  <a:gd name="connsiteX15" fmla="*/ 4850193 w 7642380"/>
                  <a:gd name="connsiteY15" fmla="*/ 1552331 h 5143501"/>
                  <a:gd name="connsiteX16" fmla="*/ 5666014 w 7642380"/>
                  <a:gd name="connsiteY16" fmla="*/ 212272 h 5143501"/>
                  <a:gd name="connsiteX17" fmla="*/ 3608614 w 7642380"/>
                  <a:gd name="connsiteY17" fmla="*/ 1649186 h 5143501"/>
                  <a:gd name="connsiteX18" fmla="*/ 2661556 w 7642380"/>
                  <a:gd name="connsiteY18" fmla="*/ 0 h 5143501"/>
                  <a:gd name="connsiteX19" fmla="*/ 2563585 w 7642380"/>
                  <a:gd name="connsiteY19"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6205464 w 7642380"/>
                  <a:gd name="connsiteY10" fmla="*/ 4638431 h 5143501"/>
                  <a:gd name="connsiteX11" fmla="*/ 7037614 w 7642380"/>
                  <a:gd name="connsiteY11" fmla="*/ 2677886 h 5143501"/>
                  <a:gd name="connsiteX12" fmla="*/ 4310742 w 7642380"/>
                  <a:gd name="connsiteY12" fmla="*/ 2579915 h 5143501"/>
                  <a:gd name="connsiteX13" fmla="*/ 7642380 w 7642380"/>
                  <a:gd name="connsiteY13" fmla="*/ 1552330 h 5143501"/>
                  <a:gd name="connsiteX14" fmla="*/ 6319157 w 7642380"/>
                  <a:gd name="connsiteY14" fmla="*/ 1289957 h 5143501"/>
                  <a:gd name="connsiteX15" fmla="*/ 4850193 w 7642380"/>
                  <a:gd name="connsiteY15" fmla="*/ 1552331 h 5143501"/>
                  <a:gd name="connsiteX16" fmla="*/ 5666014 w 7642380"/>
                  <a:gd name="connsiteY16" fmla="*/ 212272 h 5143501"/>
                  <a:gd name="connsiteX17" fmla="*/ 3608614 w 7642380"/>
                  <a:gd name="connsiteY17" fmla="*/ 1649186 h 5143501"/>
                  <a:gd name="connsiteX18" fmla="*/ 2661556 w 7642380"/>
                  <a:gd name="connsiteY18" fmla="*/ 0 h 5143501"/>
                  <a:gd name="connsiteX19" fmla="*/ 2563585 w 7642380"/>
                  <a:gd name="connsiteY19"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6205464 w 7642380"/>
                  <a:gd name="connsiteY10" fmla="*/ 4638431 h 5143501"/>
                  <a:gd name="connsiteX11" fmla="*/ 7037614 w 7642380"/>
                  <a:gd name="connsiteY11" fmla="*/ 2677886 h 5143501"/>
                  <a:gd name="connsiteX12" fmla="*/ 4310742 w 7642380"/>
                  <a:gd name="connsiteY12" fmla="*/ 2579915 h 5143501"/>
                  <a:gd name="connsiteX13" fmla="*/ 7642380 w 7642380"/>
                  <a:gd name="connsiteY13" fmla="*/ 1552330 h 5143501"/>
                  <a:gd name="connsiteX14" fmla="*/ 6319157 w 7642380"/>
                  <a:gd name="connsiteY14" fmla="*/ 1289957 h 5143501"/>
                  <a:gd name="connsiteX15" fmla="*/ 4850193 w 7642380"/>
                  <a:gd name="connsiteY15" fmla="*/ 1552331 h 5143501"/>
                  <a:gd name="connsiteX16" fmla="*/ 5666014 w 7642380"/>
                  <a:gd name="connsiteY16" fmla="*/ 212272 h 5143501"/>
                  <a:gd name="connsiteX17" fmla="*/ 3608614 w 7642380"/>
                  <a:gd name="connsiteY17" fmla="*/ 1649186 h 5143501"/>
                  <a:gd name="connsiteX18" fmla="*/ 2661556 w 7642380"/>
                  <a:gd name="connsiteY18" fmla="*/ 0 h 5143501"/>
                  <a:gd name="connsiteX19" fmla="*/ 2563585 w 7642380"/>
                  <a:gd name="connsiteY19"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6205464 w 7642380"/>
                  <a:gd name="connsiteY10" fmla="*/ 4638431 h 5143501"/>
                  <a:gd name="connsiteX11" fmla="*/ 7037614 w 7642380"/>
                  <a:gd name="connsiteY11" fmla="*/ 2677886 h 5143501"/>
                  <a:gd name="connsiteX12" fmla="*/ 5094513 w 7642380"/>
                  <a:gd name="connsiteY12" fmla="*/ 2596244 h 5143501"/>
                  <a:gd name="connsiteX13" fmla="*/ 7642380 w 7642380"/>
                  <a:gd name="connsiteY13" fmla="*/ 1552330 h 5143501"/>
                  <a:gd name="connsiteX14" fmla="*/ 6319157 w 7642380"/>
                  <a:gd name="connsiteY14" fmla="*/ 1289957 h 5143501"/>
                  <a:gd name="connsiteX15" fmla="*/ 4850193 w 7642380"/>
                  <a:gd name="connsiteY15" fmla="*/ 1552331 h 5143501"/>
                  <a:gd name="connsiteX16" fmla="*/ 5666014 w 7642380"/>
                  <a:gd name="connsiteY16" fmla="*/ 212272 h 5143501"/>
                  <a:gd name="connsiteX17" fmla="*/ 3608614 w 7642380"/>
                  <a:gd name="connsiteY17" fmla="*/ 1649186 h 5143501"/>
                  <a:gd name="connsiteX18" fmla="*/ 2661556 w 7642380"/>
                  <a:gd name="connsiteY18" fmla="*/ 0 h 5143501"/>
                  <a:gd name="connsiteX19" fmla="*/ 2563585 w 7642380"/>
                  <a:gd name="connsiteY19"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6205464 w 7642380"/>
                  <a:gd name="connsiteY10" fmla="*/ 4638431 h 5143501"/>
                  <a:gd name="connsiteX11" fmla="*/ 7037614 w 7642380"/>
                  <a:gd name="connsiteY11" fmla="*/ 2677886 h 5143501"/>
                  <a:gd name="connsiteX12" fmla="*/ 5094513 w 7642380"/>
                  <a:gd name="connsiteY12" fmla="*/ 2596244 h 5143501"/>
                  <a:gd name="connsiteX13" fmla="*/ 7642380 w 7642380"/>
                  <a:gd name="connsiteY13" fmla="*/ 1552330 h 5143501"/>
                  <a:gd name="connsiteX14" fmla="*/ 6319157 w 7642380"/>
                  <a:gd name="connsiteY14" fmla="*/ 1289957 h 5143501"/>
                  <a:gd name="connsiteX15" fmla="*/ 4850193 w 7642380"/>
                  <a:gd name="connsiteY15" fmla="*/ 1552331 h 5143501"/>
                  <a:gd name="connsiteX16" fmla="*/ 5666014 w 7642380"/>
                  <a:gd name="connsiteY16" fmla="*/ 212272 h 5143501"/>
                  <a:gd name="connsiteX17" fmla="*/ 3608614 w 7642380"/>
                  <a:gd name="connsiteY17" fmla="*/ 1649186 h 5143501"/>
                  <a:gd name="connsiteX18" fmla="*/ 2661556 w 7642380"/>
                  <a:gd name="connsiteY18" fmla="*/ 0 h 5143501"/>
                  <a:gd name="connsiteX19" fmla="*/ 2563585 w 7642380"/>
                  <a:gd name="connsiteY19"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342899 w 7642380"/>
                  <a:gd name="connsiteY3" fmla="*/ 2661558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6205464 w 7642380"/>
                  <a:gd name="connsiteY10" fmla="*/ 4638431 h 5143501"/>
                  <a:gd name="connsiteX11" fmla="*/ 7037614 w 7642380"/>
                  <a:gd name="connsiteY11" fmla="*/ 2677886 h 5143501"/>
                  <a:gd name="connsiteX12" fmla="*/ 4506685 w 7642380"/>
                  <a:gd name="connsiteY12" fmla="*/ 2628901 h 5143501"/>
                  <a:gd name="connsiteX13" fmla="*/ 7642380 w 7642380"/>
                  <a:gd name="connsiteY13" fmla="*/ 1552330 h 5143501"/>
                  <a:gd name="connsiteX14" fmla="*/ 6319157 w 7642380"/>
                  <a:gd name="connsiteY14" fmla="*/ 1289957 h 5143501"/>
                  <a:gd name="connsiteX15" fmla="*/ 4850193 w 7642380"/>
                  <a:gd name="connsiteY15" fmla="*/ 1552331 h 5143501"/>
                  <a:gd name="connsiteX16" fmla="*/ 5666014 w 7642380"/>
                  <a:gd name="connsiteY16" fmla="*/ 212272 h 5143501"/>
                  <a:gd name="connsiteX17" fmla="*/ 3608614 w 7642380"/>
                  <a:gd name="connsiteY17" fmla="*/ 1649186 h 5143501"/>
                  <a:gd name="connsiteX18" fmla="*/ 2661556 w 7642380"/>
                  <a:gd name="connsiteY18" fmla="*/ 0 h 5143501"/>
                  <a:gd name="connsiteX19" fmla="*/ 2563585 w 7642380"/>
                  <a:gd name="connsiteY19"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261257 w 7642380"/>
                  <a:gd name="connsiteY3" fmla="*/ 2008415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6205464 w 7642380"/>
                  <a:gd name="connsiteY10" fmla="*/ 4638431 h 5143501"/>
                  <a:gd name="connsiteX11" fmla="*/ 7037614 w 7642380"/>
                  <a:gd name="connsiteY11" fmla="*/ 2677886 h 5143501"/>
                  <a:gd name="connsiteX12" fmla="*/ 4506685 w 7642380"/>
                  <a:gd name="connsiteY12" fmla="*/ 2628901 h 5143501"/>
                  <a:gd name="connsiteX13" fmla="*/ 7642380 w 7642380"/>
                  <a:gd name="connsiteY13" fmla="*/ 1552330 h 5143501"/>
                  <a:gd name="connsiteX14" fmla="*/ 6319157 w 7642380"/>
                  <a:gd name="connsiteY14" fmla="*/ 1289957 h 5143501"/>
                  <a:gd name="connsiteX15" fmla="*/ 4850193 w 7642380"/>
                  <a:gd name="connsiteY15" fmla="*/ 1552331 h 5143501"/>
                  <a:gd name="connsiteX16" fmla="*/ 5666014 w 7642380"/>
                  <a:gd name="connsiteY16" fmla="*/ 212272 h 5143501"/>
                  <a:gd name="connsiteX17" fmla="*/ 3608614 w 7642380"/>
                  <a:gd name="connsiteY17" fmla="*/ 1649186 h 5143501"/>
                  <a:gd name="connsiteX18" fmla="*/ 2661556 w 7642380"/>
                  <a:gd name="connsiteY18" fmla="*/ 0 h 5143501"/>
                  <a:gd name="connsiteX19" fmla="*/ 2563585 w 7642380"/>
                  <a:gd name="connsiteY19"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261257 w 7642380"/>
                  <a:gd name="connsiteY3" fmla="*/ 2008415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6205464 w 7642380"/>
                  <a:gd name="connsiteY10" fmla="*/ 4638431 h 5143501"/>
                  <a:gd name="connsiteX11" fmla="*/ 7037614 w 7642380"/>
                  <a:gd name="connsiteY11" fmla="*/ 2677886 h 5143501"/>
                  <a:gd name="connsiteX12" fmla="*/ 4506685 w 7642380"/>
                  <a:gd name="connsiteY12" fmla="*/ 2628901 h 5143501"/>
                  <a:gd name="connsiteX13" fmla="*/ 7642380 w 7642380"/>
                  <a:gd name="connsiteY13" fmla="*/ 1552330 h 5143501"/>
                  <a:gd name="connsiteX14" fmla="*/ 6319157 w 7642380"/>
                  <a:gd name="connsiteY14" fmla="*/ 1289957 h 5143501"/>
                  <a:gd name="connsiteX15" fmla="*/ 4850193 w 7642380"/>
                  <a:gd name="connsiteY15" fmla="*/ 1552331 h 5143501"/>
                  <a:gd name="connsiteX16" fmla="*/ 5666014 w 7642380"/>
                  <a:gd name="connsiteY16" fmla="*/ 212272 h 5143501"/>
                  <a:gd name="connsiteX17" fmla="*/ 3608614 w 7642380"/>
                  <a:gd name="connsiteY17" fmla="*/ 1649186 h 5143501"/>
                  <a:gd name="connsiteX18" fmla="*/ 2661556 w 7642380"/>
                  <a:gd name="connsiteY18" fmla="*/ 0 h 5143501"/>
                  <a:gd name="connsiteX19" fmla="*/ 2563585 w 7642380"/>
                  <a:gd name="connsiteY19" fmla="*/ 1404258 h 5143501"/>
                  <a:gd name="connsiteX0" fmla="*/ 2563585 w 7642380"/>
                  <a:gd name="connsiteY0" fmla="*/ 1404258 h 5143501"/>
                  <a:gd name="connsiteX1" fmla="*/ 571499 w 7642380"/>
                  <a:gd name="connsiteY1" fmla="*/ 522515 h 5143501"/>
                  <a:gd name="connsiteX2" fmla="*/ 2759528 w 7642380"/>
                  <a:gd name="connsiteY2" fmla="*/ 2024743 h 5143501"/>
                  <a:gd name="connsiteX3" fmla="*/ 261257 w 7642380"/>
                  <a:gd name="connsiteY3" fmla="*/ 2008415 h 5143501"/>
                  <a:gd name="connsiteX4" fmla="*/ 2759528 w 7642380"/>
                  <a:gd name="connsiteY4" fmla="*/ 2596243 h 5143501"/>
                  <a:gd name="connsiteX5" fmla="*/ 0 w 7642380"/>
                  <a:gd name="connsiteY5" fmla="*/ 4604657 h 5143501"/>
                  <a:gd name="connsiteX6" fmla="*/ 310850 w 7642380"/>
                  <a:gd name="connsiteY6" fmla="*/ 4834374 h 5143501"/>
                  <a:gd name="connsiteX7" fmla="*/ 3216728 w 7642380"/>
                  <a:gd name="connsiteY7" fmla="*/ 3037115 h 5143501"/>
                  <a:gd name="connsiteX8" fmla="*/ 4049485 w 7642380"/>
                  <a:gd name="connsiteY8" fmla="*/ 5143501 h 5143501"/>
                  <a:gd name="connsiteX9" fmla="*/ 3722914 w 7642380"/>
                  <a:gd name="connsiteY9" fmla="*/ 2955472 h 5143501"/>
                  <a:gd name="connsiteX10" fmla="*/ 6205464 w 7642380"/>
                  <a:gd name="connsiteY10" fmla="*/ 4638431 h 5143501"/>
                  <a:gd name="connsiteX11" fmla="*/ 7037614 w 7642380"/>
                  <a:gd name="connsiteY11" fmla="*/ 2677886 h 5143501"/>
                  <a:gd name="connsiteX12" fmla="*/ 4506685 w 7642380"/>
                  <a:gd name="connsiteY12" fmla="*/ 2628901 h 5143501"/>
                  <a:gd name="connsiteX13" fmla="*/ 7642380 w 7642380"/>
                  <a:gd name="connsiteY13" fmla="*/ 1552330 h 5143501"/>
                  <a:gd name="connsiteX14" fmla="*/ 6319157 w 7642380"/>
                  <a:gd name="connsiteY14" fmla="*/ 1289957 h 5143501"/>
                  <a:gd name="connsiteX15" fmla="*/ 4850193 w 7642380"/>
                  <a:gd name="connsiteY15" fmla="*/ 1552331 h 5143501"/>
                  <a:gd name="connsiteX16" fmla="*/ 5666014 w 7642380"/>
                  <a:gd name="connsiteY16" fmla="*/ 212272 h 5143501"/>
                  <a:gd name="connsiteX17" fmla="*/ 3608614 w 7642380"/>
                  <a:gd name="connsiteY17" fmla="*/ 1649186 h 5143501"/>
                  <a:gd name="connsiteX18" fmla="*/ 2661556 w 7642380"/>
                  <a:gd name="connsiteY18" fmla="*/ 0 h 5143501"/>
                  <a:gd name="connsiteX19" fmla="*/ 2563585 w 7642380"/>
                  <a:gd name="connsiteY19" fmla="*/ 1404258 h 5143501"/>
                  <a:gd name="connsiteX0" fmla="*/ 2802901 w 7881696"/>
                  <a:gd name="connsiteY0" fmla="*/ 1404258 h 5143501"/>
                  <a:gd name="connsiteX1" fmla="*/ 810815 w 7881696"/>
                  <a:gd name="connsiteY1" fmla="*/ 522515 h 5143501"/>
                  <a:gd name="connsiteX2" fmla="*/ 2998844 w 7881696"/>
                  <a:gd name="connsiteY2" fmla="*/ 2024743 h 5143501"/>
                  <a:gd name="connsiteX3" fmla="*/ 500573 w 7881696"/>
                  <a:gd name="connsiteY3" fmla="*/ 2008415 h 5143501"/>
                  <a:gd name="connsiteX4" fmla="*/ 435259 w 7881696"/>
                  <a:gd name="connsiteY4" fmla="*/ 3086101 h 5143501"/>
                  <a:gd name="connsiteX5" fmla="*/ 239316 w 7881696"/>
                  <a:gd name="connsiteY5" fmla="*/ 4604657 h 5143501"/>
                  <a:gd name="connsiteX6" fmla="*/ 550166 w 7881696"/>
                  <a:gd name="connsiteY6" fmla="*/ 4834374 h 5143501"/>
                  <a:gd name="connsiteX7" fmla="*/ 3456044 w 7881696"/>
                  <a:gd name="connsiteY7" fmla="*/ 3037115 h 5143501"/>
                  <a:gd name="connsiteX8" fmla="*/ 4288801 w 7881696"/>
                  <a:gd name="connsiteY8" fmla="*/ 5143501 h 5143501"/>
                  <a:gd name="connsiteX9" fmla="*/ 3962230 w 7881696"/>
                  <a:gd name="connsiteY9" fmla="*/ 2955472 h 5143501"/>
                  <a:gd name="connsiteX10" fmla="*/ 6444780 w 7881696"/>
                  <a:gd name="connsiteY10" fmla="*/ 4638431 h 5143501"/>
                  <a:gd name="connsiteX11" fmla="*/ 7276930 w 7881696"/>
                  <a:gd name="connsiteY11" fmla="*/ 2677886 h 5143501"/>
                  <a:gd name="connsiteX12" fmla="*/ 4746001 w 7881696"/>
                  <a:gd name="connsiteY12" fmla="*/ 2628901 h 5143501"/>
                  <a:gd name="connsiteX13" fmla="*/ 7881696 w 7881696"/>
                  <a:gd name="connsiteY13" fmla="*/ 1552330 h 5143501"/>
                  <a:gd name="connsiteX14" fmla="*/ 6558473 w 7881696"/>
                  <a:gd name="connsiteY14" fmla="*/ 1289957 h 5143501"/>
                  <a:gd name="connsiteX15" fmla="*/ 5089509 w 7881696"/>
                  <a:gd name="connsiteY15" fmla="*/ 1552331 h 5143501"/>
                  <a:gd name="connsiteX16" fmla="*/ 5905330 w 7881696"/>
                  <a:gd name="connsiteY16" fmla="*/ 212272 h 5143501"/>
                  <a:gd name="connsiteX17" fmla="*/ 3847930 w 7881696"/>
                  <a:gd name="connsiteY17" fmla="*/ 1649186 h 5143501"/>
                  <a:gd name="connsiteX18" fmla="*/ 2900872 w 7881696"/>
                  <a:gd name="connsiteY18" fmla="*/ 0 h 5143501"/>
                  <a:gd name="connsiteX19" fmla="*/ 2802901 w 7881696"/>
                  <a:gd name="connsiteY19" fmla="*/ 1404258 h 5143501"/>
                  <a:gd name="connsiteX0" fmla="*/ 2802901 w 7881696"/>
                  <a:gd name="connsiteY0" fmla="*/ 1404258 h 5143501"/>
                  <a:gd name="connsiteX1" fmla="*/ 810815 w 7881696"/>
                  <a:gd name="connsiteY1" fmla="*/ 522515 h 5143501"/>
                  <a:gd name="connsiteX2" fmla="*/ 2998844 w 7881696"/>
                  <a:gd name="connsiteY2" fmla="*/ 2024743 h 5143501"/>
                  <a:gd name="connsiteX3" fmla="*/ 500573 w 7881696"/>
                  <a:gd name="connsiteY3" fmla="*/ 2008415 h 5143501"/>
                  <a:gd name="connsiteX4" fmla="*/ 435259 w 7881696"/>
                  <a:gd name="connsiteY4" fmla="*/ 3086101 h 5143501"/>
                  <a:gd name="connsiteX5" fmla="*/ 239316 w 7881696"/>
                  <a:gd name="connsiteY5" fmla="*/ 4604657 h 5143501"/>
                  <a:gd name="connsiteX6" fmla="*/ 550166 w 7881696"/>
                  <a:gd name="connsiteY6" fmla="*/ 4834374 h 5143501"/>
                  <a:gd name="connsiteX7" fmla="*/ 3456044 w 7881696"/>
                  <a:gd name="connsiteY7" fmla="*/ 3037115 h 5143501"/>
                  <a:gd name="connsiteX8" fmla="*/ 4288801 w 7881696"/>
                  <a:gd name="connsiteY8" fmla="*/ 5143501 h 5143501"/>
                  <a:gd name="connsiteX9" fmla="*/ 3962230 w 7881696"/>
                  <a:gd name="connsiteY9" fmla="*/ 2955472 h 5143501"/>
                  <a:gd name="connsiteX10" fmla="*/ 6444780 w 7881696"/>
                  <a:gd name="connsiteY10" fmla="*/ 4638431 h 5143501"/>
                  <a:gd name="connsiteX11" fmla="*/ 7276930 w 7881696"/>
                  <a:gd name="connsiteY11" fmla="*/ 2677886 h 5143501"/>
                  <a:gd name="connsiteX12" fmla="*/ 4746001 w 7881696"/>
                  <a:gd name="connsiteY12" fmla="*/ 2628901 h 5143501"/>
                  <a:gd name="connsiteX13" fmla="*/ 7881696 w 7881696"/>
                  <a:gd name="connsiteY13" fmla="*/ 1552330 h 5143501"/>
                  <a:gd name="connsiteX14" fmla="*/ 6558473 w 7881696"/>
                  <a:gd name="connsiteY14" fmla="*/ 1289957 h 5143501"/>
                  <a:gd name="connsiteX15" fmla="*/ 5089509 w 7881696"/>
                  <a:gd name="connsiteY15" fmla="*/ 1552331 h 5143501"/>
                  <a:gd name="connsiteX16" fmla="*/ 5905330 w 7881696"/>
                  <a:gd name="connsiteY16" fmla="*/ 212272 h 5143501"/>
                  <a:gd name="connsiteX17" fmla="*/ 3847930 w 7881696"/>
                  <a:gd name="connsiteY17" fmla="*/ 1649186 h 5143501"/>
                  <a:gd name="connsiteX18" fmla="*/ 2900872 w 7881696"/>
                  <a:gd name="connsiteY18" fmla="*/ 0 h 5143501"/>
                  <a:gd name="connsiteX19" fmla="*/ 2802901 w 7881696"/>
                  <a:gd name="connsiteY19" fmla="*/ 1404258 h 5143501"/>
                  <a:gd name="connsiteX0" fmla="*/ 2802901 w 7881696"/>
                  <a:gd name="connsiteY0" fmla="*/ 1404258 h 5143501"/>
                  <a:gd name="connsiteX1" fmla="*/ 810815 w 7881696"/>
                  <a:gd name="connsiteY1" fmla="*/ 522515 h 5143501"/>
                  <a:gd name="connsiteX2" fmla="*/ 2998844 w 7881696"/>
                  <a:gd name="connsiteY2" fmla="*/ 2024743 h 5143501"/>
                  <a:gd name="connsiteX3" fmla="*/ 500573 w 7881696"/>
                  <a:gd name="connsiteY3" fmla="*/ 2008415 h 5143501"/>
                  <a:gd name="connsiteX4" fmla="*/ 435259 w 7881696"/>
                  <a:gd name="connsiteY4" fmla="*/ 3086101 h 5143501"/>
                  <a:gd name="connsiteX5" fmla="*/ 239316 w 7881696"/>
                  <a:gd name="connsiteY5" fmla="*/ 4604657 h 5143501"/>
                  <a:gd name="connsiteX6" fmla="*/ 550166 w 7881696"/>
                  <a:gd name="connsiteY6" fmla="*/ 4834374 h 5143501"/>
                  <a:gd name="connsiteX7" fmla="*/ 3456044 w 7881696"/>
                  <a:gd name="connsiteY7" fmla="*/ 3037115 h 5143501"/>
                  <a:gd name="connsiteX8" fmla="*/ 4288801 w 7881696"/>
                  <a:gd name="connsiteY8" fmla="*/ 5143501 h 5143501"/>
                  <a:gd name="connsiteX9" fmla="*/ 3962230 w 7881696"/>
                  <a:gd name="connsiteY9" fmla="*/ 2955472 h 5143501"/>
                  <a:gd name="connsiteX10" fmla="*/ 6444780 w 7881696"/>
                  <a:gd name="connsiteY10" fmla="*/ 4638431 h 5143501"/>
                  <a:gd name="connsiteX11" fmla="*/ 7276930 w 7881696"/>
                  <a:gd name="connsiteY11" fmla="*/ 2677886 h 5143501"/>
                  <a:gd name="connsiteX12" fmla="*/ 4746001 w 7881696"/>
                  <a:gd name="connsiteY12" fmla="*/ 2628901 h 5143501"/>
                  <a:gd name="connsiteX13" fmla="*/ 7881696 w 7881696"/>
                  <a:gd name="connsiteY13" fmla="*/ 1552330 h 5143501"/>
                  <a:gd name="connsiteX14" fmla="*/ 6558473 w 7881696"/>
                  <a:gd name="connsiteY14" fmla="*/ 1289957 h 5143501"/>
                  <a:gd name="connsiteX15" fmla="*/ 5089509 w 7881696"/>
                  <a:gd name="connsiteY15" fmla="*/ 1552331 h 5143501"/>
                  <a:gd name="connsiteX16" fmla="*/ 5905330 w 7881696"/>
                  <a:gd name="connsiteY16" fmla="*/ 212272 h 5143501"/>
                  <a:gd name="connsiteX17" fmla="*/ 3847930 w 7881696"/>
                  <a:gd name="connsiteY17" fmla="*/ 1649186 h 5143501"/>
                  <a:gd name="connsiteX18" fmla="*/ 2900872 w 7881696"/>
                  <a:gd name="connsiteY18" fmla="*/ 0 h 5143501"/>
                  <a:gd name="connsiteX19" fmla="*/ 2802901 w 7881696"/>
                  <a:gd name="connsiteY19" fmla="*/ 1404258 h 5143501"/>
                  <a:gd name="connsiteX0" fmla="*/ 2802901 w 7881696"/>
                  <a:gd name="connsiteY0" fmla="*/ 1404258 h 5143501"/>
                  <a:gd name="connsiteX1" fmla="*/ 810815 w 7881696"/>
                  <a:gd name="connsiteY1" fmla="*/ 522515 h 5143501"/>
                  <a:gd name="connsiteX2" fmla="*/ 2998844 w 7881696"/>
                  <a:gd name="connsiteY2" fmla="*/ 2024743 h 5143501"/>
                  <a:gd name="connsiteX3" fmla="*/ 271973 w 7881696"/>
                  <a:gd name="connsiteY3" fmla="*/ 1926773 h 5143501"/>
                  <a:gd name="connsiteX4" fmla="*/ 435259 w 7881696"/>
                  <a:gd name="connsiteY4" fmla="*/ 3086101 h 5143501"/>
                  <a:gd name="connsiteX5" fmla="*/ 239316 w 7881696"/>
                  <a:gd name="connsiteY5" fmla="*/ 4604657 h 5143501"/>
                  <a:gd name="connsiteX6" fmla="*/ 550166 w 7881696"/>
                  <a:gd name="connsiteY6" fmla="*/ 4834374 h 5143501"/>
                  <a:gd name="connsiteX7" fmla="*/ 3456044 w 7881696"/>
                  <a:gd name="connsiteY7" fmla="*/ 3037115 h 5143501"/>
                  <a:gd name="connsiteX8" fmla="*/ 4288801 w 7881696"/>
                  <a:gd name="connsiteY8" fmla="*/ 5143501 h 5143501"/>
                  <a:gd name="connsiteX9" fmla="*/ 3962230 w 7881696"/>
                  <a:gd name="connsiteY9" fmla="*/ 2955472 h 5143501"/>
                  <a:gd name="connsiteX10" fmla="*/ 6444780 w 7881696"/>
                  <a:gd name="connsiteY10" fmla="*/ 4638431 h 5143501"/>
                  <a:gd name="connsiteX11" fmla="*/ 7276930 w 7881696"/>
                  <a:gd name="connsiteY11" fmla="*/ 2677886 h 5143501"/>
                  <a:gd name="connsiteX12" fmla="*/ 4746001 w 7881696"/>
                  <a:gd name="connsiteY12" fmla="*/ 2628901 h 5143501"/>
                  <a:gd name="connsiteX13" fmla="*/ 7881696 w 7881696"/>
                  <a:gd name="connsiteY13" fmla="*/ 1552330 h 5143501"/>
                  <a:gd name="connsiteX14" fmla="*/ 6558473 w 7881696"/>
                  <a:gd name="connsiteY14" fmla="*/ 1289957 h 5143501"/>
                  <a:gd name="connsiteX15" fmla="*/ 5089509 w 7881696"/>
                  <a:gd name="connsiteY15" fmla="*/ 1552331 h 5143501"/>
                  <a:gd name="connsiteX16" fmla="*/ 5905330 w 7881696"/>
                  <a:gd name="connsiteY16" fmla="*/ 212272 h 5143501"/>
                  <a:gd name="connsiteX17" fmla="*/ 3847930 w 7881696"/>
                  <a:gd name="connsiteY17" fmla="*/ 1649186 h 5143501"/>
                  <a:gd name="connsiteX18" fmla="*/ 2900872 w 7881696"/>
                  <a:gd name="connsiteY18" fmla="*/ 0 h 5143501"/>
                  <a:gd name="connsiteX19" fmla="*/ 2802901 w 7881696"/>
                  <a:gd name="connsiteY19" fmla="*/ 1404258 h 5143501"/>
                  <a:gd name="connsiteX0" fmla="*/ 2802901 w 7881696"/>
                  <a:gd name="connsiteY0" fmla="*/ 1404258 h 5143501"/>
                  <a:gd name="connsiteX1" fmla="*/ 810815 w 7881696"/>
                  <a:gd name="connsiteY1" fmla="*/ 522515 h 5143501"/>
                  <a:gd name="connsiteX2" fmla="*/ 2998844 w 7881696"/>
                  <a:gd name="connsiteY2" fmla="*/ 2024743 h 5143501"/>
                  <a:gd name="connsiteX3" fmla="*/ 271973 w 7881696"/>
                  <a:gd name="connsiteY3" fmla="*/ 1926773 h 5143501"/>
                  <a:gd name="connsiteX4" fmla="*/ 435259 w 7881696"/>
                  <a:gd name="connsiteY4" fmla="*/ 3086101 h 5143501"/>
                  <a:gd name="connsiteX5" fmla="*/ 239316 w 7881696"/>
                  <a:gd name="connsiteY5" fmla="*/ 4604657 h 5143501"/>
                  <a:gd name="connsiteX6" fmla="*/ 550166 w 7881696"/>
                  <a:gd name="connsiteY6" fmla="*/ 4834374 h 5143501"/>
                  <a:gd name="connsiteX7" fmla="*/ 3456044 w 7881696"/>
                  <a:gd name="connsiteY7" fmla="*/ 3037115 h 5143501"/>
                  <a:gd name="connsiteX8" fmla="*/ 4288801 w 7881696"/>
                  <a:gd name="connsiteY8" fmla="*/ 5143501 h 5143501"/>
                  <a:gd name="connsiteX9" fmla="*/ 3962230 w 7881696"/>
                  <a:gd name="connsiteY9" fmla="*/ 2955472 h 5143501"/>
                  <a:gd name="connsiteX10" fmla="*/ 6444780 w 7881696"/>
                  <a:gd name="connsiteY10" fmla="*/ 4638431 h 5143501"/>
                  <a:gd name="connsiteX11" fmla="*/ 7276930 w 7881696"/>
                  <a:gd name="connsiteY11" fmla="*/ 2677886 h 5143501"/>
                  <a:gd name="connsiteX12" fmla="*/ 4746001 w 7881696"/>
                  <a:gd name="connsiteY12" fmla="*/ 2628901 h 5143501"/>
                  <a:gd name="connsiteX13" fmla="*/ 7881696 w 7881696"/>
                  <a:gd name="connsiteY13" fmla="*/ 1552330 h 5143501"/>
                  <a:gd name="connsiteX14" fmla="*/ 6558473 w 7881696"/>
                  <a:gd name="connsiteY14" fmla="*/ 1289957 h 5143501"/>
                  <a:gd name="connsiteX15" fmla="*/ 5089509 w 7881696"/>
                  <a:gd name="connsiteY15" fmla="*/ 1552331 h 5143501"/>
                  <a:gd name="connsiteX16" fmla="*/ 5905330 w 7881696"/>
                  <a:gd name="connsiteY16" fmla="*/ 212272 h 5143501"/>
                  <a:gd name="connsiteX17" fmla="*/ 3847930 w 7881696"/>
                  <a:gd name="connsiteY17" fmla="*/ 1649186 h 5143501"/>
                  <a:gd name="connsiteX18" fmla="*/ 2900872 w 7881696"/>
                  <a:gd name="connsiteY18" fmla="*/ 0 h 5143501"/>
                  <a:gd name="connsiteX19" fmla="*/ 2802901 w 7881696"/>
                  <a:gd name="connsiteY19" fmla="*/ 1404258 h 5143501"/>
                  <a:gd name="connsiteX0" fmla="*/ 2802901 w 7881696"/>
                  <a:gd name="connsiteY0" fmla="*/ 1404258 h 5143501"/>
                  <a:gd name="connsiteX1" fmla="*/ 810815 w 7881696"/>
                  <a:gd name="connsiteY1" fmla="*/ 522515 h 5143501"/>
                  <a:gd name="connsiteX2" fmla="*/ 2998844 w 7881696"/>
                  <a:gd name="connsiteY2" fmla="*/ 2024743 h 5143501"/>
                  <a:gd name="connsiteX3" fmla="*/ 271973 w 7881696"/>
                  <a:gd name="connsiteY3" fmla="*/ 1926773 h 5143501"/>
                  <a:gd name="connsiteX4" fmla="*/ 435259 w 7881696"/>
                  <a:gd name="connsiteY4" fmla="*/ 3086101 h 5143501"/>
                  <a:gd name="connsiteX5" fmla="*/ 239316 w 7881696"/>
                  <a:gd name="connsiteY5" fmla="*/ 4604657 h 5143501"/>
                  <a:gd name="connsiteX6" fmla="*/ 550166 w 7881696"/>
                  <a:gd name="connsiteY6" fmla="*/ 4834374 h 5143501"/>
                  <a:gd name="connsiteX7" fmla="*/ 3456044 w 7881696"/>
                  <a:gd name="connsiteY7" fmla="*/ 3037115 h 5143501"/>
                  <a:gd name="connsiteX8" fmla="*/ 4288801 w 7881696"/>
                  <a:gd name="connsiteY8" fmla="*/ 5143501 h 5143501"/>
                  <a:gd name="connsiteX9" fmla="*/ 3962230 w 7881696"/>
                  <a:gd name="connsiteY9" fmla="*/ 2955472 h 5143501"/>
                  <a:gd name="connsiteX10" fmla="*/ 6444780 w 7881696"/>
                  <a:gd name="connsiteY10" fmla="*/ 4638431 h 5143501"/>
                  <a:gd name="connsiteX11" fmla="*/ 7276930 w 7881696"/>
                  <a:gd name="connsiteY11" fmla="*/ 2677886 h 5143501"/>
                  <a:gd name="connsiteX12" fmla="*/ 4746001 w 7881696"/>
                  <a:gd name="connsiteY12" fmla="*/ 2628901 h 5143501"/>
                  <a:gd name="connsiteX13" fmla="*/ 7881696 w 7881696"/>
                  <a:gd name="connsiteY13" fmla="*/ 1552330 h 5143501"/>
                  <a:gd name="connsiteX14" fmla="*/ 6558473 w 7881696"/>
                  <a:gd name="connsiteY14" fmla="*/ 1289957 h 5143501"/>
                  <a:gd name="connsiteX15" fmla="*/ 5089509 w 7881696"/>
                  <a:gd name="connsiteY15" fmla="*/ 1552331 h 5143501"/>
                  <a:gd name="connsiteX16" fmla="*/ 5905330 w 7881696"/>
                  <a:gd name="connsiteY16" fmla="*/ 212272 h 5143501"/>
                  <a:gd name="connsiteX17" fmla="*/ 3847930 w 7881696"/>
                  <a:gd name="connsiteY17" fmla="*/ 1649186 h 5143501"/>
                  <a:gd name="connsiteX18" fmla="*/ 2900872 w 7881696"/>
                  <a:gd name="connsiteY18" fmla="*/ 0 h 5143501"/>
                  <a:gd name="connsiteX19" fmla="*/ 2802901 w 7881696"/>
                  <a:gd name="connsiteY19" fmla="*/ 1404258 h 5143501"/>
                  <a:gd name="connsiteX0" fmla="*/ 2802901 w 7881696"/>
                  <a:gd name="connsiteY0" fmla="*/ 1404258 h 5143501"/>
                  <a:gd name="connsiteX1" fmla="*/ 810815 w 7881696"/>
                  <a:gd name="connsiteY1" fmla="*/ 522515 h 5143501"/>
                  <a:gd name="connsiteX2" fmla="*/ 2998844 w 7881696"/>
                  <a:gd name="connsiteY2" fmla="*/ 2024743 h 5143501"/>
                  <a:gd name="connsiteX3" fmla="*/ 125016 w 7881696"/>
                  <a:gd name="connsiteY3" fmla="*/ 2286002 h 5143501"/>
                  <a:gd name="connsiteX4" fmla="*/ 435259 w 7881696"/>
                  <a:gd name="connsiteY4" fmla="*/ 3086101 h 5143501"/>
                  <a:gd name="connsiteX5" fmla="*/ 239316 w 7881696"/>
                  <a:gd name="connsiteY5" fmla="*/ 4604657 h 5143501"/>
                  <a:gd name="connsiteX6" fmla="*/ 550166 w 7881696"/>
                  <a:gd name="connsiteY6" fmla="*/ 4834374 h 5143501"/>
                  <a:gd name="connsiteX7" fmla="*/ 3456044 w 7881696"/>
                  <a:gd name="connsiteY7" fmla="*/ 3037115 h 5143501"/>
                  <a:gd name="connsiteX8" fmla="*/ 4288801 w 7881696"/>
                  <a:gd name="connsiteY8" fmla="*/ 5143501 h 5143501"/>
                  <a:gd name="connsiteX9" fmla="*/ 3962230 w 7881696"/>
                  <a:gd name="connsiteY9" fmla="*/ 2955472 h 5143501"/>
                  <a:gd name="connsiteX10" fmla="*/ 6444780 w 7881696"/>
                  <a:gd name="connsiteY10" fmla="*/ 4638431 h 5143501"/>
                  <a:gd name="connsiteX11" fmla="*/ 7276930 w 7881696"/>
                  <a:gd name="connsiteY11" fmla="*/ 2677886 h 5143501"/>
                  <a:gd name="connsiteX12" fmla="*/ 4746001 w 7881696"/>
                  <a:gd name="connsiteY12" fmla="*/ 2628901 h 5143501"/>
                  <a:gd name="connsiteX13" fmla="*/ 7881696 w 7881696"/>
                  <a:gd name="connsiteY13" fmla="*/ 1552330 h 5143501"/>
                  <a:gd name="connsiteX14" fmla="*/ 6558473 w 7881696"/>
                  <a:gd name="connsiteY14" fmla="*/ 1289957 h 5143501"/>
                  <a:gd name="connsiteX15" fmla="*/ 5089509 w 7881696"/>
                  <a:gd name="connsiteY15" fmla="*/ 1552331 h 5143501"/>
                  <a:gd name="connsiteX16" fmla="*/ 5905330 w 7881696"/>
                  <a:gd name="connsiteY16" fmla="*/ 212272 h 5143501"/>
                  <a:gd name="connsiteX17" fmla="*/ 3847930 w 7881696"/>
                  <a:gd name="connsiteY17" fmla="*/ 1649186 h 5143501"/>
                  <a:gd name="connsiteX18" fmla="*/ 2900872 w 7881696"/>
                  <a:gd name="connsiteY18" fmla="*/ 0 h 5143501"/>
                  <a:gd name="connsiteX19" fmla="*/ 2802901 w 7881696"/>
                  <a:gd name="connsiteY19" fmla="*/ 1404258 h 5143501"/>
                  <a:gd name="connsiteX0" fmla="*/ 2746030 w 7824825"/>
                  <a:gd name="connsiteY0" fmla="*/ 1404258 h 5143501"/>
                  <a:gd name="connsiteX1" fmla="*/ 753944 w 7824825"/>
                  <a:gd name="connsiteY1" fmla="*/ 522515 h 5143501"/>
                  <a:gd name="connsiteX2" fmla="*/ 2941973 w 7824825"/>
                  <a:gd name="connsiteY2" fmla="*/ 2024743 h 5143501"/>
                  <a:gd name="connsiteX3" fmla="*/ 68145 w 7824825"/>
                  <a:gd name="connsiteY3" fmla="*/ 2286002 h 5143501"/>
                  <a:gd name="connsiteX4" fmla="*/ 460030 w 7824825"/>
                  <a:gd name="connsiteY4" fmla="*/ 2808515 h 5143501"/>
                  <a:gd name="connsiteX5" fmla="*/ 182445 w 7824825"/>
                  <a:gd name="connsiteY5" fmla="*/ 4604657 h 5143501"/>
                  <a:gd name="connsiteX6" fmla="*/ 493295 w 7824825"/>
                  <a:gd name="connsiteY6" fmla="*/ 4834374 h 5143501"/>
                  <a:gd name="connsiteX7" fmla="*/ 3399173 w 7824825"/>
                  <a:gd name="connsiteY7" fmla="*/ 3037115 h 5143501"/>
                  <a:gd name="connsiteX8" fmla="*/ 4231930 w 7824825"/>
                  <a:gd name="connsiteY8" fmla="*/ 5143501 h 5143501"/>
                  <a:gd name="connsiteX9" fmla="*/ 3905359 w 7824825"/>
                  <a:gd name="connsiteY9" fmla="*/ 2955472 h 5143501"/>
                  <a:gd name="connsiteX10" fmla="*/ 6387909 w 7824825"/>
                  <a:gd name="connsiteY10" fmla="*/ 4638431 h 5143501"/>
                  <a:gd name="connsiteX11" fmla="*/ 7220059 w 7824825"/>
                  <a:gd name="connsiteY11" fmla="*/ 2677886 h 5143501"/>
                  <a:gd name="connsiteX12" fmla="*/ 4689130 w 7824825"/>
                  <a:gd name="connsiteY12" fmla="*/ 2628901 h 5143501"/>
                  <a:gd name="connsiteX13" fmla="*/ 7824825 w 7824825"/>
                  <a:gd name="connsiteY13" fmla="*/ 1552330 h 5143501"/>
                  <a:gd name="connsiteX14" fmla="*/ 6501602 w 7824825"/>
                  <a:gd name="connsiteY14" fmla="*/ 1289957 h 5143501"/>
                  <a:gd name="connsiteX15" fmla="*/ 5032638 w 7824825"/>
                  <a:gd name="connsiteY15" fmla="*/ 1552331 h 5143501"/>
                  <a:gd name="connsiteX16" fmla="*/ 5848459 w 7824825"/>
                  <a:gd name="connsiteY16" fmla="*/ 212272 h 5143501"/>
                  <a:gd name="connsiteX17" fmla="*/ 3791059 w 7824825"/>
                  <a:gd name="connsiteY17" fmla="*/ 1649186 h 5143501"/>
                  <a:gd name="connsiteX18" fmla="*/ 2844001 w 7824825"/>
                  <a:gd name="connsiteY18" fmla="*/ 0 h 5143501"/>
                  <a:gd name="connsiteX19" fmla="*/ 2746030 w 7824825"/>
                  <a:gd name="connsiteY19" fmla="*/ 1404258 h 5143501"/>
                  <a:gd name="connsiteX0" fmla="*/ 2746030 w 7824825"/>
                  <a:gd name="connsiteY0" fmla="*/ 1404258 h 5143501"/>
                  <a:gd name="connsiteX1" fmla="*/ 753944 w 7824825"/>
                  <a:gd name="connsiteY1" fmla="*/ 522515 h 5143501"/>
                  <a:gd name="connsiteX2" fmla="*/ 2941973 w 7824825"/>
                  <a:gd name="connsiteY2" fmla="*/ 2024743 h 5143501"/>
                  <a:gd name="connsiteX3" fmla="*/ 68145 w 7824825"/>
                  <a:gd name="connsiteY3" fmla="*/ 2286002 h 5143501"/>
                  <a:gd name="connsiteX4" fmla="*/ 460030 w 7824825"/>
                  <a:gd name="connsiteY4" fmla="*/ 2808515 h 5143501"/>
                  <a:gd name="connsiteX5" fmla="*/ 182445 w 7824825"/>
                  <a:gd name="connsiteY5" fmla="*/ 4604657 h 5143501"/>
                  <a:gd name="connsiteX6" fmla="*/ 493295 w 7824825"/>
                  <a:gd name="connsiteY6" fmla="*/ 4834374 h 5143501"/>
                  <a:gd name="connsiteX7" fmla="*/ 3399173 w 7824825"/>
                  <a:gd name="connsiteY7" fmla="*/ 3037115 h 5143501"/>
                  <a:gd name="connsiteX8" fmla="*/ 4231930 w 7824825"/>
                  <a:gd name="connsiteY8" fmla="*/ 5143501 h 5143501"/>
                  <a:gd name="connsiteX9" fmla="*/ 3905359 w 7824825"/>
                  <a:gd name="connsiteY9" fmla="*/ 2955472 h 5143501"/>
                  <a:gd name="connsiteX10" fmla="*/ 6387909 w 7824825"/>
                  <a:gd name="connsiteY10" fmla="*/ 4638431 h 5143501"/>
                  <a:gd name="connsiteX11" fmla="*/ 7220059 w 7824825"/>
                  <a:gd name="connsiteY11" fmla="*/ 2677886 h 5143501"/>
                  <a:gd name="connsiteX12" fmla="*/ 4689130 w 7824825"/>
                  <a:gd name="connsiteY12" fmla="*/ 2628901 h 5143501"/>
                  <a:gd name="connsiteX13" fmla="*/ 7824825 w 7824825"/>
                  <a:gd name="connsiteY13" fmla="*/ 1552330 h 5143501"/>
                  <a:gd name="connsiteX14" fmla="*/ 6501602 w 7824825"/>
                  <a:gd name="connsiteY14" fmla="*/ 1289957 h 5143501"/>
                  <a:gd name="connsiteX15" fmla="*/ 5032638 w 7824825"/>
                  <a:gd name="connsiteY15" fmla="*/ 1552331 h 5143501"/>
                  <a:gd name="connsiteX16" fmla="*/ 5848459 w 7824825"/>
                  <a:gd name="connsiteY16" fmla="*/ 212272 h 5143501"/>
                  <a:gd name="connsiteX17" fmla="*/ 3791059 w 7824825"/>
                  <a:gd name="connsiteY17" fmla="*/ 1649186 h 5143501"/>
                  <a:gd name="connsiteX18" fmla="*/ 2844001 w 7824825"/>
                  <a:gd name="connsiteY18" fmla="*/ 0 h 5143501"/>
                  <a:gd name="connsiteX19" fmla="*/ 2746030 w 7824825"/>
                  <a:gd name="connsiteY19" fmla="*/ 1404258 h 5143501"/>
                  <a:gd name="connsiteX0" fmla="*/ 2677885 w 7756680"/>
                  <a:gd name="connsiteY0" fmla="*/ 1404258 h 5143501"/>
                  <a:gd name="connsiteX1" fmla="*/ 685799 w 7756680"/>
                  <a:gd name="connsiteY1" fmla="*/ 522515 h 5143501"/>
                  <a:gd name="connsiteX2" fmla="*/ 2873828 w 7756680"/>
                  <a:gd name="connsiteY2" fmla="*/ 2024743 h 5143501"/>
                  <a:gd name="connsiteX3" fmla="*/ 0 w 7756680"/>
                  <a:gd name="connsiteY3" fmla="*/ 2286002 h 5143501"/>
                  <a:gd name="connsiteX4" fmla="*/ 391885 w 7756680"/>
                  <a:gd name="connsiteY4" fmla="*/ 2808515 h 5143501"/>
                  <a:gd name="connsiteX5" fmla="*/ 114300 w 7756680"/>
                  <a:gd name="connsiteY5" fmla="*/ 4604657 h 5143501"/>
                  <a:gd name="connsiteX6" fmla="*/ 425150 w 7756680"/>
                  <a:gd name="connsiteY6" fmla="*/ 4834374 h 5143501"/>
                  <a:gd name="connsiteX7" fmla="*/ 3331028 w 7756680"/>
                  <a:gd name="connsiteY7" fmla="*/ 3037115 h 5143501"/>
                  <a:gd name="connsiteX8" fmla="*/ 4163785 w 7756680"/>
                  <a:gd name="connsiteY8" fmla="*/ 5143501 h 5143501"/>
                  <a:gd name="connsiteX9" fmla="*/ 3837214 w 7756680"/>
                  <a:gd name="connsiteY9" fmla="*/ 2955472 h 5143501"/>
                  <a:gd name="connsiteX10" fmla="*/ 6319764 w 7756680"/>
                  <a:gd name="connsiteY10" fmla="*/ 4638431 h 5143501"/>
                  <a:gd name="connsiteX11" fmla="*/ 7151914 w 7756680"/>
                  <a:gd name="connsiteY11" fmla="*/ 2677886 h 5143501"/>
                  <a:gd name="connsiteX12" fmla="*/ 4620985 w 7756680"/>
                  <a:gd name="connsiteY12" fmla="*/ 2628901 h 5143501"/>
                  <a:gd name="connsiteX13" fmla="*/ 7756680 w 7756680"/>
                  <a:gd name="connsiteY13" fmla="*/ 1552330 h 5143501"/>
                  <a:gd name="connsiteX14" fmla="*/ 6433457 w 7756680"/>
                  <a:gd name="connsiteY14" fmla="*/ 1289957 h 5143501"/>
                  <a:gd name="connsiteX15" fmla="*/ 4964493 w 7756680"/>
                  <a:gd name="connsiteY15" fmla="*/ 1552331 h 5143501"/>
                  <a:gd name="connsiteX16" fmla="*/ 5780314 w 7756680"/>
                  <a:gd name="connsiteY16" fmla="*/ 212272 h 5143501"/>
                  <a:gd name="connsiteX17" fmla="*/ 3722914 w 7756680"/>
                  <a:gd name="connsiteY17" fmla="*/ 1649186 h 5143501"/>
                  <a:gd name="connsiteX18" fmla="*/ 2775856 w 7756680"/>
                  <a:gd name="connsiteY18" fmla="*/ 0 h 5143501"/>
                  <a:gd name="connsiteX19" fmla="*/ 2677885 w 7756680"/>
                  <a:gd name="connsiteY19" fmla="*/ 1404258 h 5143501"/>
                  <a:gd name="connsiteX0" fmla="*/ 2677885 w 7756680"/>
                  <a:gd name="connsiteY0" fmla="*/ 1404258 h 5143501"/>
                  <a:gd name="connsiteX1" fmla="*/ 685799 w 7756680"/>
                  <a:gd name="connsiteY1" fmla="*/ 522515 h 5143501"/>
                  <a:gd name="connsiteX2" fmla="*/ 2873828 w 7756680"/>
                  <a:gd name="connsiteY2" fmla="*/ 2024743 h 5143501"/>
                  <a:gd name="connsiteX3" fmla="*/ 0 w 7756680"/>
                  <a:gd name="connsiteY3" fmla="*/ 2286002 h 5143501"/>
                  <a:gd name="connsiteX4" fmla="*/ 391885 w 7756680"/>
                  <a:gd name="connsiteY4" fmla="*/ 2808515 h 5143501"/>
                  <a:gd name="connsiteX5" fmla="*/ 114300 w 7756680"/>
                  <a:gd name="connsiteY5" fmla="*/ 4604657 h 5143501"/>
                  <a:gd name="connsiteX6" fmla="*/ 425150 w 7756680"/>
                  <a:gd name="connsiteY6" fmla="*/ 4834374 h 5143501"/>
                  <a:gd name="connsiteX7" fmla="*/ 3331028 w 7756680"/>
                  <a:gd name="connsiteY7" fmla="*/ 3037115 h 5143501"/>
                  <a:gd name="connsiteX8" fmla="*/ 4163785 w 7756680"/>
                  <a:gd name="connsiteY8" fmla="*/ 5143501 h 5143501"/>
                  <a:gd name="connsiteX9" fmla="*/ 3837214 w 7756680"/>
                  <a:gd name="connsiteY9" fmla="*/ 2955472 h 5143501"/>
                  <a:gd name="connsiteX10" fmla="*/ 6319764 w 7756680"/>
                  <a:gd name="connsiteY10" fmla="*/ 4638431 h 5143501"/>
                  <a:gd name="connsiteX11" fmla="*/ 7151914 w 7756680"/>
                  <a:gd name="connsiteY11" fmla="*/ 2677886 h 5143501"/>
                  <a:gd name="connsiteX12" fmla="*/ 4620985 w 7756680"/>
                  <a:gd name="connsiteY12" fmla="*/ 2628901 h 5143501"/>
                  <a:gd name="connsiteX13" fmla="*/ 7756680 w 7756680"/>
                  <a:gd name="connsiteY13" fmla="*/ 1552330 h 5143501"/>
                  <a:gd name="connsiteX14" fmla="*/ 6433457 w 7756680"/>
                  <a:gd name="connsiteY14" fmla="*/ 1289957 h 5143501"/>
                  <a:gd name="connsiteX15" fmla="*/ 4964493 w 7756680"/>
                  <a:gd name="connsiteY15" fmla="*/ 1552331 h 5143501"/>
                  <a:gd name="connsiteX16" fmla="*/ 5780314 w 7756680"/>
                  <a:gd name="connsiteY16" fmla="*/ 212272 h 5143501"/>
                  <a:gd name="connsiteX17" fmla="*/ 3722914 w 7756680"/>
                  <a:gd name="connsiteY17" fmla="*/ 1649186 h 5143501"/>
                  <a:gd name="connsiteX18" fmla="*/ 2775856 w 7756680"/>
                  <a:gd name="connsiteY18" fmla="*/ 0 h 5143501"/>
                  <a:gd name="connsiteX19" fmla="*/ 2677885 w 7756680"/>
                  <a:gd name="connsiteY19" fmla="*/ 1404258 h 5143501"/>
                  <a:gd name="connsiteX0" fmla="*/ 2677885 w 7756680"/>
                  <a:gd name="connsiteY0" fmla="*/ 1404258 h 5143501"/>
                  <a:gd name="connsiteX1" fmla="*/ 685799 w 7756680"/>
                  <a:gd name="connsiteY1" fmla="*/ 522515 h 5143501"/>
                  <a:gd name="connsiteX2" fmla="*/ 2873828 w 7756680"/>
                  <a:gd name="connsiteY2" fmla="*/ 2024743 h 5143501"/>
                  <a:gd name="connsiteX3" fmla="*/ 0 w 7756680"/>
                  <a:gd name="connsiteY3" fmla="*/ 2286002 h 5143501"/>
                  <a:gd name="connsiteX4" fmla="*/ 391885 w 7756680"/>
                  <a:gd name="connsiteY4" fmla="*/ 2808515 h 5143501"/>
                  <a:gd name="connsiteX5" fmla="*/ 425150 w 7756680"/>
                  <a:gd name="connsiteY5" fmla="*/ 4834374 h 5143501"/>
                  <a:gd name="connsiteX6" fmla="*/ 3331028 w 7756680"/>
                  <a:gd name="connsiteY6" fmla="*/ 3037115 h 5143501"/>
                  <a:gd name="connsiteX7" fmla="*/ 4163785 w 7756680"/>
                  <a:gd name="connsiteY7" fmla="*/ 5143501 h 5143501"/>
                  <a:gd name="connsiteX8" fmla="*/ 3837214 w 7756680"/>
                  <a:gd name="connsiteY8" fmla="*/ 2955472 h 5143501"/>
                  <a:gd name="connsiteX9" fmla="*/ 6319764 w 7756680"/>
                  <a:gd name="connsiteY9" fmla="*/ 4638431 h 5143501"/>
                  <a:gd name="connsiteX10" fmla="*/ 7151914 w 7756680"/>
                  <a:gd name="connsiteY10" fmla="*/ 2677886 h 5143501"/>
                  <a:gd name="connsiteX11" fmla="*/ 4620985 w 7756680"/>
                  <a:gd name="connsiteY11" fmla="*/ 2628901 h 5143501"/>
                  <a:gd name="connsiteX12" fmla="*/ 7756680 w 7756680"/>
                  <a:gd name="connsiteY12" fmla="*/ 1552330 h 5143501"/>
                  <a:gd name="connsiteX13" fmla="*/ 6433457 w 7756680"/>
                  <a:gd name="connsiteY13" fmla="*/ 1289957 h 5143501"/>
                  <a:gd name="connsiteX14" fmla="*/ 4964493 w 7756680"/>
                  <a:gd name="connsiteY14" fmla="*/ 1552331 h 5143501"/>
                  <a:gd name="connsiteX15" fmla="*/ 5780314 w 7756680"/>
                  <a:gd name="connsiteY15" fmla="*/ 212272 h 5143501"/>
                  <a:gd name="connsiteX16" fmla="*/ 3722914 w 7756680"/>
                  <a:gd name="connsiteY16" fmla="*/ 1649186 h 5143501"/>
                  <a:gd name="connsiteX17" fmla="*/ 2775856 w 7756680"/>
                  <a:gd name="connsiteY17" fmla="*/ 0 h 5143501"/>
                  <a:gd name="connsiteX18" fmla="*/ 2677885 w 7756680"/>
                  <a:gd name="connsiteY18" fmla="*/ 1404258 h 5143501"/>
                  <a:gd name="connsiteX0" fmla="*/ 2677885 w 7756680"/>
                  <a:gd name="connsiteY0" fmla="*/ 1404258 h 5143501"/>
                  <a:gd name="connsiteX1" fmla="*/ 685799 w 7756680"/>
                  <a:gd name="connsiteY1" fmla="*/ 522515 h 5143501"/>
                  <a:gd name="connsiteX2" fmla="*/ 2873828 w 7756680"/>
                  <a:gd name="connsiteY2" fmla="*/ 2024743 h 5143501"/>
                  <a:gd name="connsiteX3" fmla="*/ 0 w 7756680"/>
                  <a:gd name="connsiteY3" fmla="*/ 2286002 h 5143501"/>
                  <a:gd name="connsiteX4" fmla="*/ 391885 w 7756680"/>
                  <a:gd name="connsiteY4" fmla="*/ 2808515 h 5143501"/>
                  <a:gd name="connsiteX5" fmla="*/ 425150 w 7756680"/>
                  <a:gd name="connsiteY5" fmla="*/ 4834374 h 5143501"/>
                  <a:gd name="connsiteX6" fmla="*/ 3331028 w 7756680"/>
                  <a:gd name="connsiteY6" fmla="*/ 3037115 h 5143501"/>
                  <a:gd name="connsiteX7" fmla="*/ 4163785 w 7756680"/>
                  <a:gd name="connsiteY7" fmla="*/ 5143501 h 5143501"/>
                  <a:gd name="connsiteX8" fmla="*/ 3837214 w 7756680"/>
                  <a:gd name="connsiteY8" fmla="*/ 2955472 h 5143501"/>
                  <a:gd name="connsiteX9" fmla="*/ 6319764 w 7756680"/>
                  <a:gd name="connsiteY9" fmla="*/ 4638431 h 5143501"/>
                  <a:gd name="connsiteX10" fmla="*/ 7151914 w 7756680"/>
                  <a:gd name="connsiteY10" fmla="*/ 2677886 h 5143501"/>
                  <a:gd name="connsiteX11" fmla="*/ 4620985 w 7756680"/>
                  <a:gd name="connsiteY11" fmla="*/ 2628901 h 5143501"/>
                  <a:gd name="connsiteX12" fmla="*/ 7756680 w 7756680"/>
                  <a:gd name="connsiteY12" fmla="*/ 1552330 h 5143501"/>
                  <a:gd name="connsiteX13" fmla="*/ 6433457 w 7756680"/>
                  <a:gd name="connsiteY13" fmla="*/ 1289957 h 5143501"/>
                  <a:gd name="connsiteX14" fmla="*/ 4964493 w 7756680"/>
                  <a:gd name="connsiteY14" fmla="*/ 1552331 h 5143501"/>
                  <a:gd name="connsiteX15" fmla="*/ 5780314 w 7756680"/>
                  <a:gd name="connsiteY15" fmla="*/ 212272 h 5143501"/>
                  <a:gd name="connsiteX16" fmla="*/ 3722914 w 7756680"/>
                  <a:gd name="connsiteY16" fmla="*/ 1649186 h 5143501"/>
                  <a:gd name="connsiteX17" fmla="*/ 2775856 w 7756680"/>
                  <a:gd name="connsiteY17" fmla="*/ 0 h 5143501"/>
                  <a:gd name="connsiteX18" fmla="*/ 2677885 w 7756680"/>
                  <a:gd name="connsiteY18" fmla="*/ 1404258 h 5143501"/>
                  <a:gd name="connsiteX0" fmla="*/ 2677885 w 7756680"/>
                  <a:gd name="connsiteY0" fmla="*/ 1404258 h 5143501"/>
                  <a:gd name="connsiteX1" fmla="*/ 685799 w 7756680"/>
                  <a:gd name="connsiteY1" fmla="*/ 522515 h 5143501"/>
                  <a:gd name="connsiteX2" fmla="*/ 2873828 w 7756680"/>
                  <a:gd name="connsiteY2" fmla="*/ 2024743 h 5143501"/>
                  <a:gd name="connsiteX3" fmla="*/ 0 w 7756680"/>
                  <a:gd name="connsiteY3" fmla="*/ 2286002 h 5143501"/>
                  <a:gd name="connsiteX4" fmla="*/ 391885 w 7756680"/>
                  <a:gd name="connsiteY4" fmla="*/ 2808515 h 5143501"/>
                  <a:gd name="connsiteX5" fmla="*/ 425150 w 7756680"/>
                  <a:gd name="connsiteY5" fmla="*/ 4834374 h 5143501"/>
                  <a:gd name="connsiteX6" fmla="*/ 3331028 w 7756680"/>
                  <a:gd name="connsiteY6" fmla="*/ 3037115 h 5143501"/>
                  <a:gd name="connsiteX7" fmla="*/ 4163785 w 7756680"/>
                  <a:gd name="connsiteY7" fmla="*/ 5143501 h 5143501"/>
                  <a:gd name="connsiteX8" fmla="*/ 3837214 w 7756680"/>
                  <a:gd name="connsiteY8" fmla="*/ 2955472 h 5143501"/>
                  <a:gd name="connsiteX9" fmla="*/ 6319764 w 7756680"/>
                  <a:gd name="connsiteY9" fmla="*/ 4638431 h 5143501"/>
                  <a:gd name="connsiteX10" fmla="*/ 7151914 w 7756680"/>
                  <a:gd name="connsiteY10" fmla="*/ 2677886 h 5143501"/>
                  <a:gd name="connsiteX11" fmla="*/ 4620985 w 7756680"/>
                  <a:gd name="connsiteY11" fmla="*/ 2628901 h 5143501"/>
                  <a:gd name="connsiteX12" fmla="*/ 7756680 w 7756680"/>
                  <a:gd name="connsiteY12" fmla="*/ 1552330 h 5143501"/>
                  <a:gd name="connsiteX13" fmla="*/ 6433457 w 7756680"/>
                  <a:gd name="connsiteY13" fmla="*/ 1289957 h 5143501"/>
                  <a:gd name="connsiteX14" fmla="*/ 4964493 w 7756680"/>
                  <a:gd name="connsiteY14" fmla="*/ 1552331 h 5143501"/>
                  <a:gd name="connsiteX15" fmla="*/ 5780314 w 7756680"/>
                  <a:gd name="connsiteY15" fmla="*/ 212272 h 5143501"/>
                  <a:gd name="connsiteX16" fmla="*/ 3722914 w 7756680"/>
                  <a:gd name="connsiteY16" fmla="*/ 1649186 h 5143501"/>
                  <a:gd name="connsiteX17" fmla="*/ 2775856 w 7756680"/>
                  <a:gd name="connsiteY17" fmla="*/ 0 h 5143501"/>
                  <a:gd name="connsiteX18" fmla="*/ 2677885 w 7756680"/>
                  <a:gd name="connsiteY18" fmla="*/ 1404258 h 5143501"/>
                  <a:gd name="connsiteX0" fmla="*/ 2677885 w 7756680"/>
                  <a:gd name="connsiteY0" fmla="*/ 1404258 h 5143501"/>
                  <a:gd name="connsiteX1" fmla="*/ 685799 w 7756680"/>
                  <a:gd name="connsiteY1" fmla="*/ 522515 h 5143501"/>
                  <a:gd name="connsiteX2" fmla="*/ 2873828 w 7756680"/>
                  <a:gd name="connsiteY2" fmla="*/ 2024743 h 5143501"/>
                  <a:gd name="connsiteX3" fmla="*/ 0 w 7756680"/>
                  <a:gd name="connsiteY3" fmla="*/ 2286002 h 5143501"/>
                  <a:gd name="connsiteX4" fmla="*/ 391885 w 7756680"/>
                  <a:gd name="connsiteY4" fmla="*/ 2808515 h 5143501"/>
                  <a:gd name="connsiteX5" fmla="*/ 425150 w 7756680"/>
                  <a:gd name="connsiteY5" fmla="*/ 4834374 h 5143501"/>
                  <a:gd name="connsiteX6" fmla="*/ 3331028 w 7756680"/>
                  <a:gd name="connsiteY6" fmla="*/ 3037115 h 5143501"/>
                  <a:gd name="connsiteX7" fmla="*/ 4163785 w 7756680"/>
                  <a:gd name="connsiteY7" fmla="*/ 5143501 h 5143501"/>
                  <a:gd name="connsiteX8" fmla="*/ 3837214 w 7756680"/>
                  <a:gd name="connsiteY8" fmla="*/ 2955472 h 5143501"/>
                  <a:gd name="connsiteX9" fmla="*/ 6319764 w 7756680"/>
                  <a:gd name="connsiteY9" fmla="*/ 4638431 h 5143501"/>
                  <a:gd name="connsiteX10" fmla="*/ 7151914 w 7756680"/>
                  <a:gd name="connsiteY10" fmla="*/ 2677886 h 5143501"/>
                  <a:gd name="connsiteX11" fmla="*/ 4620985 w 7756680"/>
                  <a:gd name="connsiteY11" fmla="*/ 2628901 h 5143501"/>
                  <a:gd name="connsiteX12" fmla="*/ 7756680 w 7756680"/>
                  <a:gd name="connsiteY12" fmla="*/ 1552330 h 5143501"/>
                  <a:gd name="connsiteX13" fmla="*/ 6433457 w 7756680"/>
                  <a:gd name="connsiteY13" fmla="*/ 1289957 h 5143501"/>
                  <a:gd name="connsiteX14" fmla="*/ 4964493 w 7756680"/>
                  <a:gd name="connsiteY14" fmla="*/ 1552331 h 5143501"/>
                  <a:gd name="connsiteX15" fmla="*/ 5780314 w 7756680"/>
                  <a:gd name="connsiteY15" fmla="*/ 212272 h 5143501"/>
                  <a:gd name="connsiteX16" fmla="*/ 3722914 w 7756680"/>
                  <a:gd name="connsiteY16" fmla="*/ 1649186 h 5143501"/>
                  <a:gd name="connsiteX17" fmla="*/ 2775856 w 7756680"/>
                  <a:gd name="connsiteY17" fmla="*/ 0 h 5143501"/>
                  <a:gd name="connsiteX18" fmla="*/ 2677885 w 7756680"/>
                  <a:gd name="connsiteY18" fmla="*/ 1404258 h 5143501"/>
                  <a:gd name="connsiteX0" fmla="*/ 2677885 w 7756680"/>
                  <a:gd name="connsiteY0" fmla="*/ 1404258 h 5143501"/>
                  <a:gd name="connsiteX1" fmla="*/ 685799 w 7756680"/>
                  <a:gd name="connsiteY1" fmla="*/ 522515 h 5143501"/>
                  <a:gd name="connsiteX2" fmla="*/ 2873828 w 7756680"/>
                  <a:gd name="connsiteY2" fmla="*/ 2024743 h 5143501"/>
                  <a:gd name="connsiteX3" fmla="*/ 0 w 7756680"/>
                  <a:gd name="connsiteY3" fmla="*/ 2286002 h 5143501"/>
                  <a:gd name="connsiteX4" fmla="*/ 277585 w 7756680"/>
                  <a:gd name="connsiteY4" fmla="*/ 2906486 h 5143501"/>
                  <a:gd name="connsiteX5" fmla="*/ 425150 w 7756680"/>
                  <a:gd name="connsiteY5" fmla="*/ 4834374 h 5143501"/>
                  <a:gd name="connsiteX6" fmla="*/ 3331028 w 7756680"/>
                  <a:gd name="connsiteY6" fmla="*/ 3037115 h 5143501"/>
                  <a:gd name="connsiteX7" fmla="*/ 4163785 w 7756680"/>
                  <a:gd name="connsiteY7" fmla="*/ 5143501 h 5143501"/>
                  <a:gd name="connsiteX8" fmla="*/ 3837214 w 7756680"/>
                  <a:gd name="connsiteY8" fmla="*/ 2955472 h 5143501"/>
                  <a:gd name="connsiteX9" fmla="*/ 6319764 w 7756680"/>
                  <a:gd name="connsiteY9" fmla="*/ 4638431 h 5143501"/>
                  <a:gd name="connsiteX10" fmla="*/ 7151914 w 7756680"/>
                  <a:gd name="connsiteY10" fmla="*/ 2677886 h 5143501"/>
                  <a:gd name="connsiteX11" fmla="*/ 4620985 w 7756680"/>
                  <a:gd name="connsiteY11" fmla="*/ 2628901 h 5143501"/>
                  <a:gd name="connsiteX12" fmla="*/ 7756680 w 7756680"/>
                  <a:gd name="connsiteY12" fmla="*/ 1552330 h 5143501"/>
                  <a:gd name="connsiteX13" fmla="*/ 6433457 w 7756680"/>
                  <a:gd name="connsiteY13" fmla="*/ 1289957 h 5143501"/>
                  <a:gd name="connsiteX14" fmla="*/ 4964493 w 7756680"/>
                  <a:gd name="connsiteY14" fmla="*/ 1552331 h 5143501"/>
                  <a:gd name="connsiteX15" fmla="*/ 5780314 w 7756680"/>
                  <a:gd name="connsiteY15" fmla="*/ 212272 h 5143501"/>
                  <a:gd name="connsiteX16" fmla="*/ 3722914 w 7756680"/>
                  <a:gd name="connsiteY16" fmla="*/ 1649186 h 5143501"/>
                  <a:gd name="connsiteX17" fmla="*/ 2775856 w 7756680"/>
                  <a:gd name="connsiteY17" fmla="*/ 0 h 5143501"/>
                  <a:gd name="connsiteX18" fmla="*/ 2677885 w 7756680"/>
                  <a:gd name="connsiteY18" fmla="*/ 1404258 h 5143501"/>
                  <a:gd name="connsiteX0" fmla="*/ 2677885 w 7756680"/>
                  <a:gd name="connsiteY0" fmla="*/ 1404258 h 5143501"/>
                  <a:gd name="connsiteX1" fmla="*/ 685799 w 7756680"/>
                  <a:gd name="connsiteY1" fmla="*/ 522515 h 5143501"/>
                  <a:gd name="connsiteX2" fmla="*/ 2873828 w 7756680"/>
                  <a:gd name="connsiteY2" fmla="*/ 2024743 h 5143501"/>
                  <a:gd name="connsiteX3" fmla="*/ 0 w 7756680"/>
                  <a:gd name="connsiteY3" fmla="*/ 2286002 h 5143501"/>
                  <a:gd name="connsiteX4" fmla="*/ 277585 w 7756680"/>
                  <a:gd name="connsiteY4" fmla="*/ 2906486 h 5143501"/>
                  <a:gd name="connsiteX5" fmla="*/ 425150 w 7756680"/>
                  <a:gd name="connsiteY5" fmla="*/ 4834374 h 5143501"/>
                  <a:gd name="connsiteX6" fmla="*/ 3331028 w 7756680"/>
                  <a:gd name="connsiteY6" fmla="*/ 3037115 h 5143501"/>
                  <a:gd name="connsiteX7" fmla="*/ 4163785 w 7756680"/>
                  <a:gd name="connsiteY7" fmla="*/ 5143501 h 5143501"/>
                  <a:gd name="connsiteX8" fmla="*/ 3837214 w 7756680"/>
                  <a:gd name="connsiteY8" fmla="*/ 2955472 h 5143501"/>
                  <a:gd name="connsiteX9" fmla="*/ 6319764 w 7756680"/>
                  <a:gd name="connsiteY9" fmla="*/ 4638431 h 5143501"/>
                  <a:gd name="connsiteX10" fmla="*/ 7151914 w 7756680"/>
                  <a:gd name="connsiteY10" fmla="*/ 2677886 h 5143501"/>
                  <a:gd name="connsiteX11" fmla="*/ 4620985 w 7756680"/>
                  <a:gd name="connsiteY11" fmla="*/ 2628901 h 5143501"/>
                  <a:gd name="connsiteX12" fmla="*/ 7756680 w 7756680"/>
                  <a:gd name="connsiteY12" fmla="*/ 1552330 h 5143501"/>
                  <a:gd name="connsiteX13" fmla="*/ 6433457 w 7756680"/>
                  <a:gd name="connsiteY13" fmla="*/ 1289957 h 5143501"/>
                  <a:gd name="connsiteX14" fmla="*/ 4964493 w 7756680"/>
                  <a:gd name="connsiteY14" fmla="*/ 1552331 h 5143501"/>
                  <a:gd name="connsiteX15" fmla="*/ 5780314 w 7756680"/>
                  <a:gd name="connsiteY15" fmla="*/ 212272 h 5143501"/>
                  <a:gd name="connsiteX16" fmla="*/ 3722914 w 7756680"/>
                  <a:gd name="connsiteY16" fmla="*/ 1649186 h 5143501"/>
                  <a:gd name="connsiteX17" fmla="*/ 2775856 w 7756680"/>
                  <a:gd name="connsiteY17" fmla="*/ 0 h 5143501"/>
                  <a:gd name="connsiteX18" fmla="*/ 2677885 w 7756680"/>
                  <a:gd name="connsiteY18" fmla="*/ 1404258 h 5143501"/>
                  <a:gd name="connsiteX0" fmla="*/ 2677885 w 7756680"/>
                  <a:gd name="connsiteY0" fmla="*/ 1404258 h 5143501"/>
                  <a:gd name="connsiteX1" fmla="*/ 685799 w 7756680"/>
                  <a:gd name="connsiteY1" fmla="*/ 522515 h 5143501"/>
                  <a:gd name="connsiteX2" fmla="*/ 2873828 w 7756680"/>
                  <a:gd name="connsiteY2" fmla="*/ 2024743 h 5143501"/>
                  <a:gd name="connsiteX3" fmla="*/ 0 w 7756680"/>
                  <a:gd name="connsiteY3" fmla="*/ 2286002 h 5143501"/>
                  <a:gd name="connsiteX4" fmla="*/ 277585 w 7756680"/>
                  <a:gd name="connsiteY4" fmla="*/ 2906486 h 5143501"/>
                  <a:gd name="connsiteX5" fmla="*/ 425150 w 7756680"/>
                  <a:gd name="connsiteY5" fmla="*/ 4834374 h 5143501"/>
                  <a:gd name="connsiteX6" fmla="*/ 3331028 w 7756680"/>
                  <a:gd name="connsiteY6" fmla="*/ 3037115 h 5143501"/>
                  <a:gd name="connsiteX7" fmla="*/ 4163785 w 7756680"/>
                  <a:gd name="connsiteY7" fmla="*/ 5143501 h 5143501"/>
                  <a:gd name="connsiteX8" fmla="*/ 3837214 w 7756680"/>
                  <a:gd name="connsiteY8" fmla="*/ 2955472 h 5143501"/>
                  <a:gd name="connsiteX9" fmla="*/ 6319764 w 7756680"/>
                  <a:gd name="connsiteY9" fmla="*/ 4638431 h 5143501"/>
                  <a:gd name="connsiteX10" fmla="*/ 7151914 w 7756680"/>
                  <a:gd name="connsiteY10" fmla="*/ 2677886 h 5143501"/>
                  <a:gd name="connsiteX11" fmla="*/ 4620985 w 7756680"/>
                  <a:gd name="connsiteY11" fmla="*/ 2628901 h 5143501"/>
                  <a:gd name="connsiteX12" fmla="*/ 7756680 w 7756680"/>
                  <a:gd name="connsiteY12" fmla="*/ 1552330 h 5143501"/>
                  <a:gd name="connsiteX13" fmla="*/ 6433457 w 7756680"/>
                  <a:gd name="connsiteY13" fmla="*/ 1289957 h 5143501"/>
                  <a:gd name="connsiteX14" fmla="*/ 4964493 w 7756680"/>
                  <a:gd name="connsiteY14" fmla="*/ 1552331 h 5143501"/>
                  <a:gd name="connsiteX15" fmla="*/ 5780314 w 7756680"/>
                  <a:gd name="connsiteY15" fmla="*/ 212272 h 5143501"/>
                  <a:gd name="connsiteX16" fmla="*/ 3722914 w 7756680"/>
                  <a:gd name="connsiteY16" fmla="*/ 1649186 h 5143501"/>
                  <a:gd name="connsiteX17" fmla="*/ 2775856 w 7756680"/>
                  <a:gd name="connsiteY17" fmla="*/ 0 h 5143501"/>
                  <a:gd name="connsiteX18" fmla="*/ 2677885 w 7756680"/>
                  <a:gd name="connsiteY18" fmla="*/ 1404258 h 5143501"/>
                  <a:gd name="connsiteX0" fmla="*/ 2677885 w 7756680"/>
                  <a:gd name="connsiteY0" fmla="*/ 1683471 h 5422714"/>
                  <a:gd name="connsiteX1" fmla="*/ 685799 w 7756680"/>
                  <a:gd name="connsiteY1" fmla="*/ 801728 h 5422714"/>
                  <a:gd name="connsiteX2" fmla="*/ 2873828 w 7756680"/>
                  <a:gd name="connsiteY2" fmla="*/ 2303956 h 5422714"/>
                  <a:gd name="connsiteX3" fmla="*/ 0 w 7756680"/>
                  <a:gd name="connsiteY3" fmla="*/ 2565215 h 5422714"/>
                  <a:gd name="connsiteX4" fmla="*/ 277585 w 7756680"/>
                  <a:gd name="connsiteY4" fmla="*/ 3185699 h 5422714"/>
                  <a:gd name="connsiteX5" fmla="*/ 425150 w 7756680"/>
                  <a:gd name="connsiteY5" fmla="*/ 5113587 h 5422714"/>
                  <a:gd name="connsiteX6" fmla="*/ 3331028 w 7756680"/>
                  <a:gd name="connsiteY6" fmla="*/ 3316328 h 5422714"/>
                  <a:gd name="connsiteX7" fmla="*/ 4163785 w 7756680"/>
                  <a:gd name="connsiteY7" fmla="*/ 5422714 h 5422714"/>
                  <a:gd name="connsiteX8" fmla="*/ 3837214 w 7756680"/>
                  <a:gd name="connsiteY8" fmla="*/ 3234685 h 5422714"/>
                  <a:gd name="connsiteX9" fmla="*/ 6319764 w 7756680"/>
                  <a:gd name="connsiteY9" fmla="*/ 4917644 h 5422714"/>
                  <a:gd name="connsiteX10" fmla="*/ 7151914 w 7756680"/>
                  <a:gd name="connsiteY10" fmla="*/ 2957099 h 5422714"/>
                  <a:gd name="connsiteX11" fmla="*/ 4620985 w 7756680"/>
                  <a:gd name="connsiteY11" fmla="*/ 2908114 h 5422714"/>
                  <a:gd name="connsiteX12" fmla="*/ 7756680 w 7756680"/>
                  <a:gd name="connsiteY12" fmla="*/ 1831543 h 5422714"/>
                  <a:gd name="connsiteX13" fmla="*/ 6433457 w 7756680"/>
                  <a:gd name="connsiteY13" fmla="*/ 1569170 h 5422714"/>
                  <a:gd name="connsiteX14" fmla="*/ 4964493 w 7756680"/>
                  <a:gd name="connsiteY14" fmla="*/ 1831544 h 5422714"/>
                  <a:gd name="connsiteX15" fmla="*/ 7168243 w 7756680"/>
                  <a:gd name="connsiteY15" fmla="*/ 17957 h 5422714"/>
                  <a:gd name="connsiteX16" fmla="*/ 3722914 w 7756680"/>
                  <a:gd name="connsiteY16" fmla="*/ 1928399 h 5422714"/>
                  <a:gd name="connsiteX17" fmla="*/ 2775856 w 7756680"/>
                  <a:gd name="connsiteY17" fmla="*/ 279213 h 5422714"/>
                  <a:gd name="connsiteX18" fmla="*/ 2677885 w 7756680"/>
                  <a:gd name="connsiteY18" fmla="*/ 1683471 h 5422714"/>
                  <a:gd name="connsiteX0" fmla="*/ 2677885 w 7756680"/>
                  <a:gd name="connsiteY0" fmla="*/ 1683471 h 5422714"/>
                  <a:gd name="connsiteX1" fmla="*/ 685799 w 7756680"/>
                  <a:gd name="connsiteY1" fmla="*/ 801728 h 5422714"/>
                  <a:gd name="connsiteX2" fmla="*/ 2873828 w 7756680"/>
                  <a:gd name="connsiteY2" fmla="*/ 2303956 h 5422714"/>
                  <a:gd name="connsiteX3" fmla="*/ 0 w 7756680"/>
                  <a:gd name="connsiteY3" fmla="*/ 2565215 h 5422714"/>
                  <a:gd name="connsiteX4" fmla="*/ 277585 w 7756680"/>
                  <a:gd name="connsiteY4" fmla="*/ 3185699 h 5422714"/>
                  <a:gd name="connsiteX5" fmla="*/ 425150 w 7756680"/>
                  <a:gd name="connsiteY5" fmla="*/ 5113587 h 5422714"/>
                  <a:gd name="connsiteX6" fmla="*/ 3331028 w 7756680"/>
                  <a:gd name="connsiteY6" fmla="*/ 3316328 h 5422714"/>
                  <a:gd name="connsiteX7" fmla="*/ 4163785 w 7756680"/>
                  <a:gd name="connsiteY7" fmla="*/ 5422714 h 5422714"/>
                  <a:gd name="connsiteX8" fmla="*/ 3837214 w 7756680"/>
                  <a:gd name="connsiteY8" fmla="*/ 3234685 h 5422714"/>
                  <a:gd name="connsiteX9" fmla="*/ 6319764 w 7756680"/>
                  <a:gd name="connsiteY9" fmla="*/ 4917644 h 5422714"/>
                  <a:gd name="connsiteX10" fmla="*/ 7151914 w 7756680"/>
                  <a:gd name="connsiteY10" fmla="*/ 2957099 h 5422714"/>
                  <a:gd name="connsiteX11" fmla="*/ 4620985 w 7756680"/>
                  <a:gd name="connsiteY11" fmla="*/ 2908114 h 5422714"/>
                  <a:gd name="connsiteX12" fmla="*/ 7756680 w 7756680"/>
                  <a:gd name="connsiteY12" fmla="*/ 1831543 h 5422714"/>
                  <a:gd name="connsiteX13" fmla="*/ 6433457 w 7756680"/>
                  <a:gd name="connsiteY13" fmla="*/ 1569170 h 5422714"/>
                  <a:gd name="connsiteX14" fmla="*/ 5242079 w 7756680"/>
                  <a:gd name="connsiteY14" fmla="*/ 2027487 h 5422714"/>
                  <a:gd name="connsiteX15" fmla="*/ 7168243 w 7756680"/>
                  <a:gd name="connsiteY15" fmla="*/ 17957 h 5422714"/>
                  <a:gd name="connsiteX16" fmla="*/ 3722914 w 7756680"/>
                  <a:gd name="connsiteY16" fmla="*/ 1928399 h 5422714"/>
                  <a:gd name="connsiteX17" fmla="*/ 2775856 w 7756680"/>
                  <a:gd name="connsiteY17" fmla="*/ 279213 h 5422714"/>
                  <a:gd name="connsiteX18" fmla="*/ 2677885 w 7756680"/>
                  <a:gd name="connsiteY18" fmla="*/ 1683471 h 5422714"/>
                  <a:gd name="connsiteX0" fmla="*/ 2677885 w 7756680"/>
                  <a:gd name="connsiteY0" fmla="*/ 1742417 h 5481660"/>
                  <a:gd name="connsiteX1" fmla="*/ 685799 w 7756680"/>
                  <a:gd name="connsiteY1" fmla="*/ 860674 h 5481660"/>
                  <a:gd name="connsiteX2" fmla="*/ 2873828 w 7756680"/>
                  <a:gd name="connsiteY2" fmla="*/ 2362902 h 5481660"/>
                  <a:gd name="connsiteX3" fmla="*/ 0 w 7756680"/>
                  <a:gd name="connsiteY3" fmla="*/ 2624161 h 5481660"/>
                  <a:gd name="connsiteX4" fmla="*/ 277585 w 7756680"/>
                  <a:gd name="connsiteY4" fmla="*/ 3244645 h 5481660"/>
                  <a:gd name="connsiteX5" fmla="*/ 425150 w 7756680"/>
                  <a:gd name="connsiteY5" fmla="*/ 5172533 h 5481660"/>
                  <a:gd name="connsiteX6" fmla="*/ 3331028 w 7756680"/>
                  <a:gd name="connsiteY6" fmla="*/ 3375274 h 5481660"/>
                  <a:gd name="connsiteX7" fmla="*/ 4163785 w 7756680"/>
                  <a:gd name="connsiteY7" fmla="*/ 5481660 h 5481660"/>
                  <a:gd name="connsiteX8" fmla="*/ 3837214 w 7756680"/>
                  <a:gd name="connsiteY8" fmla="*/ 3293631 h 5481660"/>
                  <a:gd name="connsiteX9" fmla="*/ 6319764 w 7756680"/>
                  <a:gd name="connsiteY9" fmla="*/ 4976590 h 5481660"/>
                  <a:gd name="connsiteX10" fmla="*/ 7151914 w 7756680"/>
                  <a:gd name="connsiteY10" fmla="*/ 3016045 h 5481660"/>
                  <a:gd name="connsiteX11" fmla="*/ 4620985 w 7756680"/>
                  <a:gd name="connsiteY11" fmla="*/ 2967060 h 5481660"/>
                  <a:gd name="connsiteX12" fmla="*/ 7756680 w 7756680"/>
                  <a:gd name="connsiteY12" fmla="*/ 1890489 h 5481660"/>
                  <a:gd name="connsiteX13" fmla="*/ 6433457 w 7756680"/>
                  <a:gd name="connsiteY13" fmla="*/ 1628116 h 5481660"/>
                  <a:gd name="connsiteX14" fmla="*/ 5242079 w 7756680"/>
                  <a:gd name="connsiteY14" fmla="*/ 2086433 h 5481660"/>
                  <a:gd name="connsiteX15" fmla="*/ 7168243 w 7756680"/>
                  <a:gd name="connsiteY15" fmla="*/ 76903 h 5481660"/>
                  <a:gd name="connsiteX16" fmla="*/ 5144106 w 7756680"/>
                  <a:gd name="connsiteY16" fmla="*/ 437247 h 5481660"/>
                  <a:gd name="connsiteX17" fmla="*/ 3722914 w 7756680"/>
                  <a:gd name="connsiteY17" fmla="*/ 1987345 h 5481660"/>
                  <a:gd name="connsiteX18" fmla="*/ 2775856 w 7756680"/>
                  <a:gd name="connsiteY18" fmla="*/ 338159 h 5481660"/>
                  <a:gd name="connsiteX19" fmla="*/ 2677885 w 7756680"/>
                  <a:gd name="connsiteY19" fmla="*/ 1742417 h 5481660"/>
                  <a:gd name="connsiteX0" fmla="*/ 2677885 w 7756680"/>
                  <a:gd name="connsiteY0" fmla="*/ 1810268 h 5549511"/>
                  <a:gd name="connsiteX1" fmla="*/ 685799 w 7756680"/>
                  <a:gd name="connsiteY1" fmla="*/ 928525 h 5549511"/>
                  <a:gd name="connsiteX2" fmla="*/ 2873828 w 7756680"/>
                  <a:gd name="connsiteY2" fmla="*/ 2430753 h 5549511"/>
                  <a:gd name="connsiteX3" fmla="*/ 0 w 7756680"/>
                  <a:gd name="connsiteY3" fmla="*/ 2692012 h 5549511"/>
                  <a:gd name="connsiteX4" fmla="*/ 277585 w 7756680"/>
                  <a:gd name="connsiteY4" fmla="*/ 3312496 h 5549511"/>
                  <a:gd name="connsiteX5" fmla="*/ 425150 w 7756680"/>
                  <a:gd name="connsiteY5" fmla="*/ 5240384 h 5549511"/>
                  <a:gd name="connsiteX6" fmla="*/ 3331028 w 7756680"/>
                  <a:gd name="connsiteY6" fmla="*/ 3443125 h 5549511"/>
                  <a:gd name="connsiteX7" fmla="*/ 4163785 w 7756680"/>
                  <a:gd name="connsiteY7" fmla="*/ 5549511 h 5549511"/>
                  <a:gd name="connsiteX8" fmla="*/ 3837214 w 7756680"/>
                  <a:gd name="connsiteY8" fmla="*/ 3361482 h 5549511"/>
                  <a:gd name="connsiteX9" fmla="*/ 6319764 w 7756680"/>
                  <a:gd name="connsiteY9" fmla="*/ 5044441 h 5549511"/>
                  <a:gd name="connsiteX10" fmla="*/ 7151914 w 7756680"/>
                  <a:gd name="connsiteY10" fmla="*/ 3083896 h 5549511"/>
                  <a:gd name="connsiteX11" fmla="*/ 4620985 w 7756680"/>
                  <a:gd name="connsiteY11" fmla="*/ 3034911 h 5549511"/>
                  <a:gd name="connsiteX12" fmla="*/ 7756680 w 7756680"/>
                  <a:gd name="connsiteY12" fmla="*/ 1958340 h 5549511"/>
                  <a:gd name="connsiteX13" fmla="*/ 6433457 w 7756680"/>
                  <a:gd name="connsiteY13" fmla="*/ 1695967 h 5549511"/>
                  <a:gd name="connsiteX14" fmla="*/ 5242079 w 7756680"/>
                  <a:gd name="connsiteY14" fmla="*/ 2154284 h 5549511"/>
                  <a:gd name="connsiteX15" fmla="*/ 7168243 w 7756680"/>
                  <a:gd name="connsiteY15" fmla="*/ 144754 h 5549511"/>
                  <a:gd name="connsiteX16" fmla="*/ 5144106 w 7756680"/>
                  <a:gd name="connsiteY16" fmla="*/ 505098 h 5549511"/>
                  <a:gd name="connsiteX17" fmla="*/ 3722914 w 7756680"/>
                  <a:gd name="connsiteY17" fmla="*/ 2055196 h 5549511"/>
                  <a:gd name="connsiteX18" fmla="*/ 2775856 w 7756680"/>
                  <a:gd name="connsiteY18" fmla="*/ 406010 h 5549511"/>
                  <a:gd name="connsiteX19" fmla="*/ 2677885 w 7756680"/>
                  <a:gd name="connsiteY19" fmla="*/ 1810268 h 5549511"/>
                  <a:gd name="connsiteX0" fmla="*/ 2677885 w 7756680"/>
                  <a:gd name="connsiteY0" fmla="*/ 1810268 h 5549511"/>
                  <a:gd name="connsiteX1" fmla="*/ 685799 w 7756680"/>
                  <a:gd name="connsiteY1" fmla="*/ 928525 h 5549511"/>
                  <a:gd name="connsiteX2" fmla="*/ 2873828 w 7756680"/>
                  <a:gd name="connsiteY2" fmla="*/ 2430753 h 5549511"/>
                  <a:gd name="connsiteX3" fmla="*/ 0 w 7756680"/>
                  <a:gd name="connsiteY3" fmla="*/ 2692012 h 5549511"/>
                  <a:gd name="connsiteX4" fmla="*/ 277585 w 7756680"/>
                  <a:gd name="connsiteY4" fmla="*/ 3312496 h 5549511"/>
                  <a:gd name="connsiteX5" fmla="*/ 425150 w 7756680"/>
                  <a:gd name="connsiteY5" fmla="*/ 5240384 h 5549511"/>
                  <a:gd name="connsiteX6" fmla="*/ 3331028 w 7756680"/>
                  <a:gd name="connsiteY6" fmla="*/ 3443125 h 5549511"/>
                  <a:gd name="connsiteX7" fmla="*/ 4163785 w 7756680"/>
                  <a:gd name="connsiteY7" fmla="*/ 5549511 h 5549511"/>
                  <a:gd name="connsiteX8" fmla="*/ 3837214 w 7756680"/>
                  <a:gd name="connsiteY8" fmla="*/ 3361482 h 5549511"/>
                  <a:gd name="connsiteX9" fmla="*/ 6319764 w 7756680"/>
                  <a:gd name="connsiteY9" fmla="*/ 5044441 h 5549511"/>
                  <a:gd name="connsiteX10" fmla="*/ 7151914 w 7756680"/>
                  <a:gd name="connsiteY10" fmla="*/ 3083896 h 5549511"/>
                  <a:gd name="connsiteX11" fmla="*/ 4620985 w 7756680"/>
                  <a:gd name="connsiteY11" fmla="*/ 3034911 h 5549511"/>
                  <a:gd name="connsiteX12" fmla="*/ 7756680 w 7756680"/>
                  <a:gd name="connsiteY12" fmla="*/ 1958340 h 5549511"/>
                  <a:gd name="connsiteX13" fmla="*/ 6433457 w 7756680"/>
                  <a:gd name="connsiteY13" fmla="*/ 1695967 h 5549511"/>
                  <a:gd name="connsiteX14" fmla="*/ 5242079 w 7756680"/>
                  <a:gd name="connsiteY14" fmla="*/ 2154284 h 5549511"/>
                  <a:gd name="connsiteX15" fmla="*/ 7168243 w 7756680"/>
                  <a:gd name="connsiteY15" fmla="*/ 144754 h 5549511"/>
                  <a:gd name="connsiteX16" fmla="*/ 5144106 w 7756680"/>
                  <a:gd name="connsiteY16" fmla="*/ 505098 h 5549511"/>
                  <a:gd name="connsiteX17" fmla="*/ 3722914 w 7756680"/>
                  <a:gd name="connsiteY17" fmla="*/ 2055196 h 5549511"/>
                  <a:gd name="connsiteX18" fmla="*/ 3086099 w 7756680"/>
                  <a:gd name="connsiteY18" fmla="*/ 601953 h 5549511"/>
                  <a:gd name="connsiteX19" fmla="*/ 2677885 w 7756680"/>
                  <a:gd name="connsiteY19" fmla="*/ 1810268 h 5549511"/>
                  <a:gd name="connsiteX0" fmla="*/ 2677885 w 7756680"/>
                  <a:gd name="connsiteY0" fmla="*/ 1810268 h 5418882"/>
                  <a:gd name="connsiteX1" fmla="*/ 685799 w 7756680"/>
                  <a:gd name="connsiteY1" fmla="*/ 928525 h 5418882"/>
                  <a:gd name="connsiteX2" fmla="*/ 2873828 w 7756680"/>
                  <a:gd name="connsiteY2" fmla="*/ 2430753 h 5418882"/>
                  <a:gd name="connsiteX3" fmla="*/ 0 w 7756680"/>
                  <a:gd name="connsiteY3" fmla="*/ 2692012 h 5418882"/>
                  <a:gd name="connsiteX4" fmla="*/ 277585 w 7756680"/>
                  <a:gd name="connsiteY4" fmla="*/ 3312496 h 5418882"/>
                  <a:gd name="connsiteX5" fmla="*/ 425150 w 7756680"/>
                  <a:gd name="connsiteY5" fmla="*/ 5240384 h 5418882"/>
                  <a:gd name="connsiteX6" fmla="*/ 3331028 w 7756680"/>
                  <a:gd name="connsiteY6" fmla="*/ 3443125 h 5418882"/>
                  <a:gd name="connsiteX7" fmla="*/ 3543299 w 7756680"/>
                  <a:gd name="connsiteY7" fmla="*/ 5418882 h 5418882"/>
                  <a:gd name="connsiteX8" fmla="*/ 3837214 w 7756680"/>
                  <a:gd name="connsiteY8" fmla="*/ 3361482 h 5418882"/>
                  <a:gd name="connsiteX9" fmla="*/ 6319764 w 7756680"/>
                  <a:gd name="connsiteY9" fmla="*/ 5044441 h 5418882"/>
                  <a:gd name="connsiteX10" fmla="*/ 7151914 w 7756680"/>
                  <a:gd name="connsiteY10" fmla="*/ 3083896 h 5418882"/>
                  <a:gd name="connsiteX11" fmla="*/ 4620985 w 7756680"/>
                  <a:gd name="connsiteY11" fmla="*/ 3034911 h 5418882"/>
                  <a:gd name="connsiteX12" fmla="*/ 7756680 w 7756680"/>
                  <a:gd name="connsiteY12" fmla="*/ 1958340 h 5418882"/>
                  <a:gd name="connsiteX13" fmla="*/ 6433457 w 7756680"/>
                  <a:gd name="connsiteY13" fmla="*/ 1695967 h 5418882"/>
                  <a:gd name="connsiteX14" fmla="*/ 5242079 w 7756680"/>
                  <a:gd name="connsiteY14" fmla="*/ 2154284 h 5418882"/>
                  <a:gd name="connsiteX15" fmla="*/ 7168243 w 7756680"/>
                  <a:gd name="connsiteY15" fmla="*/ 144754 h 5418882"/>
                  <a:gd name="connsiteX16" fmla="*/ 5144106 w 7756680"/>
                  <a:gd name="connsiteY16" fmla="*/ 505098 h 5418882"/>
                  <a:gd name="connsiteX17" fmla="*/ 3722914 w 7756680"/>
                  <a:gd name="connsiteY17" fmla="*/ 2055196 h 5418882"/>
                  <a:gd name="connsiteX18" fmla="*/ 3086099 w 7756680"/>
                  <a:gd name="connsiteY18" fmla="*/ 601953 h 5418882"/>
                  <a:gd name="connsiteX19" fmla="*/ 2677885 w 7756680"/>
                  <a:gd name="connsiteY19" fmla="*/ 1810268 h 5418882"/>
                  <a:gd name="connsiteX0" fmla="*/ 2677885 w 7756680"/>
                  <a:gd name="connsiteY0" fmla="*/ 1810268 h 5418882"/>
                  <a:gd name="connsiteX1" fmla="*/ 685799 w 7756680"/>
                  <a:gd name="connsiteY1" fmla="*/ 928525 h 5418882"/>
                  <a:gd name="connsiteX2" fmla="*/ 2873828 w 7756680"/>
                  <a:gd name="connsiteY2" fmla="*/ 2430753 h 5418882"/>
                  <a:gd name="connsiteX3" fmla="*/ 0 w 7756680"/>
                  <a:gd name="connsiteY3" fmla="*/ 2692012 h 5418882"/>
                  <a:gd name="connsiteX4" fmla="*/ 277585 w 7756680"/>
                  <a:gd name="connsiteY4" fmla="*/ 3312496 h 5418882"/>
                  <a:gd name="connsiteX5" fmla="*/ 425150 w 7756680"/>
                  <a:gd name="connsiteY5" fmla="*/ 5240384 h 5418882"/>
                  <a:gd name="connsiteX6" fmla="*/ 3331028 w 7756680"/>
                  <a:gd name="connsiteY6" fmla="*/ 3443125 h 5418882"/>
                  <a:gd name="connsiteX7" fmla="*/ 3543299 w 7756680"/>
                  <a:gd name="connsiteY7" fmla="*/ 5418882 h 5418882"/>
                  <a:gd name="connsiteX8" fmla="*/ 3837214 w 7756680"/>
                  <a:gd name="connsiteY8" fmla="*/ 3361482 h 5418882"/>
                  <a:gd name="connsiteX9" fmla="*/ 6319764 w 7756680"/>
                  <a:gd name="connsiteY9" fmla="*/ 5044441 h 5418882"/>
                  <a:gd name="connsiteX10" fmla="*/ 7151914 w 7756680"/>
                  <a:gd name="connsiteY10" fmla="*/ 3083896 h 5418882"/>
                  <a:gd name="connsiteX11" fmla="*/ 4620985 w 7756680"/>
                  <a:gd name="connsiteY11" fmla="*/ 3034911 h 5418882"/>
                  <a:gd name="connsiteX12" fmla="*/ 7756680 w 7756680"/>
                  <a:gd name="connsiteY12" fmla="*/ 1958340 h 5418882"/>
                  <a:gd name="connsiteX13" fmla="*/ 6433457 w 7756680"/>
                  <a:gd name="connsiteY13" fmla="*/ 1695967 h 5418882"/>
                  <a:gd name="connsiteX14" fmla="*/ 5242079 w 7756680"/>
                  <a:gd name="connsiteY14" fmla="*/ 2154284 h 5418882"/>
                  <a:gd name="connsiteX15" fmla="*/ 7168243 w 7756680"/>
                  <a:gd name="connsiteY15" fmla="*/ 144754 h 5418882"/>
                  <a:gd name="connsiteX16" fmla="*/ 5144106 w 7756680"/>
                  <a:gd name="connsiteY16" fmla="*/ 505098 h 5418882"/>
                  <a:gd name="connsiteX17" fmla="*/ 3722914 w 7756680"/>
                  <a:gd name="connsiteY17" fmla="*/ 2055196 h 5418882"/>
                  <a:gd name="connsiteX18" fmla="*/ 3086099 w 7756680"/>
                  <a:gd name="connsiteY18" fmla="*/ 601953 h 5418882"/>
                  <a:gd name="connsiteX19" fmla="*/ 2677885 w 7756680"/>
                  <a:gd name="connsiteY19" fmla="*/ 1810268 h 5418882"/>
                  <a:gd name="connsiteX0" fmla="*/ 2677885 w 7756680"/>
                  <a:gd name="connsiteY0" fmla="*/ 1810268 h 5418882"/>
                  <a:gd name="connsiteX1" fmla="*/ 685799 w 7756680"/>
                  <a:gd name="connsiteY1" fmla="*/ 928525 h 5418882"/>
                  <a:gd name="connsiteX2" fmla="*/ 2873828 w 7756680"/>
                  <a:gd name="connsiteY2" fmla="*/ 2430753 h 5418882"/>
                  <a:gd name="connsiteX3" fmla="*/ 0 w 7756680"/>
                  <a:gd name="connsiteY3" fmla="*/ 2692012 h 5418882"/>
                  <a:gd name="connsiteX4" fmla="*/ 277585 w 7756680"/>
                  <a:gd name="connsiteY4" fmla="*/ 3312496 h 5418882"/>
                  <a:gd name="connsiteX5" fmla="*/ 425150 w 7756680"/>
                  <a:gd name="connsiteY5" fmla="*/ 5240384 h 5418882"/>
                  <a:gd name="connsiteX6" fmla="*/ 3331028 w 7756680"/>
                  <a:gd name="connsiteY6" fmla="*/ 3443125 h 5418882"/>
                  <a:gd name="connsiteX7" fmla="*/ 3543299 w 7756680"/>
                  <a:gd name="connsiteY7" fmla="*/ 5418882 h 5418882"/>
                  <a:gd name="connsiteX8" fmla="*/ 3837214 w 7756680"/>
                  <a:gd name="connsiteY8" fmla="*/ 3361482 h 5418882"/>
                  <a:gd name="connsiteX9" fmla="*/ 6319764 w 7756680"/>
                  <a:gd name="connsiteY9" fmla="*/ 5044441 h 5418882"/>
                  <a:gd name="connsiteX10" fmla="*/ 7151914 w 7756680"/>
                  <a:gd name="connsiteY10" fmla="*/ 3083896 h 5418882"/>
                  <a:gd name="connsiteX11" fmla="*/ 4620985 w 7756680"/>
                  <a:gd name="connsiteY11" fmla="*/ 3034911 h 5418882"/>
                  <a:gd name="connsiteX12" fmla="*/ 7756680 w 7756680"/>
                  <a:gd name="connsiteY12" fmla="*/ 1958340 h 5418882"/>
                  <a:gd name="connsiteX13" fmla="*/ 6433457 w 7756680"/>
                  <a:gd name="connsiteY13" fmla="*/ 1695967 h 5418882"/>
                  <a:gd name="connsiteX14" fmla="*/ 5242079 w 7756680"/>
                  <a:gd name="connsiteY14" fmla="*/ 2154284 h 5418882"/>
                  <a:gd name="connsiteX15" fmla="*/ 7168243 w 7756680"/>
                  <a:gd name="connsiteY15" fmla="*/ 144754 h 5418882"/>
                  <a:gd name="connsiteX16" fmla="*/ 5144106 w 7756680"/>
                  <a:gd name="connsiteY16" fmla="*/ 505098 h 5418882"/>
                  <a:gd name="connsiteX17" fmla="*/ 3722914 w 7756680"/>
                  <a:gd name="connsiteY17" fmla="*/ 2055196 h 5418882"/>
                  <a:gd name="connsiteX18" fmla="*/ 3086099 w 7756680"/>
                  <a:gd name="connsiteY18" fmla="*/ 601953 h 5418882"/>
                  <a:gd name="connsiteX19" fmla="*/ 2677885 w 7756680"/>
                  <a:gd name="connsiteY19" fmla="*/ 1810268 h 5418882"/>
                  <a:gd name="connsiteX0" fmla="*/ 2677885 w 7756680"/>
                  <a:gd name="connsiteY0" fmla="*/ 1810268 h 5565839"/>
                  <a:gd name="connsiteX1" fmla="*/ 685799 w 7756680"/>
                  <a:gd name="connsiteY1" fmla="*/ 928525 h 5565839"/>
                  <a:gd name="connsiteX2" fmla="*/ 2873828 w 7756680"/>
                  <a:gd name="connsiteY2" fmla="*/ 2430753 h 5565839"/>
                  <a:gd name="connsiteX3" fmla="*/ 0 w 7756680"/>
                  <a:gd name="connsiteY3" fmla="*/ 2692012 h 5565839"/>
                  <a:gd name="connsiteX4" fmla="*/ 277585 w 7756680"/>
                  <a:gd name="connsiteY4" fmla="*/ 3312496 h 5565839"/>
                  <a:gd name="connsiteX5" fmla="*/ 425150 w 7756680"/>
                  <a:gd name="connsiteY5" fmla="*/ 5240384 h 5565839"/>
                  <a:gd name="connsiteX6" fmla="*/ 3331028 w 7756680"/>
                  <a:gd name="connsiteY6" fmla="*/ 3443125 h 5565839"/>
                  <a:gd name="connsiteX7" fmla="*/ 2645227 w 7756680"/>
                  <a:gd name="connsiteY7" fmla="*/ 5565839 h 5565839"/>
                  <a:gd name="connsiteX8" fmla="*/ 3837214 w 7756680"/>
                  <a:gd name="connsiteY8" fmla="*/ 3361482 h 5565839"/>
                  <a:gd name="connsiteX9" fmla="*/ 6319764 w 7756680"/>
                  <a:gd name="connsiteY9" fmla="*/ 5044441 h 5565839"/>
                  <a:gd name="connsiteX10" fmla="*/ 7151914 w 7756680"/>
                  <a:gd name="connsiteY10" fmla="*/ 3083896 h 5565839"/>
                  <a:gd name="connsiteX11" fmla="*/ 4620985 w 7756680"/>
                  <a:gd name="connsiteY11" fmla="*/ 3034911 h 5565839"/>
                  <a:gd name="connsiteX12" fmla="*/ 7756680 w 7756680"/>
                  <a:gd name="connsiteY12" fmla="*/ 1958340 h 5565839"/>
                  <a:gd name="connsiteX13" fmla="*/ 6433457 w 7756680"/>
                  <a:gd name="connsiteY13" fmla="*/ 1695967 h 5565839"/>
                  <a:gd name="connsiteX14" fmla="*/ 5242079 w 7756680"/>
                  <a:gd name="connsiteY14" fmla="*/ 2154284 h 5565839"/>
                  <a:gd name="connsiteX15" fmla="*/ 7168243 w 7756680"/>
                  <a:gd name="connsiteY15" fmla="*/ 144754 h 5565839"/>
                  <a:gd name="connsiteX16" fmla="*/ 5144106 w 7756680"/>
                  <a:gd name="connsiteY16" fmla="*/ 505098 h 5565839"/>
                  <a:gd name="connsiteX17" fmla="*/ 3722914 w 7756680"/>
                  <a:gd name="connsiteY17" fmla="*/ 2055196 h 5565839"/>
                  <a:gd name="connsiteX18" fmla="*/ 3086099 w 7756680"/>
                  <a:gd name="connsiteY18" fmla="*/ 601953 h 5565839"/>
                  <a:gd name="connsiteX19" fmla="*/ 2677885 w 7756680"/>
                  <a:gd name="connsiteY19" fmla="*/ 1810268 h 5565839"/>
                  <a:gd name="connsiteX0" fmla="*/ 2677885 w 7756680"/>
                  <a:gd name="connsiteY0" fmla="*/ 1810268 h 5565839"/>
                  <a:gd name="connsiteX1" fmla="*/ 685799 w 7756680"/>
                  <a:gd name="connsiteY1" fmla="*/ 928525 h 5565839"/>
                  <a:gd name="connsiteX2" fmla="*/ 2873828 w 7756680"/>
                  <a:gd name="connsiteY2" fmla="*/ 2430753 h 5565839"/>
                  <a:gd name="connsiteX3" fmla="*/ 0 w 7756680"/>
                  <a:gd name="connsiteY3" fmla="*/ 2692012 h 5565839"/>
                  <a:gd name="connsiteX4" fmla="*/ 277585 w 7756680"/>
                  <a:gd name="connsiteY4" fmla="*/ 3312496 h 5565839"/>
                  <a:gd name="connsiteX5" fmla="*/ 425150 w 7756680"/>
                  <a:gd name="connsiteY5" fmla="*/ 5240384 h 5565839"/>
                  <a:gd name="connsiteX6" fmla="*/ 3331028 w 7756680"/>
                  <a:gd name="connsiteY6" fmla="*/ 3443125 h 5565839"/>
                  <a:gd name="connsiteX7" fmla="*/ 2645227 w 7756680"/>
                  <a:gd name="connsiteY7" fmla="*/ 5565839 h 5565839"/>
                  <a:gd name="connsiteX8" fmla="*/ 3837214 w 7756680"/>
                  <a:gd name="connsiteY8" fmla="*/ 3361482 h 5565839"/>
                  <a:gd name="connsiteX9" fmla="*/ 6319764 w 7756680"/>
                  <a:gd name="connsiteY9" fmla="*/ 5044441 h 5565839"/>
                  <a:gd name="connsiteX10" fmla="*/ 7151914 w 7756680"/>
                  <a:gd name="connsiteY10" fmla="*/ 3083896 h 5565839"/>
                  <a:gd name="connsiteX11" fmla="*/ 4620985 w 7756680"/>
                  <a:gd name="connsiteY11" fmla="*/ 3034911 h 5565839"/>
                  <a:gd name="connsiteX12" fmla="*/ 7756680 w 7756680"/>
                  <a:gd name="connsiteY12" fmla="*/ 1958340 h 5565839"/>
                  <a:gd name="connsiteX13" fmla="*/ 6433457 w 7756680"/>
                  <a:gd name="connsiteY13" fmla="*/ 1695967 h 5565839"/>
                  <a:gd name="connsiteX14" fmla="*/ 5242079 w 7756680"/>
                  <a:gd name="connsiteY14" fmla="*/ 2154284 h 5565839"/>
                  <a:gd name="connsiteX15" fmla="*/ 7168243 w 7756680"/>
                  <a:gd name="connsiteY15" fmla="*/ 144754 h 5565839"/>
                  <a:gd name="connsiteX16" fmla="*/ 5144106 w 7756680"/>
                  <a:gd name="connsiteY16" fmla="*/ 505098 h 5565839"/>
                  <a:gd name="connsiteX17" fmla="*/ 3722914 w 7756680"/>
                  <a:gd name="connsiteY17" fmla="*/ 2055196 h 5565839"/>
                  <a:gd name="connsiteX18" fmla="*/ 3086099 w 7756680"/>
                  <a:gd name="connsiteY18" fmla="*/ 601953 h 5565839"/>
                  <a:gd name="connsiteX19" fmla="*/ 2677885 w 7756680"/>
                  <a:gd name="connsiteY19" fmla="*/ 1810268 h 5565839"/>
                  <a:gd name="connsiteX0" fmla="*/ 2677885 w 7756680"/>
                  <a:gd name="connsiteY0" fmla="*/ 1810268 h 5565839"/>
                  <a:gd name="connsiteX1" fmla="*/ 685799 w 7756680"/>
                  <a:gd name="connsiteY1" fmla="*/ 928525 h 5565839"/>
                  <a:gd name="connsiteX2" fmla="*/ 2873828 w 7756680"/>
                  <a:gd name="connsiteY2" fmla="*/ 2430753 h 5565839"/>
                  <a:gd name="connsiteX3" fmla="*/ 0 w 7756680"/>
                  <a:gd name="connsiteY3" fmla="*/ 2692012 h 5565839"/>
                  <a:gd name="connsiteX4" fmla="*/ 277585 w 7756680"/>
                  <a:gd name="connsiteY4" fmla="*/ 3312496 h 5565839"/>
                  <a:gd name="connsiteX5" fmla="*/ 425150 w 7756680"/>
                  <a:gd name="connsiteY5" fmla="*/ 5240384 h 5565839"/>
                  <a:gd name="connsiteX6" fmla="*/ 3331028 w 7756680"/>
                  <a:gd name="connsiteY6" fmla="*/ 3443125 h 5565839"/>
                  <a:gd name="connsiteX7" fmla="*/ 2645227 w 7756680"/>
                  <a:gd name="connsiteY7" fmla="*/ 5565839 h 5565839"/>
                  <a:gd name="connsiteX8" fmla="*/ 3837214 w 7756680"/>
                  <a:gd name="connsiteY8" fmla="*/ 3361482 h 5565839"/>
                  <a:gd name="connsiteX9" fmla="*/ 6319764 w 7756680"/>
                  <a:gd name="connsiteY9" fmla="*/ 5044441 h 5565839"/>
                  <a:gd name="connsiteX10" fmla="*/ 7151914 w 7756680"/>
                  <a:gd name="connsiteY10" fmla="*/ 3083896 h 5565839"/>
                  <a:gd name="connsiteX11" fmla="*/ 4620985 w 7756680"/>
                  <a:gd name="connsiteY11" fmla="*/ 3034911 h 5565839"/>
                  <a:gd name="connsiteX12" fmla="*/ 7756680 w 7756680"/>
                  <a:gd name="connsiteY12" fmla="*/ 1958340 h 5565839"/>
                  <a:gd name="connsiteX13" fmla="*/ 6433457 w 7756680"/>
                  <a:gd name="connsiteY13" fmla="*/ 1695967 h 5565839"/>
                  <a:gd name="connsiteX14" fmla="*/ 5242079 w 7756680"/>
                  <a:gd name="connsiteY14" fmla="*/ 2154284 h 5565839"/>
                  <a:gd name="connsiteX15" fmla="*/ 7168243 w 7756680"/>
                  <a:gd name="connsiteY15" fmla="*/ 144754 h 5565839"/>
                  <a:gd name="connsiteX16" fmla="*/ 5144106 w 7756680"/>
                  <a:gd name="connsiteY16" fmla="*/ 505098 h 5565839"/>
                  <a:gd name="connsiteX17" fmla="*/ 3722914 w 7756680"/>
                  <a:gd name="connsiteY17" fmla="*/ 2055196 h 5565839"/>
                  <a:gd name="connsiteX18" fmla="*/ 3086099 w 7756680"/>
                  <a:gd name="connsiteY18" fmla="*/ 601953 h 5565839"/>
                  <a:gd name="connsiteX19" fmla="*/ 2677885 w 7756680"/>
                  <a:gd name="connsiteY19" fmla="*/ 1810268 h 5565839"/>
                  <a:gd name="connsiteX0" fmla="*/ 2677885 w 7756680"/>
                  <a:gd name="connsiteY0" fmla="*/ 1810268 h 5663810"/>
                  <a:gd name="connsiteX1" fmla="*/ 685799 w 7756680"/>
                  <a:gd name="connsiteY1" fmla="*/ 928525 h 5663810"/>
                  <a:gd name="connsiteX2" fmla="*/ 2873828 w 7756680"/>
                  <a:gd name="connsiteY2" fmla="*/ 2430753 h 5663810"/>
                  <a:gd name="connsiteX3" fmla="*/ 0 w 7756680"/>
                  <a:gd name="connsiteY3" fmla="*/ 2692012 h 5663810"/>
                  <a:gd name="connsiteX4" fmla="*/ 277585 w 7756680"/>
                  <a:gd name="connsiteY4" fmla="*/ 3312496 h 5663810"/>
                  <a:gd name="connsiteX5" fmla="*/ 425150 w 7756680"/>
                  <a:gd name="connsiteY5" fmla="*/ 5240384 h 5663810"/>
                  <a:gd name="connsiteX6" fmla="*/ 3331028 w 7756680"/>
                  <a:gd name="connsiteY6" fmla="*/ 3443125 h 5663810"/>
                  <a:gd name="connsiteX7" fmla="*/ 2449284 w 7756680"/>
                  <a:gd name="connsiteY7" fmla="*/ 5663810 h 5663810"/>
                  <a:gd name="connsiteX8" fmla="*/ 3837214 w 7756680"/>
                  <a:gd name="connsiteY8" fmla="*/ 3361482 h 5663810"/>
                  <a:gd name="connsiteX9" fmla="*/ 6319764 w 7756680"/>
                  <a:gd name="connsiteY9" fmla="*/ 5044441 h 5663810"/>
                  <a:gd name="connsiteX10" fmla="*/ 7151914 w 7756680"/>
                  <a:gd name="connsiteY10" fmla="*/ 3083896 h 5663810"/>
                  <a:gd name="connsiteX11" fmla="*/ 4620985 w 7756680"/>
                  <a:gd name="connsiteY11" fmla="*/ 3034911 h 5663810"/>
                  <a:gd name="connsiteX12" fmla="*/ 7756680 w 7756680"/>
                  <a:gd name="connsiteY12" fmla="*/ 1958340 h 5663810"/>
                  <a:gd name="connsiteX13" fmla="*/ 6433457 w 7756680"/>
                  <a:gd name="connsiteY13" fmla="*/ 1695967 h 5663810"/>
                  <a:gd name="connsiteX14" fmla="*/ 5242079 w 7756680"/>
                  <a:gd name="connsiteY14" fmla="*/ 2154284 h 5663810"/>
                  <a:gd name="connsiteX15" fmla="*/ 7168243 w 7756680"/>
                  <a:gd name="connsiteY15" fmla="*/ 144754 h 5663810"/>
                  <a:gd name="connsiteX16" fmla="*/ 5144106 w 7756680"/>
                  <a:gd name="connsiteY16" fmla="*/ 505098 h 5663810"/>
                  <a:gd name="connsiteX17" fmla="*/ 3722914 w 7756680"/>
                  <a:gd name="connsiteY17" fmla="*/ 2055196 h 5663810"/>
                  <a:gd name="connsiteX18" fmla="*/ 3086099 w 7756680"/>
                  <a:gd name="connsiteY18" fmla="*/ 601953 h 5663810"/>
                  <a:gd name="connsiteX19" fmla="*/ 2677885 w 7756680"/>
                  <a:gd name="connsiteY19" fmla="*/ 1810268 h 5663810"/>
                  <a:gd name="connsiteX0" fmla="*/ 2677885 w 7756680"/>
                  <a:gd name="connsiteY0" fmla="*/ 1729888 h 5583430"/>
                  <a:gd name="connsiteX1" fmla="*/ 685799 w 7756680"/>
                  <a:gd name="connsiteY1" fmla="*/ 848145 h 5583430"/>
                  <a:gd name="connsiteX2" fmla="*/ 2873828 w 7756680"/>
                  <a:gd name="connsiteY2" fmla="*/ 2350373 h 5583430"/>
                  <a:gd name="connsiteX3" fmla="*/ 0 w 7756680"/>
                  <a:gd name="connsiteY3" fmla="*/ 2611632 h 5583430"/>
                  <a:gd name="connsiteX4" fmla="*/ 277585 w 7756680"/>
                  <a:gd name="connsiteY4" fmla="*/ 3232116 h 5583430"/>
                  <a:gd name="connsiteX5" fmla="*/ 425150 w 7756680"/>
                  <a:gd name="connsiteY5" fmla="*/ 5160004 h 5583430"/>
                  <a:gd name="connsiteX6" fmla="*/ 3331028 w 7756680"/>
                  <a:gd name="connsiteY6" fmla="*/ 3362745 h 5583430"/>
                  <a:gd name="connsiteX7" fmla="*/ 2449284 w 7756680"/>
                  <a:gd name="connsiteY7" fmla="*/ 5583430 h 5583430"/>
                  <a:gd name="connsiteX8" fmla="*/ 3837214 w 7756680"/>
                  <a:gd name="connsiteY8" fmla="*/ 3281102 h 5583430"/>
                  <a:gd name="connsiteX9" fmla="*/ 6319764 w 7756680"/>
                  <a:gd name="connsiteY9" fmla="*/ 4964061 h 5583430"/>
                  <a:gd name="connsiteX10" fmla="*/ 7151914 w 7756680"/>
                  <a:gd name="connsiteY10" fmla="*/ 3003516 h 5583430"/>
                  <a:gd name="connsiteX11" fmla="*/ 4620985 w 7756680"/>
                  <a:gd name="connsiteY11" fmla="*/ 2954531 h 5583430"/>
                  <a:gd name="connsiteX12" fmla="*/ 7756680 w 7756680"/>
                  <a:gd name="connsiteY12" fmla="*/ 1877960 h 5583430"/>
                  <a:gd name="connsiteX13" fmla="*/ 6433457 w 7756680"/>
                  <a:gd name="connsiteY13" fmla="*/ 1615587 h 5583430"/>
                  <a:gd name="connsiteX14" fmla="*/ 5242079 w 7756680"/>
                  <a:gd name="connsiteY14" fmla="*/ 2073904 h 5583430"/>
                  <a:gd name="connsiteX15" fmla="*/ 7168243 w 7756680"/>
                  <a:gd name="connsiteY15" fmla="*/ 64374 h 5583430"/>
                  <a:gd name="connsiteX16" fmla="*/ 5291064 w 7756680"/>
                  <a:gd name="connsiteY16" fmla="*/ 800276 h 5583430"/>
                  <a:gd name="connsiteX17" fmla="*/ 3722914 w 7756680"/>
                  <a:gd name="connsiteY17" fmla="*/ 1974816 h 5583430"/>
                  <a:gd name="connsiteX18" fmla="*/ 3086099 w 7756680"/>
                  <a:gd name="connsiteY18" fmla="*/ 521573 h 5583430"/>
                  <a:gd name="connsiteX19" fmla="*/ 2677885 w 7756680"/>
                  <a:gd name="connsiteY19" fmla="*/ 1729888 h 5583430"/>
                  <a:gd name="connsiteX0" fmla="*/ 2677885 w 7756680"/>
                  <a:gd name="connsiteY0" fmla="*/ 1729888 h 5583430"/>
                  <a:gd name="connsiteX1" fmla="*/ 685799 w 7756680"/>
                  <a:gd name="connsiteY1" fmla="*/ 848145 h 5583430"/>
                  <a:gd name="connsiteX2" fmla="*/ 2873828 w 7756680"/>
                  <a:gd name="connsiteY2" fmla="*/ 2350373 h 5583430"/>
                  <a:gd name="connsiteX3" fmla="*/ 0 w 7756680"/>
                  <a:gd name="connsiteY3" fmla="*/ 2611632 h 5583430"/>
                  <a:gd name="connsiteX4" fmla="*/ 277585 w 7756680"/>
                  <a:gd name="connsiteY4" fmla="*/ 3232116 h 5583430"/>
                  <a:gd name="connsiteX5" fmla="*/ 425150 w 7756680"/>
                  <a:gd name="connsiteY5" fmla="*/ 5160004 h 5583430"/>
                  <a:gd name="connsiteX6" fmla="*/ 3086100 w 7756680"/>
                  <a:gd name="connsiteY6" fmla="*/ 2742259 h 5583430"/>
                  <a:gd name="connsiteX7" fmla="*/ 2449284 w 7756680"/>
                  <a:gd name="connsiteY7" fmla="*/ 5583430 h 5583430"/>
                  <a:gd name="connsiteX8" fmla="*/ 3837214 w 7756680"/>
                  <a:gd name="connsiteY8" fmla="*/ 3281102 h 5583430"/>
                  <a:gd name="connsiteX9" fmla="*/ 6319764 w 7756680"/>
                  <a:gd name="connsiteY9" fmla="*/ 4964061 h 5583430"/>
                  <a:gd name="connsiteX10" fmla="*/ 7151914 w 7756680"/>
                  <a:gd name="connsiteY10" fmla="*/ 3003516 h 5583430"/>
                  <a:gd name="connsiteX11" fmla="*/ 4620985 w 7756680"/>
                  <a:gd name="connsiteY11" fmla="*/ 2954531 h 5583430"/>
                  <a:gd name="connsiteX12" fmla="*/ 7756680 w 7756680"/>
                  <a:gd name="connsiteY12" fmla="*/ 1877960 h 5583430"/>
                  <a:gd name="connsiteX13" fmla="*/ 6433457 w 7756680"/>
                  <a:gd name="connsiteY13" fmla="*/ 1615587 h 5583430"/>
                  <a:gd name="connsiteX14" fmla="*/ 5242079 w 7756680"/>
                  <a:gd name="connsiteY14" fmla="*/ 2073904 h 5583430"/>
                  <a:gd name="connsiteX15" fmla="*/ 7168243 w 7756680"/>
                  <a:gd name="connsiteY15" fmla="*/ 64374 h 5583430"/>
                  <a:gd name="connsiteX16" fmla="*/ 5291064 w 7756680"/>
                  <a:gd name="connsiteY16" fmla="*/ 800276 h 5583430"/>
                  <a:gd name="connsiteX17" fmla="*/ 3722914 w 7756680"/>
                  <a:gd name="connsiteY17" fmla="*/ 1974816 h 5583430"/>
                  <a:gd name="connsiteX18" fmla="*/ 3086099 w 7756680"/>
                  <a:gd name="connsiteY18" fmla="*/ 521573 h 5583430"/>
                  <a:gd name="connsiteX19" fmla="*/ 2677885 w 7756680"/>
                  <a:gd name="connsiteY19" fmla="*/ 1729888 h 5583430"/>
                  <a:gd name="connsiteX0" fmla="*/ 2677885 w 7756680"/>
                  <a:gd name="connsiteY0" fmla="*/ 1729888 h 5583430"/>
                  <a:gd name="connsiteX1" fmla="*/ 685799 w 7756680"/>
                  <a:gd name="connsiteY1" fmla="*/ 848145 h 5583430"/>
                  <a:gd name="connsiteX2" fmla="*/ 2873828 w 7756680"/>
                  <a:gd name="connsiteY2" fmla="*/ 2350373 h 5583430"/>
                  <a:gd name="connsiteX3" fmla="*/ 0 w 7756680"/>
                  <a:gd name="connsiteY3" fmla="*/ 2611632 h 5583430"/>
                  <a:gd name="connsiteX4" fmla="*/ 277585 w 7756680"/>
                  <a:gd name="connsiteY4" fmla="*/ 3232116 h 5583430"/>
                  <a:gd name="connsiteX5" fmla="*/ 425150 w 7756680"/>
                  <a:gd name="connsiteY5" fmla="*/ 5160004 h 5583430"/>
                  <a:gd name="connsiteX6" fmla="*/ 3086100 w 7756680"/>
                  <a:gd name="connsiteY6" fmla="*/ 2742259 h 5583430"/>
                  <a:gd name="connsiteX7" fmla="*/ 2449284 w 7756680"/>
                  <a:gd name="connsiteY7" fmla="*/ 5583430 h 5583430"/>
                  <a:gd name="connsiteX8" fmla="*/ 3837214 w 7756680"/>
                  <a:gd name="connsiteY8" fmla="*/ 3281102 h 5583430"/>
                  <a:gd name="connsiteX9" fmla="*/ 6319764 w 7756680"/>
                  <a:gd name="connsiteY9" fmla="*/ 4964061 h 5583430"/>
                  <a:gd name="connsiteX10" fmla="*/ 7151914 w 7756680"/>
                  <a:gd name="connsiteY10" fmla="*/ 3003516 h 5583430"/>
                  <a:gd name="connsiteX11" fmla="*/ 4620985 w 7756680"/>
                  <a:gd name="connsiteY11" fmla="*/ 2954531 h 5583430"/>
                  <a:gd name="connsiteX12" fmla="*/ 7756680 w 7756680"/>
                  <a:gd name="connsiteY12" fmla="*/ 1877960 h 5583430"/>
                  <a:gd name="connsiteX13" fmla="*/ 6433457 w 7756680"/>
                  <a:gd name="connsiteY13" fmla="*/ 1615587 h 5583430"/>
                  <a:gd name="connsiteX14" fmla="*/ 5242079 w 7756680"/>
                  <a:gd name="connsiteY14" fmla="*/ 2073904 h 5583430"/>
                  <a:gd name="connsiteX15" fmla="*/ 7168243 w 7756680"/>
                  <a:gd name="connsiteY15" fmla="*/ 64374 h 5583430"/>
                  <a:gd name="connsiteX16" fmla="*/ 5291064 w 7756680"/>
                  <a:gd name="connsiteY16" fmla="*/ 800276 h 5583430"/>
                  <a:gd name="connsiteX17" fmla="*/ 3722914 w 7756680"/>
                  <a:gd name="connsiteY17" fmla="*/ 1974816 h 5583430"/>
                  <a:gd name="connsiteX18" fmla="*/ 3086099 w 7756680"/>
                  <a:gd name="connsiteY18" fmla="*/ 521573 h 5583430"/>
                  <a:gd name="connsiteX19" fmla="*/ 2677885 w 7756680"/>
                  <a:gd name="connsiteY19" fmla="*/ 1729888 h 5583430"/>
                  <a:gd name="connsiteX0" fmla="*/ 2677885 w 7756680"/>
                  <a:gd name="connsiteY0" fmla="*/ 1729888 h 5583430"/>
                  <a:gd name="connsiteX1" fmla="*/ 685799 w 7756680"/>
                  <a:gd name="connsiteY1" fmla="*/ 848145 h 5583430"/>
                  <a:gd name="connsiteX2" fmla="*/ 2873828 w 7756680"/>
                  <a:gd name="connsiteY2" fmla="*/ 2350373 h 5583430"/>
                  <a:gd name="connsiteX3" fmla="*/ 0 w 7756680"/>
                  <a:gd name="connsiteY3" fmla="*/ 2611632 h 5583430"/>
                  <a:gd name="connsiteX4" fmla="*/ 277585 w 7756680"/>
                  <a:gd name="connsiteY4" fmla="*/ 3232116 h 5583430"/>
                  <a:gd name="connsiteX5" fmla="*/ 506793 w 7756680"/>
                  <a:gd name="connsiteY5" fmla="*/ 4327247 h 5583430"/>
                  <a:gd name="connsiteX6" fmla="*/ 3086100 w 7756680"/>
                  <a:gd name="connsiteY6" fmla="*/ 2742259 h 5583430"/>
                  <a:gd name="connsiteX7" fmla="*/ 2449284 w 7756680"/>
                  <a:gd name="connsiteY7" fmla="*/ 5583430 h 5583430"/>
                  <a:gd name="connsiteX8" fmla="*/ 3837214 w 7756680"/>
                  <a:gd name="connsiteY8" fmla="*/ 3281102 h 5583430"/>
                  <a:gd name="connsiteX9" fmla="*/ 6319764 w 7756680"/>
                  <a:gd name="connsiteY9" fmla="*/ 4964061 h 5583430"/>
                  <a:gd name="connsiteX10" fmla="*/ 7151914 w 7756680"/>
                  <a:gd name="connsiteY10" fmla="*/ 3003516 h 5583430"/>
                  <a:gd name="connsiteX11" fmla="*/ 4620985 w 7756680"/>
                  <a:gd name="connsiteY11" fmla="*/ 2954531 h 5583430"/>
                  <a:gd name="connsiteX12" fmla="*/ 7756680 w 7756680"/>
                  <a:gd name="connsiteY12" fmla="*/ 1877960 h 5583430"/>
                  <a:gd name="connsiteX13" fmla="*/ 6433457 w 7756680"/>
                  <a:gd name="connsiteY13" fmla="*/ 1615587 h 5583430"/>
                  <a:gd name="connsiteX14" fmla="*/ 5242079 w 7756680"/>
                  <a:gd name="connsiteY14" fmla="*/ 2073904 h 5583430"/>
                  <a:gd name="connsiteX15" fmla="*/ 7168243 w 7756680"/>
                  <a:gd name="connsiteY15" fmla="*/ 64374 h 5583430"/>
                  <a:gd name="connsiteX16" fmla="*/ 5291064 w 7756680"/>
                  <a:gd name="connsiteY16" fmla="*/ 800276 h 5583430"/>
                  <a:gd name="connsiteX17" fmla="*/ 3722914 w 7756680"/>
                  <a:gd name="connsiteY17" fmla="*/ 1974816 h 5583430"/>
                  <a:gd name="connsiteX18" fmla="*/ 3086099 w 7756680"/>
                  <a:gd name="connsiteY18" fmla="*/ 521573 h 5583430"/>
                  <a:gd name="connsiteX19" fmla="*/ 2677885 w 7756680"/>
                  <a:gd name="connsiteY19" fmla="*/ 1729888 h 5583430"/>
                  <a:gd name="connsiteX0" fmla="*/ 2677885 w 7756680"/>
                  <a:gd name="connsiteY0" fmla="*/ 1729888 h 5583430"/>
                  <a:gd name="connsiteX1" fmla="*/ 685799 w 7756680"/>
                  <a:gd name="connsiteY1" fmla="*/ 848145 h 5583430"/>
                  <a:gd name="connsiteX2" fmla="*/ 2873828 w 7756680"/>
                  <a:gd name="connsiteY2" fmla="*/ 2350373 h 5583430"/>
                  <a:gd name="connsiteX3" fmla="*/ 0 w 7756680"/>
                  <a:gd name="connsiteY3" fmla="*/ 2611632 h 5583430"/>
                  <a:gd name="connsiteX4" fmla="*/ 277585 w 7756680"/>
                  <a:gd name="connsiteY4" fmla="*/ 3232116 h 5583430"/>
                  <a:gd name="connsiteX5" fmla="*/ 506793 w 7756680"/>
                  <a:gd name="connsiteY5" fmla="*/ 4327247 h 5583430"/>
                  <a:gd name="connsiteX6" fmla="*/ 3086100 w 7756680"/>
                  <a:gd name="connsiteY6" fmla="*/ 2742259 h 5583430"/>
                  <a:gd name="connsiteX7" fmla="*/ 2449284 w 7756680"/>
                  <a:gd name="connsiteY7" fmla="*/ 5583430 h 5583430"/>
                  <a:gd name="connsiteX8" fmla="*/ 3837214 w 7756680"/>
                  <a:gd name="connsiteY8" fmla="*/ 3281102 h 5583430"/>
                  <a:gd name="connsiteX9" fmla="*/ 6319764 w 7756680"/>
                  <a:gd name="connsiteY9" fmla="*/ 4964061 h 5583430"/>
                  <a:gd name="connsiteX10" fmla="*/ 7151914 w 7756680"/>
                  <a:gd name="connsiteY10" fmla="*/ 3003516 h 5583430"/>
                  <a:gd name="connsiteX11" fmla="*/ 4620985 w 7756680"/>
                  <a:gd name="connsiteY11" fmla="*/ 2954531 h 5583430"/>
                  <a:gd name="connsiteX12" fmla="*/ 7756680 w 7756680"/>
                  <a:gd name="connsiteY12" fmla="*/ 1877960 h 5583430"/>
                  <a:gd name="connsiteX13" fmla="*/ 6433457 w 7756680"/>
                  <a:gd name="connsiteY13" fmla="*/ 1615587 h 5583430"/>
                  <a:gd name="connsiteX14" fmla="*/ 5242079 w 7756680"/>
                  <a:gd name="connsiteY14" fmla="*/ 2073904 h 5583430"/>
                  <a:gd name="connsiteX15" fmla="*/ 7168243 w 7756680"/>
                  <a:gd name="connsiteY15" fmla="*/ 64374 h 5583430"/>
                  <a:gd name="connsiteX16" fmla="*/ 5291064 w 7756680"/>
                  <a:gd name="connsiteY16" fmla="*/ 800276 h 5583430"/>
                  <a:gd name="connsiteX17" fmla="*/ 3722914 w 7756680"/>
                  <a:gd name="connsiteY17" fmla="*/ 1974816 h 5583430"/>
                  <a:gd name="connsiteX18" fmla="*/ 3086099 w 7756680"/>
                  <a:gd name="connsiteY18" fmla="*/ 521573 h 5583430"/>
                  <a:gd name="connsiteX19" fmla="*/ 2677885 w 7756680"/>
                  <a:gd name="connsiteY19" fmla="*/ 1729888 h 5583430"/>
                  <a:gd name="connsiteX0" fmla="*/ 2795436 w 7874231"/>
                  <a:gd name="connsiteY0" fmla="*/ 1729888 h 5583430"/>
                  <a:gd name="connsiteX1" fmla="*/ 803350 w 7874231"/>
                  <a:gd name="connsiteY1" fmla="*/ 848145 h 5583430"/>
                  <a:gd name="connsiteX2" fmla="*/ 2991379 w 7874231"/>
                  <a:gd name="connsiteY2" fmla="*/ 2350373 h 5583430"/>
                  <a:gd name="connsiteX3" fmla="*/ 117551 w 7874231"/>
                  <a:gd name="connsiteY3" fmla="*/ 2611632 h 5583430"/>
                  <a:gd name="connsiteX4" fmla="*/ 395136 w 7874231"/>
                  <a:gd name="connsiteY4" fmla="*/ 3232116 h 5583430"/>
                  <a:gd name="connsiteX5" fmla="*/ 624344 w 7874231"/>
                  <a:gd name="connsiteY5" fmla="*/ 4327247 h 5583430"/>
                  <a:gd name="connsiteX6" fmla="*/ 3203651 w 7874231"/>
                  <a:gd name="connsiteY6" fmla="*/ 2742259 h 5583430"/>
                  <a:gd name="connsiteX7" fmla="*/ 2566835 w 7874231"/>
                  <a:gd name="connsiteY7" fmla="*/ 5583430 h 5583430"/>
                  <a:gd name="connsiteX8" fmla="*/ 3954765 w 7874231"/>
                  <a:gd name="connsiteY8" fmla="*/ 3281102 h 5583430"/>
                  <a:gd name="connsiteX9" fmla="*/ 6437315 w 7874231"/>
                  <a:gd name="connsiteY9" fmla="*/ 4964061 h 5583430"/>
                  <a:gd name="connsiteX10" fmla="*/ 7269465 w 7874231"/>
                  <a:gd name="connsiteY10" fmla="*/ 3003516 h 5583430"/>
                  <a:gd name="connsiteX11" fmla="*/ 4738536 w 7874231"/>
                  <a:gd name="connsiteY11" fmla="*/ 2954531 h 5583430"/>
                  <a:gd name="connsiteX12" fmla="*/ 7874231 w 7874231"/>
                  <a:gd name="connsiteY12" fmla="*/ 1877960 h 5583430"/>
                  <a:gd name="connsiteX13" fmla="*/ 6551008 w 7874231"/>
                  <a:gd name="connsiteY13" fmla="*/ 1615587 h 5583430"/>
                  <a:gd name="connsiteX14" fmla="*/ 5359630 w 7874231"/>
                  <a:gd name="connsiteY14" fmla="*/ 2073904 h 5583430"/>
                  <a:gd name="connsiteX15" fmla="*/ 7285794 w 7874231"/>
                  <a:gd name="connsiteY15" fmla="*/ 64374 h 5583430"/>
                  <a:gd name="connsiteX16" fmla="*/ 5408615 w 7874231"/>
                  <a:gd name="connsiteY16" fmla="*/ 800276 h 5583430"/>
                  <a:gd name="connsiteX17" fmla="*/ 3840465 w 7874231"/>
                  <a:gd name="connsiteY17" fmla="*/ 1974816 h 5583430"/>
                  <a:gd name="connsiteX18" fmla="*/ 3203650 w 7874231"/>
                  <a:gd name="connsiteY18" fmla="*/ 521573 h 5583430"/>
                  <a:gd name="connsiteX19" fmla="*/ 2795436 w 7874231"/>
                  <a:gd name="connsiteY19" fmla="*/ 1729888 h 5583430"/>
                  <a:gd name="connsiteX0" fmla="*/ 3111219 w 8190014"/>
                  <a:gd name="connsiteY0" fmla="*/ 1729888 h 5583430"/>
                  <a:gd name="connsiteX1" fmla="*/ 1119133 w 8190014"/>
                  <a:gd name="connsiteY1" fmla="*/ 848145 h 5583430"/>
                  <a:gd name="connsiteX2" fmla="*/ 3307162 w 8190014"/>
                  <a:gd name="connsiteY2" fmla="*/ 2350373 h 5583430"/>
                  <a:gd name="connsiteX3" fmla="*/ 433334 w 8190014"/>
                  <a:gd name="connsiteY3" fmla="*/ 2611632 h 5583430"/>
                  <a:gd name="connsiteX4" fmla="*/ 710919 w 8190014"/>
                  <a:gd name="connsiteY4" fmla="*/ 3232116 h 5583430"/>
                  <a:gd name="connsiteX5" fmla="*/ 940127 w 8190014"/>
                  <a:gd name="connsiteY5" fmla="*/ 4327247 h 5583430"/>
                  <a:gd name="connsiteX6" fmla="*/ 3519434 w 8190014"/>
                  <a:gd name="connsiteY6" fmla="*/ 2742259 h 5583430"/>
                  <a:gd name="connsiteX7" fmla="*/ 2882618 w 8190014"/>
                  <a:gd name="connsiteY7" fmla="*/ 5583430 h 5583430"/>
                  <a:gd name="connsiteX8" fmla="*/ 4270548 w 8190014"/>
                  <a:gd name="connsiteY8" fmla="*/ 3281102 h 5583430"/>
                  <a:gd name="connsiteX9" fmla="*/ 6753098 w 8190014"/>
                  <a:gd name="connsiteY9" fmla="*/ 4964061 h 5583430"/>
                  <a:gd name="connsiteX10" fmla="*/ 7585248 w 8190014"/>
                  <a:gd name="connsiteY10" fmla="*/ 3003516 h 5583430"/>
                  <a:gd name="connsiteX11" fmla="*/ 5054319 w 8190014"/>
                  <a:gd name="connsiteY11" fmla="*/ 2954531 h 5583430"/>
                  <a:gd name="connsiteX12" fmla="*/ 8190014 w 8190014"/>
                  <a:gd name="connsiteY12" fmla="*/ 1877960 h 5583430"/>
                  <a:gd name="connsiteX13" fmla="*/ 6866791 w 8190014"/>
                  <a:gd name="connsiteY13" fmla="*/ 1615587 h 5583430"/>
                  <a:gd name="connsiteX14" fmla="*/ 5675413 w 8190014"/>
                  <a:gd name="connsiteY14" fmla="*/ 2073904 h 5583430"/>
                  <a:gd name="connsiteX15" fmla="*/ 7601577 w 8190014"/>
                  <a:gd name="connsiteY15" fmla="*/ 64374 h 5583430"/>
                  <a:gd name="connsiteX16" fmla="*/ 5724398 w 8190014"/>
                  <a:gd name="connsiteY16" fmla="*/ 800276 h 5583430"/>
                  <a:gd name="connsiteX17" fmla="*/ 4156248 w 8190014"/>
                  <a:gd name="connsiteY17" fmla="*/ 1974816 h 5583430"/>
                  <a:gd name="connsiteX18" fmla="*/ 3519433 w 8190014"/>
                  <a:gd name="connsiteY18" fmla="*/ 521573 h 5583430"/>
                  <a:gd name="connsiteX19" fmla="*/ 3111219 w 8190014"/>
                  <a:gd name="connsiteY19" fmla="*/ 1729888 h 5583430"/>
                  <a:gd name="connsiteX0" fmla="*/ 3111219 w 8190014"/>
                  <a:gd name="connsiteY0" fmla="*/ 1729888 h 5583430"/>
                  <a:gd name="connsiteX1" fmla="*/ 1119133 w 8190014"/>
                  <a:gd name="connsiteY1" fmla="*/ 848145 h 5583430"/>
                  <a:gd name="connsiteX2" fmla="*/ 3307162 w 8190014"/>
                  <a:gd name="connsiteY2" fmla="*/ 2350373 h 5583430"/>
                  <a:gd name="connsiteX3" fmla="*/ 433334 w 8190014"/>
                  <a:gd name="connsiteY3" fmla="*/ 2611632 h 5583430"/>
                  <a:gd name="connsiteX4" fmla="*/ 710919 w 8190014"/>
                  <a:gd name="connsiteY4" fmla="*/ 3232116 h 5583430"/>
                  <a:gd name="connsiteX5" fmla="*/ 940127 w 8190014"/>
                  <a:gd name="connsiteY5" fmla="*/ 4327247 h 5583430"/>
                  <a:gd name="connsiteX6" fmla="*/ 3519434 w 8190014"/>
                  <a:gd name="connsiteY6" fmla="*/ 2742259 h 5583430"/>
                  <a:gd name="connsiteX7" fmla="*/ 2882618 w 8190014"/>
                  <a:gd name="connsiteY7" fmla="*/ 5583430 h 5583430"/>
                  <a:gd name="connsiteX8" fmla="*/ 4270548 w 8190014"/>
                  <a:gd name="connsiteY8" fmla="*/ 3281102 h 5583430"/>
                  <a:gd name="connsiteX9" fmla="*/ 6753098 w 8190014"/>
                  <a:gd name="connsiteY9" fmla="*/ 4964061 h 5583430"/>
                  <a:gd name="connsiteX10" fmla="*/ 7585248 w 8190014"/>
                  <a:gd name="connsiteY10" fmla="*/ 3003516 h 5583430"/>
                  <a:gd name="connsiteX11" fmla="*/ 5054319 w 8190014"/>
                  <a:gd name="connsiteY11" fmla="*/ 2954531 h 5583430"/>
                  <a:gd name="connsiteX12" fmla="*/ 8190014 w 8190014"/>
                  <a:gd name="connsiteY12" fmla="*/ 1877960 h 5583430"/>
                  <a:gd name="connsiteX13" fmla="*/ 6866791 w 8190014"/>
                  <a:gd name="connsiteY13" fmla="*/ 1615587 h 5583430"/>
                  <a:gd name="connsiteX14" fmla="*/ 5675413 w 8190014"/>
                  <a:gd name="connsiteY14" fmla="*/ 2073904 h 5583430"/>
                  <a:gd name="connsiteX15" fmla="*/ 7601577 w 8190014"/>
                  <a:gd name="connsiteY15" fmla="*/ 64374 h 5583430"/>
                  <a:gd name="connsiteX16" fmla="*/ 5724398 w 8190014"/>
                  <a:gd name="connsiteY16" fmla="*/ 800276 h 5583430"/>
                  <a:gd name="connsiteX17" fmla="*/ 4156248 w 8190014"/>
                  <a:gd name="connsiteY17" fmla="*/ 1974816 h 5583430"/>
                  <a:gd name="connsiteX18" fmla="*/ 3519433 w 8190014"/>
                  <a:gd name="connsiteY18" fmla="*/ 521573 h 5583430"/>
                  <a:gd name="connsiteX19" fmla="*/ 3111219 w 8190014"/>
                  <a:gd name="connsiteY19" fmla="*/ 1729888 h 5583430"/>
                  <a:gd name="connsiteX0" fmla="*/ 2850885 w 7929680"/>
                  <a:gd name="connsiteY0" fmla="*/ 1729888 h 5583430"/>
                  <a:gd name="connsiteX1" fmla="*/ 858799 w 7929680"/>
                  <a:gd name="connsiteY1" fmla="*/ 848145 h 5583430"/>
                  <a:gd name="connsiteX2" fmla="*/ 3046828 w 7929680"/>
                  <a:gd name="connsiteY2" fmla="*/ 2350373 h 5583430"/>
                  <a:gd name="connsiteX3" fmla="*/ 173000 w 7929680"/>
                  <a:gd name="connsiteY3" fmla="*/ 2611632 h 5583430"/>
                  <a:gd name="connsiteX4" fmla="*/ 450585 w 7929680"/>
                  <a:gd name="connsiteY4" fmla="*/ 3232116 h 5583430"/>
                  <a:gd name="connsiteX5" fmla="*/ 1300278 w 7929680"/>
                  <a:gd name="connsiteY5" fmla="*/ 5192661 h 5583430"/>
                  <a:gd name="connsiteX6" fmla="*/ 3259100 w 7929680"/>
                  <a:gd name="connsiteY6" fmla="*/ 2742259 h 5583430"/>
                  <a:gd name="connsiteX7" fmla="*/ 2622284 w 7929680"/>
                  <a:gd name="connsiteY7" fmla="*/ 5583430 h 5583430"/>
                  <a:gd name="connsiteX8" fmla="*/ 4010214 w 7929680"/>
                  <a:gd name="connsiteY8" fmla="*/ 3281102 h 5583430"/>
                  <a:gd name="connsiteX9" fmla="*/ 6492764 w 7929680"/>
                  <a:gd name="connsiteY9" fmla="*/ 4964061 h 5583430"/>
                  <a:gd name="connsiteX10" fmla="*/ 7324914 w 7929680"/>
                  <a:gd name="connsiteY10" fmla="*/ 3003516 h 5583430"/>
                  <a:gd name="connsiteX11" fmla="*/ 4793985 w 7929680"/>
                  <a:gd name="connsiteY11" fmla="*/ 2954531 h 5583430"/>
                  <a:gd name="connsiteX12" fmla="*/ 7929680 w 7929680"/>
                  <a:gd name="connsiteY12" fmla="*/ 1877960 h 5583430"/>
                  <a:gd name="connsiteX13" fmla="*/ 6606457 w 7929680"/>
                  <a:gd name="connsiteY13" fmla="*/ 1615587 h 5583430"/>
                  <a:gd name="connsiteX14" fmla="*/ 5415079 w 7929680"/>
                  <a:gd name="connsiteY14" fmla="*/ 2073904 h 5583430"/>
                  <a:gd name="connsiteX15" fmla="*/ 7341243 w 7929680"/>
                  <a:gd name="connsiteY15" fmla="*/ 64374 h 5583430"/>
                  <a:gd name="connsiteX16" fmla="*/ 5464064 w 7929680"/>
                  <a:gd name="connsiteY16" fmla="*/ 800276 h 5583430"/>
                  <a:gd name="connsiteX17" fmla="*/ 3895914 w 7929680"/>
                  <a:gd name="connsiteY17" fmla="*/ 1974816 h 5583430"/>
                  <a:gd name="connsiteX18" fmla="*/ 3259099 w 7929680"/>
                  <a:gd name="connsiteY18" fmla="*/ 521573 h 5583430"/>
                  <a:gd name="connsiteX19" fmla="*/ 2850885 w 7929680"/>
                  <a:gd name="connsiteY19" fmla="*/ 1729888 h 5583430"/>
                  <a:gd name="connsiteX0" fmla="*/ 2850885 w 7929680"/>
                  <a:gd name="connsiteY0" fmla="*/ 1729888 h 5583430"/>
                  <a:gd name="connsiteX1" fmla="*/ 858799 w 7929680"/>
                  <a:gd name="connsiteY1" fmla="*/ 848145 h 5583430"/>
                  <a:gd name="connsiteX2" fmla="*/ 3046828 w 7929680"/>
                  <a:gd name="connsiteY2" fmla="*/ 2350373 h 5583430"/>
                  <a:gd name="connsiteX3" fmla="*/ 173000 w 7929680"/>
                  <a:gd name="connsiteY3" fmla="*/ 2611632 h 5583430"/>
                  <a:gd name="connsiteX4" fmla="*/ 450585 w 7929680"/>
                  <a:gd name="connsiteY4" fmla="*/ 3232116 h 5583430"/>
                  <a:gd name="connsiteX5" fmla="*/ 1300278 w 7929680"/>
                  <a:gd name="connsiteY5" fmla="*/ 5192661 h 5583430"/>
                  <a:gd name="connsiteX6" fmla="*/ 3259100 w 7929680"/>
                  <a:gd name="connsiteY6" fmla="*/ 2742259 h 5583430"/>
                  <a:gd name="connsiteX7" fmla="*/ 2622284 w 7929680"/>
                  <a:gd name="connsiteY7" fmla="*/ 5583430 h 5583430"/>
                  <a:gd name="connsiteX8" fmla="*/ 4010214 w 7929680"/>
                  <a:gd name="connsiteY8" fmla="*/ 3281102 h 5583430"/>
                  <a:gd name="connsiteX9" fmla="*/ 6492764 w 7929680"/>
                  <a:gd name="connsiteY9" fmla="*/ 4964061 h 5583430"/>
                  <a:gd name="connsiteX10" fmla="*/ 7324914 w 7929680"/>
                  <a:gd name="connsiteY10" fmla="*/ 3003516 h 5583430"/>
                  <a:gd name="connsiteX11" fmla="*/ 4793985 w 7929680"/>
                  <a:gd name="connsiteY11" fmla="*/ 2954531 h 5583430"/>
                  <a:gd name="connsiteX12" fmla="*/ 7929680 w 7929680"/>
                  <a:gd name="connsiteY12" fmla="*/ 1877960 h 5583430"/>
                  <a:gd name="connsiteX13" fmla="*/ 6606457 w 7929680"/>
                  <a:gd name="connsiteY13" fmla="*/ 1615587 h 5583430"/>
                  <a:gd name="connsiteX14" fmla="*/ 5415079 w 7929680"/>
                  <a:gd name="connsiteY14" fmla="*/ 2073904 h 5583430"/>
                  <a:gd name="connsiteX15" fmla="*/ 7341243 w 7929680"/>
                  <a:gd name="connsiteY15" fmla="*/ 64374 h 5583430"/>
                  <a:gd name="connsiteX16" fmla="*/ 5464064 w 7929680"/>
                  <a:gd name="connsiteY16" fmla="*/ 800276 h 5583430"/>
                  <a:gd name="connsiteX17" fmla="*/ 3895914 w 7929680"/>
                  <a:gd name="connsiteY17" fmla="*/ 1974816 h 5583430"/>
                  <a:gd name="connsiteX18" fmla="*/ 3259099 w 7929680"/>
                  <a:gd name="connsiteY18" fmla="*/ 521573 h 5583430"/>
                  <a:gd name="connsiteX19" fmla="*/ 2850885 w 7929680"/>
                  <a:gd name="connsiteY19" fmla="*/ 1729888 h 5583430"/>
                  <a:gd name="connsiteX0" fmla="*/ 2919259 w 7998054"/>
                  <a:gd name="connsiteY0" fmla="*/ 1729888 h 5583430"/>
                  <a:gd name="connsiteX1" fmla="*/ 927173 w 7998054"/>
                  <a:gd name="connsiteY1" fmla="*/ 848145 h 5583430"/>
                  <a:gd name="connsiteX2" fmla="*/ 3115202 w 7998054"/>
                  <a:gd name="connsiteY2" fmla="*/ 2350373 h 5583430"/>
                  <a:gd name="connsiteX3" fmla="*/ 241374 w 7998054"/>
                  <a:gd name="connsiteY3" fmla="*/ 2611632 h 5583430"/>
                  <a:gd name="connsiteX4" fmla="*/ 420988 w 7998054"/>
                  <a:gd name="connsiteY4" fmla="*/ 3101488 h 5583430"/>
                  <a:gd name="connsiteX5" fmla="*/ 1368652 w 7998054"/>
                  <a:gd name="connsiteY5" fmla="*/ 5192661 h 5583430"/>
                  <a:gd name="connsiteX6" fmla="*/ 3327474 w 7998054"/>
                  <a:gd name="connsiteY6" fmla="*/ 2742259 h 5583430"/>
                  <a:gd name="connsiteX7" fmla="*/ 2690658 w 7998054"/>
                  <a:gd name="connsiteY7" fmla="*/ 5583430 h 5583430"/>
                  <a:gd name="connsiteX8" fmla="*/ 4078588 w 7998054"/>
                  <a:gd name="connsiteY8" fmla="*/ 3281102 h 5583430"/>
                  <a:gd name="connsiteX9" fmla="*/ 6561138 w 7998054"/>
                  <a:gd name="connsiteY9" fmla="*/ 4964061 h 5583430"/>
                  <a:gd name="connsiteX10" fmla="*/ 7393288 w 7998054"/>
                  <a:gd name="connsiteY10" fmla="*/ 3003516 h 5583430"/>
                  <a:gd name="connsiteX11" fmla="*/ 4862359 w 7998054"/>
                  <a:gd name="connsiteY11" fmla="*/ 2954531 h 5583430"/>
                  <a:gd name="connsiteX12" fmla="*/ 7998054 w 7998054"/>
                  <a:gd name="connsiteY12" fmla="*/ 1877960 h 5583430"/>
                  <a:gd name="connsiteX13" fmla="*/ 6674831 w 7998054"/>
                  <a:gd name="connsiteY13" fmla="*/ 1615587 h 5583430"/>
                  <a:gd name="connsiteX14" fmla="*/ 5483453 w 7998054"/>
                  <a:gd name="connsiteY14" fmla="*/ 2073904 h 5583430"/>
                  <a:gd name="connsiteX15" fmla="*/ 7409617 w 7998054"/>
                  <a:gd name="connsiteY15" fmla="*/ 64374 h 5583430"/>
                  <a:gd name="connsiteX16" fmla="*/ 5532438 w 7998054"/>
                  <a:gd name="connsiteY16" fmla="*/ 800276 h 5583430"/>
                  <a:gd name="connsiteX17" fmla="*/ 3964288 w 7998054"/>
                  <a:gd name="connsiteY17" fmla="*/ 1974816 h 5583430"/>
                  <a:gd name="connsiteX18" fmla="*/ 3327473 w 7998054"/>
                  <a:gd name="connsiteY18" fmla="*/ 521573 h 5583430"/>
                  <a:gd name="connsiteX19" fmla="*/ 2919259 w 7998054"/>
                  <a:gd name="connsiteY19" fmla="*/ 1729888 h 5583430"/>
                  <a:gd name="connsiteX0" fmla="*/ 2883988 w 7962783"/>
                  <a:gd name="connsiteY0" fmla="*/ 1729888 h 5583430"/>
                  <a:gd name="connsiteX1" fmla="*/ 891902 w 7962783"/>
                  <a:gd name="connsiteY1" fmla="*/ 848145 h 5583430"/>
                  <a:gd name="connsiteX2" fmla="*/ 3079931 w 7962783"/>
                  <a:gd name="connsiteY2" fmla="*/ 2350373 h 5583430"/>
                  <a:gd name="connsiteX3" fmla="*/ 206103 w 7962783"/>
                  <a:gd name="connsiteY3" fmla="*/ 2611632 h 5583430"/>
                  <a:gd name="connsiteX4" fmla="*/ 385717 w 7962783"/>
                  <a:gd name="connsiteY4" fmla="*/ 3101488 h 5583430"/>
                  <a:gd name="connsiteX5" fmla="*/ 1464010 w 7962783"/>
                  <a:gd name="connsiteY5" fmla="*/ 4964061 h 5583430"/>
                  <a:gd name="connsiteX6" fmla="*/ 3292203 w 7962783"/>
                  <a:gd name="connsiteY6" fmla="*/ 2742259 h 5583430"/>
                  <a:gd name="connsiteX7" fmla="*/ 2655387 w 7962783"/>
                  <a:gd name="connsiteY7" fmla="*/ 5583430 h 5583430"/>
                  <a:gd name="connsiteX8" fmla="*/ 4043317 w 7962783"/>
                  <a:gd name="connsiteY8" fmla="*/ 3281102 h 5583430"/>
                  <a:gd name="connsiteX9" fmla="*/ 6525867 w 7962783"/>
                  <a:gd name="connsiteY9" fmla="*/ 4964061 h 5583430"/>
                  <a:gd name="connsiteX10" fmla="*/ 7358017 w 7962783"/>
                  <a:gd name="connsiteY10" fmla="*/ 3003516 h 5583430"/>
                  <a:gd name="connsiteX11" fmla="*/ 4827088 w 7962783"/>
                  <a:gd name="connsiteY11" fmla="*/ 2954531 h 5583430"/>
                  <a:gd name="connsiteX12" fmla="*/ 7962783 w 7962783"/>
                  <a:gd name="connsiteY12" fmla="*/ 1877960 h 5583430"/>
                  <a:gd name="connsiteX13" fmla="*/ 6639560 w 7962783"/>
                  <a:gd name="connsiteY13" fmla="*/ 1615587 h 5583430"/>
                  <a:gd name="connsiteX14" fmla="*/ 5448182 w 7962783"/>
                  <a:gd name="connsiteY14" fmla="*/ 2073904 h 5583430"/>
                  <a:gd name="connsiteX15" fmla="*/ 7374346 w 7962783"/>
                  <a:gd name="connsiteY15" fmla="*/ 64374 h 5583430"/>
                  <a:gd name="connsiteX16" fmla="*/ 5497167 w 7962783"/>
                  <a:gd name="connsiteY16" fmla="*/ 800276 h 5583430"/>
                  <a:gd name="connsiteX17" fmla="*/ 3929017 w 7962783"/>
                  <a:gd name="connsiteY17" fmla="*/ 1974816 h 5583430"/>
                  <a:gd name="connsiteX18" fmla="*/ 3292202 w 7962783"/>
                  <a:gd name="connsiteY18" fmla="*/ 521573 h 5583430"/>
                  <a:gd name="connsiteX19" fmla="*/ 2883988 w 7962783"/>
                  <a:gd name="connsiteY19" fmla="*/ 1729888 h 5583430"/>
                  <a:gd name="connsiteX0" fmla="*/ 2883988 w 7962783"/>
                  <a:gd name="connsiteY0" fmla="*/ 1729888 h 5583430"/>
                  <a:gd name="connsiteX1" fmla="*/ 891902 w 7962783"/>
                  <a:gd name="connsiteY1" fmla="*/ 848145 h 5583430"/>
                  <a:gd name="connsiteX2" fmla="*/ 3079931 w 7962783"/>
                  <a:gd name="connsiteY2" fmla="*/ 2350373 h 5583430"/>
                  <a:gd name="connsiteX3" fmla="*/ 206103 w 7962783"/>
                  <a:gd name="connsiteY3" fmla="*/ 2611632 h 5583430"/>
                  <a:gd name="connsiteX4" fmla="*/ 385717 w 7962783"/>
                  <a:gd name="connsiteY4" fmla="*/ 3101488 h 5583430"/>
                  <a:gd name="connsiteX5" fmla="*/ 1464010 w 7962783"/>
                  <a:gd name="connsiteY5" fmla="*/ 4964061 h 5583430"/>
                  <a:gd name="connsiteX6" fmla="*/ 3292203 w 7962783"/>
                  <a:gd name="connsiteY6" fmla="*/ 2742259 h 5583430"/>
                  <a:gd name="connsiteX7" fmla="*/ 2655387 w 7962783"/>
                  <a:gd name="connsiteY7" fmla="*/ 5583430 h 5583430"/>
                  <a:gd name="connsiteX8" fmla="*/ 4043317 w 7962783"/>
                  <a:gd name="connsiteY8" fmla="*/ 3281102 h 5583430"/>
                  <a:gd name="connsiteX9" fmla="*/ 6525867 w 7962783"/>
                  <a:gd name="connsiteY9" fmla="*/ 4964061 h 5583430"/>
                  <a:gd name="connsiteX10" fmla="*/ 7358017 w 7962783"/>
                  <a:gd name="connsiteY10" fmla="*/ 3003516 h 5583430"/>
                  <a:gd name="connsiteX11" fmla="*/ 4827088 w 7962783"/>
                  <a:gd name="connsiteY11" fmla="*/ 2954531 h 5583430"/>
                  <a:gd name="connsiteX12" fmla="*/ 7962783 w 7962783"/>
                  <a:gd name="connsiteY12" fmla="*/ 1877960 h 5583430"/>
                  <a:gd name="connsiteX13" fmla="*/ 6639560 w 7962783"/>
                  <a:gd name="connsiteY13" fmla="*/ 1615587 h 5583430"/>
                  <a:gd name="connsiteX14" fmla="*/ 5448182 w 7962783"/>
                  <a:gd name="connsiteY14" fmla="*/ 2073904 h 5583430"/>
                  <a:gd name="connsiteX15" fmla="*/ 7374346 w 7962783"/>
                  <a:gd name="connsiteY15" fmla="*/ 64374 h 5583430"/>
                  <a:gd name="connsiteX16" fmla="*/ 5497167 w 7962783"/>
                  <a:gd name="connsiteY16" fmla="*/ 800276 h 5583430"/>
                  <a:gd name="connsiteX17" fmla="*/ 3929017 w 7962783"/>
                  <a:gd name="connsiteY17" fmla="*/ 1974816 h 5583430"/>
                  <a:gd name="connsiteX18" fmla="*/ 3292202 w 7962783"/>
                  <a:gd name="connsiteY18" fmla="*/ 521573 h 5583430"/>
                  <a:gd name="connsiteX19" fmla="*/ 2883988 w 7962783"/>
                  <a:gd name="connsiteY19" fmla="*/ 1729888 h 5583430"/>
                  <a:gd name="connsiteX0" fmla="*/ 2883988 w 7962783"/>
                  <a:gd name="connsiteY0" fmla="*/ 1424356 h 5277898"/>
                  <a:gd name="connsiteX1" fmla="*/ 891902 w 7962783"/>
                  <a:gd name="connsiteY1" fmla="*/ 542613 h 5277898"/>
                  <a:gd name="connsiteX2" fmla="*/ 3079931 w 7962783"/>
                  <a:gd name="connsiteY2" fmla="*/ 2044841 h 5277898"/>
                  <a:gd name="connsiteX3" fmla="*/ 206103 w 7962783"/>
                  <a:gd name="connsiteY3" fmla="*/ 2306100 h 5277898"/>
                  <a:gd name="connsiteX4" fmla="*/ 385717 w 7962783"/>
                  <a:gd name="connsiteY4" fmla="*/ 2795956 h 5277898"/>
                  <a:gd name="connsiteX5" fmla="*/ 1464010 w 7962783"/>
                  <a:gd name="connsiteY5" fmla="*/ 4658529 h 5277898"/>
                  <a:gd name="connsiteX6" fmla="*/ 3292203 w 7962783"/>
                  <a:gd name="connsiteY6" fmla="*/ 2436727 h 5277898"/>
                  <a:gd name="connsiteX7" fmla="*/ 2655387 w 7962783"/>
                  <a:gd name="connsiteY7" fmla="*/ 5277898 h 5277898"/>
                  <a:gd name="connsiteX8" fmla="*/ 4043317 w 7962783"/>
                  <a:gd name="connsiteY8" fmla="*/ 2975570 h 5277898"/>
                  <a:gd name="connsiteX9" fmla="*/ 6525867 w 7962783"/>
                  <a:gd name="connsiteY9" fmla="*/ 4658529 h 5277898"/>
                  <a:gd name="connsiteX10" fmla="*/ 7358017 w 7962783"/>
                  <a:gd name="connsiteY10" fmla="*/ 2697984 h 5277898"/>
                  <a:gd name="connsiteX11" fmla="*/ 4827088 w 7962783"/>
                  <a:gd name="connsiteY11" fmla="*/ 2648999 h 5277898"/>
                  <a:gd name="connsiteX12" fmla="*/ 7962783 w 7962783"/>
                  <a:gd name="connsiteY12" fmla="*/ 1572428 h 5277898"/>
                  <a:gd name="connsiteX13" fmla="*/ 6639560 w 7962783"/>
                  <a:gd name="connsiteY13" fmla="*/ 1310055 h 5277898"/>
                  <a:gd name="connsiteX14" fmla="*/ 5448182 w 7962783"/>
                  <a:gd name="connsiteY14" fmla="*/ 1768372 h 5277898"/>
                  <a:gd name="connsiteX15" fmla="*/ 3814718 w 7962783"/>
                  <a:gd name="connsiteY15" fmla="*/ 150728 h 5277898"/>
                  <a:gd name="connsiteX16" fmla="*/ 5497167 w 7962783"/>
                  <a:gd name="connsiteY16" fmla="*/ 494744 h 5277898"/>
                  <a:gd name="connsiteX17" fmla="*/ 3929017 w 7962783"/>
                  <a:gd name="connsiteY17" fmla="*/ 1669284 h 5277898"/>
                  <a:gd name="connsiteX18" fmla="*/ 3292202 w 7962783"/>
                  <a:gd name="connsiteY18" fmla="*/ 216041 h 5277898"/>
                  <a:gd name="connsiteX19" fmla="*/ 2883988 w 7962783"/>
                  <a:gd name="connsiteY19" fmla="*/ 1424356 h 5277898"/>
                  <a:gd name="connsiteX0" fmla="*/ 2883988 w 7962783"/>
                  <a:gd name="connsiteY0" fmla="*/ 1861805 h 5715347"/>
                  <a:gd name="connsiteX1" fmla="*/ 891902 w 7962783"/>
                  <a:gd name="connsiteY1" fmla="*/ 980062 h 5715347"/>
                  <a:gd name="connsiteX2" fmla="*/ 3079931 w 7962783"/>
                  <a:gd name="connsiteY2" fmla="*/ 2482290 h 5715347"/>
                  <a:gd name="connsiteX3" fmla="*/ 206103 w 7962783"/>
                  <a:gd name="connsiteY3" fmla="*/ 2743549 h 5715347"/>
                  <a:gd name="connsiteX4" fmla="*/ 385717 w 7962783"/>
                  <a:gd name="connsiteY4" fmla="*/ 3233405 h 5715347"/>
                  <a:gd name="connsiteX5" fmla="*/ 1464010 w 7962783"/>
                  <a:gd name="connsiteY5" fmla="*/ 5095978 h 5715347"/>
                  <a:gd name="connsiteX6" fmla="*/ 3292203 w 7962783"/>
                  <a:gd name="connsiteY6" fmla="*/ 2874176 h 5715347"/>
                  <a:gd name="connsiteX7" fmla="*/ 2655387 w 7962783"/>
                  <a:gd name="connsiteY7" fmla="*/ 5715347 h 5715347"/>
                  <a:gd name="connsiteX8" fmla="*/ 4043317 w 7962783"/>
                  <a:gd name="connsiteY8" fmla="*/ 3413019 h 5715347"/>
                  <a:gd name="connsiteX9" fmla="*/ 6525867 w 7962783"/>
                  <a:gd name="connsiteY9" fmla="*/ 5095978 h 5715347"/>
                  <a:gd name="connsiteX10" fmla="*/ 7358017 w 7962783"/>
                  <a:gd name="connsiteY10" fmla="*/ 3135433 h 5715347"/>
                  <a:gd name="connsiteX11" fmla="*/ 4827088 w 7962783"/>
                  <a:gd name="connsiteY11" fmla="*/ 3086448 h 5715347"/>
                  <a:gd name="connsiteX12" fmla="*/ 7962783 w 7962783"/>
                  <a:gd name="connsiteY12" fmla="*/ 2009877 h 5715347"/>
                  <a:gd name="connsiteX13" fmla="*/ 6639560 w 7962783"/>
                  <a:gd name="connsiteY13" fmla="*/ 1747504 h 5715347"/>
                  <a:gd name="connsiteX14" fmla="*/ 5448182 w 7962783"/>
                  <a:gd name="connsiteY14" fmla="*/ 2205821 h 5715347"/>
                  <a:gd name="connsiteX15" fmla="*/ 3814718 w 7962783"/>
                  <a:gd name="connsiteY15" fmla="*/ 588177 h 5715347"/>
                  <a:gd name="connsiteX16" fmla="*/ 5497167 w 7962783"/>
                  <a:gd name="connsiteY16" fmla="*/ 932193 h 5715347"/>
                  <a:gd name="connsiteX17" fmla="*/ 3929017 w 7962783"/>
                  <a:gd name="connsiteY17" fmla="*/ 2106733 h 5715347"/>
                  <a:gd name="connsiteX18" fmla="*/ 3292202 w 7962783"/>
                  <a:gd name="connsiteY18" fmla="*/ 653490 h 5715347"/>
                  <a:gd name="connsiteX19" fmla="*/ 2883988 w 7962783"/>
                  <a:gd name="connsiteY19" fmla="*/ 1861805 h 5715347"/>
                  <a:gd name="connsiteX0" fmla="*/ 2883988 w 7962783"/>
                  <a:gd name="connsiteY0" fmla="*/ 2142200 h 5995742"/>
                  <a:gd name="connsiteX1" fmla="*/ 891902 w 7962783"/>
                  <a:gd name="connsiteY1" fmla="*/ 1260457 h 5995742"/>
                  <a:gd name="connsiteX2" fmla="*/ 3079931 w 7962783"/>
                  <a:gd name="connsiteY2" fmla="*/ 2762685 h 5995742"/>
                  <a:gd name="connsiteX3" fmla="*/ 206103 w 7962783"/>
                  <a:gd name="connsiteY3" fmla="*/ 3023944 h 5995742"/>
                  <a:gd name="connsiteX4" fmla="*/ 385717 w 7962783"/>
                  <a:gd name="connsiteY4" fmla="*/ 3513800 h 5995742"/>
                  <a:gd name="connsiteX5" fmla="*/ 1464010 w 7962783"/>
                  <a:gd name="connsiteY5" fmla="*/ 5376373 h 5995742"/>
                  <a:gd name="connsiteX6" fmla="*/ 3292203 w 7962783"/>
                  <a:gd name="connsiteY6" fmla="*/ 3154571 h 5995742"/>
                  <a:gd name="connsiteX7" fmla="*/ 2655387 w 7962783"/>
                  <a:gd name="connsiteY7" fmla="*/ 5995742 h 5995742"/>
                  <a:gd name="connsiteX8" fmla="*/ 4043317 w 7962783"/>
                  <a:gd name="connsiteY8" fmla="*/ 3693414 h 5995742"/>
                  <a:gd name="connsiteX9" fmla="*/ 6525867 w 7962783"/>
                  <a:gd name="connsiteY9" fmla="*/ 5376373 h 5995742"/>
                  <a:gd name="connsiteX10" fmla="*/ 7358017 w 7962783"/>
                  <a:gd name="connsiteY10" fmla="*/ 3415828 h 5995742"/>
                  <a:gd name="connsiteX11" fmla="*/ 4827088 w 7962783"/>
                  <a:gd name="connsiteY11" fmla="*/ 3366843 h 5995742"/>
                  <a:gd name="connsiteX12" fmla="*/ 7962783 w 7962783"/>
                  <a:gd name="connsiteY12" fmla="*/ 2290272 h 5995742"/>
                  <a:gd name="connsiteX13" fmla="*/ 6639560 w 7962783"/>
                  <a:gd name="connsiteY13" fmla="*/ 2027899 h 5995742"/>
                  <a:gd name="connsiteX14" fmla="*/ 5448182 w 7962783"/>
                  <a:gd name="connsiteY14" fmla="*/ 2486216 h 5995742"/>
                  <a:gd name="connsiteX15" fmla="*/ 3814718 w 7962783"/>
                  <a:gd name="connsiteY15" fmla="*/ 868572 h 5995742"/>
                  <a:gd name="connsiteX16" fmla="*/ 5497167 w 7962783"/>
                  <a:gd name="connsiteY16" fmla="*/ 1212588 h 5995742"/>
                  <a:gd name="connsiteX17" fmla="*/ 3929017 w 7962783"/>
                  <a:gd name="connsiteY17" fmla="*/ 2387128 h 5995742"/>
                  <a:gd name="connsiteX18" fmla="*/ 3292202 w 7962783"/>
                  <a:gd name="connsiteY18" fmla="*/ 933885 h 5995742"/>
                  <a:gd name="connsiteX19" fmla="*/ 2883988 w 7962783"/>
                  <a:gd name="connsiteY19" fmla="*/ 2142200 h 5995742"/>
                  <a:gd name="connsiteX0" fmla="*/ 2883988 w 7962783"/>
                  <a:gd name="connsiteY0" fmla="*/ 2232552 h 6086094"/>
                  <a:gd name="connsiteX1" fmla="*/ 891902 w 7962783"/>
                  <a:gd name="connsiteY1" fmla="*/ 1350809 h 6086094"/>
                  <a:gd name="connsiteX2" fmla="*/ 3079931 w 7962783"/>
                  <a:gd name="connsiteY2" fmla="*/ 2853037 h 6086094"/>
                  <a:gd name="connsiteX3" fmla="*/ 206103 w 7962783"/>
                  <a:gd name="connsiteY3" fmla="*/ 3114296 h 6086094"/>
                  <a:gd name="connsiteX4" fmla="*/ 385717 w 7962783"/>
                  <a:gd name="connsiteY4" fmla="*/ 3604152 h 6086094"/>
                  <a:gd name="connsiteX5" fmla="*/ 1464010 w 7962783"/>
                  <a:gd name="connsiteY5" fmla="*/ 5466725 h 6086094"/>
                  <a:gd name="connsiteX6" fmla="*/ 3292203 w 7962783"/>
                  <a:gd name="connsiteY6" fmla="*/ 3244923 h 6086094"/>
                  <a:gd name="connsiteX7" fmla="*/ 2655387 w 7962783"/>
                  <a:gd name="connsiteY7" fmla="*/ 6086094 h 6086094"/>
                  <a:gd name="connsiteX8" fmla="*/ 4043317 w 7962783"/>
                  <a:gd name="connsiteY8" fmla="*/ 3783766 h 6086094"/>
                  <a:gd name="connsiteX9" fmla="*/ 6525867 w 7962783"/>
                  <a:gd name="connsiteY9" fmla="*/ 5466725 h 6086094"/>
                  <a:gd name="connsiteX10" fmla="*/ 7358017 w 7962783"/>
                  <a:gd name="connsiteY10" fmla="*/ 3506180 h 6086094"/>
                  <a:gd name="connsiteX11" fmla="*/ 4827088 w 7962783"/>
                  <a:gd name="connsiteY11" fmla="*/ 3457195 h 6086094"/>
                  <a:gd name="connsiteX12" fmla="*/ 7962783 w 7962783"/>
                  <a:gd name="connsiteY12" fmla="*/ 2380624 h 6086094"/>
                  <a:gd name="connsiteX13" fmla="*/ 6639560 w 7962783"/>
                  <a:gd name="connsiteY13" fmla="*/ 2118251 h 6086094"/>
                  <a:gd name="connsiteX14" fmla="*/ 5448182 w 7962783"/>
                  <a:gd name="connsiteY14" fmla="*/ 2576568 h 6086094"/>
                  <a:gd name="connsiteX15" fmla="*/ 3814718 w 7962783"/>
                  <a:gd name="connsiteY15" fmla="*/ 958924 h 6086094"/>
                  <a:gd name="connsiteX16" fmla="*/ 5497167 w 7962783"/>
                  <a:gd name="connsiteY16" fmla="*/ 1302940 h 6086094"/>
                  <a:gd name="connsiteX17" fmla="*/ 3929017 w 7962783"/>
                  <a:gd name="connsiteY17" fmla="*/ 2477480 h 6086094"/>
                  <a:gd name="connsiteX18" fmla="*/ 3292202 w 7962783"/>
                  <a:gd name="connsiteY18" fmla="*/ 1024237 h 6086094"/>
                  <a:gd name="connsiteX19" fmla="*/ 2883988 w 7962783"/>
                  <a:gd name="connsiteY19" fmla="*/ 2232552 h 6086094"/>
                  <a:gd name="connsiteX0" fmla="*/ 2883988 w 7962783"/>
                  <a:gd name="connsiteY0" fmla="*/ 2232552 h 6086094"/>
                  <a:gd name="connsiteX1" fmla="*/ 891902 w 7962783"/>
                  <a:gd name="connsiteY1" fmla="*/ 1350809 h 6086094"/>
                  <a:gd name="connsiteX2" fmla="*/ 3079931 w 7962783"/>
                  <a:gd name="connsiteY2" fmla="*/ 2853037 h 6086094"/>
                  <a:gd name="connsiteX3" fmla="*/ 206103 w 7962783"/>
                  <a:gd name="connsiteY3" fmla="*/ 3114296 h 6086094"/>
                  <a:gd name="connsiteX4" fmla="*/ 385717 w 7962783"/>
                  <a:gd name="connsiteY4" fmla="*/ 3604152 h 6086094"/>
                  <a:gd name="connsiteX5" fmla="*/ 1464010 w 7962783"/>
                  <a:gd name="connsiteY5" fmla="*/ 5466725 h 6086094"/>
                  <a:gd name="connsiteX6" fmla="*/ 3292203 w 7962783"/>
                  <a:gd name="connsiteY6" fmla="*/ 3244923 h 6086094"/>
                  <a:gd name="connsiteX7" fmla="*/ 2655387 w 7962783"/>
                  <a:gd name="connsiteY7" fmla="*/ 6086094 h 6086094"/>
                  <a:gd name="connsiteX8" fmla="*/ 4043317 w 7962783"/>
                  <a:gd name="connsiteY8" fmla="*/ 3783766 h 6086094"/>
                  <a:gd name="connsiteX9" fmla="*/ 6525867 w 7962783"/>
                  <a:gd name="connsiteY9" fmla="*/ 5466725 h 6086094"/>
                  <a:gd name="connsiteX10" fmla="*/ 7358017 w 7962783"/>
                  <a:gd name="connsiteY10" fmla="*/ 3506180 h 6086094"/>
                  <a:gd name="connsiteX11" fmla="*/ 4827088 w 7962783"/>
                  <a:gd name="connsiteY11" fmla="*/ 3457195 h 6086094"/>
                  <a:gd name="connsiteX12" fmla="*/ 7962783 w 7962783"/>
                  <a:gd name="connsiteY12" fmla="*/ 2380624 h 6086094"/>
                  <a:gd name="connsiteX13" fmla="*/ 6639560 w 7962783"/>
                  <a:gd name="connsiteY13" fmla="*/ 2118251 h 6086094"/>
                  <a:gd name="connsiteX14" fmla="*/ 5448182 w 7962783"/>
                  <a:gd name="connsiteY14" fmla="*/ 2576568 h 6086094"/>
                  <a:gd name="connsiteX15" fmla="*/ 3814718 w 7962783"/>
                  <a:gd name="connsiteY15" fmla="*/ 958924 h 6086094"/>
                  <a:gd name="connsiteX16" fmla="*/ 6003352 w 7962783"/>
                  <a:gd name="connsiteY16" fmla="*/ 1433568 h 6086094"/>
                  <a:gd name="connsiteX17" fmla="*/ 3929017 w 7962783"/>
                  <a:gd name="connsiteY17" fmla="*/ 2477480 h 6086094"/>
                  <a:gd name="connsiteX18" fmla="*/ 3292202 w 7962783"/>
                  <a:gd name="connsiteY18" fmla="*/ 1024237 h 6086094"/>
                  <a:gd name="connsiteX19" fmla="*/ 2883988 w 7962783"/>
                  <a:gd name="connsiteY19" fmla="*/ 2232552 h 6086094"/>
                  <a:gd name="connsiteX0" fmla="*/ 2883988 w 7962783"/>
                  <a:gd name="connsiteY0" fmla="*/ 2348153 h 6201695"/>
                  <a:gd name="connsiteX1" fmla="*/ 891902 w 7962783"/>
                  <a:gd name="connsiteY1" fmla="*/ 1466410 h 6201695"/>
                  <a:gd name="connsiteX2" fmla="*/ 3079931 w 7962783"/>
                  <a:gd name="connsiteY2" fmla="*/ 2968638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6003352 w 7962783"/>
                  <a:gd name="connsiteY16" fmla="*/ 1549169 h 6201695"/>
                  <a:gd name="connsiteX17" fmla="*/ 3929017 w 7962783"/>
                  <a:gd name="connsiteY17" fmla="*/ 2593081 h 6201695"/>
                  <a:gd name="connsiteX18" fmla="*/ 3292202 w 7962783"/>
                  <a:gd name="connsiteY18" fmla="*/ 1139838 h 6201695"/>
                  <a:gd name="connsiteX19" fmla="*/ 2883988 w 7962783"/>
                  <a:gd name="connsiteY19" fmla="*/ 2348153 h 6201695"/>
                  <a:gd name="connsiteX0" fmla="*/ 2883988 w 7962783"/>
                  <a:gd name="connsiteY0" fmla="*/ 2348153 h 6201695"/>
                  <a:gd name="connsiteX1" fmla="*/ 891902 w 7962783"/>
                  <a:gd name="connsiteY1" fmla="*/ 1466410 h 6201695"/>
                  <a:gd name="connsiteX2" fmla="*/ 3079931 w 7962783"/>
                  <a:gd name="connsiteY2" fmla="*/ 2968638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6003352 w 7962783"/>
                  <a:gd name="connsiteY16" fmla="*/ 1549169 h 6201695"/>
                  <a:gd name="connsiteX17" fmla="*/ 3929017 w 7962783"/>
                  <a:gd name="connsiteY17" fmla="*/ 2593081 h 6201695"/>
                  <a:gd name="connsiteX18" fmla="*/ 3292202 w 7962783"/>
                  <a:gd name="connsiteY18" fmla="*/ 1139838 h 6201695"/>
                  <a:gd name="connsiteX19" fmla="*/ 2883988 w 7962783"/>
                  <a:gd name="connsiteY19" fmla="*/ 2348153 h 6201695"/>
                  <a:gd name="connsiteX0" fmla="*/ 2883988 w 7962783"/>
                  <a:gd name="connsiteY0" fmla="*/ 2348153 h 6201695"/>
                  <a:gd name="connsiteX1" fmla="*/ 891902 w 7962783"/>
                  <a:gd name="connsiteY1" fmla="*/ 1466410 h 6201695"/>
                  <a:gd name="connsiteX2" fmla="*/ 3079931 w 7962783"/>
                  <a:gd name="connsiteY2" fmla="*/ 2968638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292202 w 7962783"/>
                  <a:gd name="connsiteY18" fmla="*/ 1139838 h 6201695"/>
                  <a:gd name="connsiteX19" fmla="*/ 2883988 w 7962783"/>
                  <a:gd name="connsiteY19" fmla="*/ 2348153 h 6201695"/>
                  <a:gd name="connsiteX0" fmla="*/ 2883988 w 7962783"/>
                  <a:gd name="connsiteY0" fmla="*/ 2348153 h 6201695"/>
                  <a:gd name="connsiteX1" fmla="*/ 891902 w 7962783"/>
                  <a:gd name="connsiteY1" fmla="*/ 1466410 h 6201695"/>
                  <a:gd name="connsiteX2" fmla="*/ 3079931 w 7962783"/>
                  <a:gd name="connsiteY2" fmla="*/ 2968638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292202 w 7962783"/>
                  <a:gd name="connsiteY18" fmla="*/ 1139838 h 6201695"/>
                  <a:gd name="connsiteX19" fmla="*/ 2883988 w 7962783"/>
                  <a:gd name="connsiteY19" fmla="*/ 2348153 h 6201695"/>
                  <a:gd name="connsiteX0" fmla="*/ 2883988 w 7962783"/>
                  <a:gd name="connsiteY0" fmla="*/ 2348153 h 6201695"/>
                  <a:gd name="connsiteX1" fmla="*/ 891902 w 7962783"/>
                  <a:gd name="connsiteY1" fmla="*/ 1466410 h 6201695"/>
                  <a:gd name="connsiteX2" fmla="*/ 3079931 w 7962783"/>
                  <a:gd name="connsiteY2" fmla="*/ 2968638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292202 w 7962783"/>
                  <a:gd name="connsiteY18" fmla="*/ 1139838 h 6201695"/>
                  <a:gd name="connsiteX19" fmla="*/ 2883988 w 7962783"/>
                  <a:gd name="connsiteY19" fmla="*/ 2348153 h 6201695"/>
                  <a:gd name="connsiteX0" fmla="*/ 2883988 w 7962783"/>
                  <a:gd name="connsiteY0" fmla="*/ 2348153 h 6201695"/>
                  <a:gd name="connsiteX1" fmla="*/ 891902 w 7962783"/>
                  <a:gd name="connsiteY1" fmla="*/ 1466410 h 6201695"/>
                  <a:gd name="connsiteX2" fmla="*/ 2132874 w 7962783"/>
                  <a:gd name="connsiteY2" fmla="*/ 2658395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292202 w 7962783"/>
                  <a:gd name="connsiteY18" fmla="*/ 1139838 h 6201695"/>
                  <a:gd name="connsiteX19" fmla="*/ 2883988 w 7962783"/>
                  <a:gd name="connsiteY19" fmla="*/ 2348153 h 6201695"/>
                  <a:gd name="connsiteX0" fmla="*/ 2737031 w 7962783"/>
                  <a:gd name="connsiteY0" fmla="*/ 2250182 h 6201695"/>
                  <a:gd name="connsiteX1" fmla="*/ 891902 w 7962783"/>
                  <a:gd name="connsiteY1" fmla="*/ 1466410 h 6201695"/>
                  <a:gd name="connsiteX2" fmla="*/ 2132874 w 7962783"/>
                  <a:gd name="connsiteY2" fmla="*/ 2658395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292202 w 7962783"/>
                  <a:gd name="connsiteY18" fmla="*/ 1139838 h 6201695"/>
                  <a:gd name="connsiteX19" fmla="*/ 2737031 w 7962783"/>
                  <a:gd name="connsiteY19" fmla="*/ 2250182 h 6201695"/>
                  <a:gd name="connsiteX0" fmla="*/ 2737031 w 7962783"/>
                  <a:gd name="connsiteY0" fmla="*/ 2250182 h 6201695"/>
                  <a:gd name="connsiteX1" fmla="*/ 891902 w 7962783"/>
                  <a:gd name="connsiteY1" fmla="*/ 1466410 h 6201695"/>
                  <a:gd name="connsiteX2" fmla="*/ 2132874 w 7962783"/>
                  <a:gd name="connsiteY2" fmla="*/ 2658395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292202 w 7962783"/>
                  <a:gd name="connsiteY18" fmla="*/ 1139838 h 6201695"/>
                  <a:gd name="connsiteX19" fmla="*/ 2737031 w 7962783"/>
                  <a:gd name="connsiteY19" fmla="*/ 2250182 h 6201695"/>
                  <a:gd name="connsiteX0" fmla="*/ 2671717 w 7962783"/>
                  <a:gd name="connsiteY0" fmla="*/ 2511440 h 6201695"/>
                  <a:gd name="connsiteX1" fmla="*/ 891902 w 7962783"/>
                  <a:gd name="connsiteY1" fmla="*/ 1466410 h 6201695"/>
                  <a:gd name="connsiteX2" fmla="*/ 2132874 w 7962783"/>
                  <a:gd name="connsiteY2" fmla="*/ 2658395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292202 w 7962783"/>
                  <a:gd name="connsiteY18" fmla="*/ 1139838 h 6201695"/>
                  <a:gd name="connsiteX19" fmla="*/ 2671717 w 7962783"/>
                  <a:gd name="connsiteY19" fmla="*/ 2511440 h 6201695"/>
                  <a:gd name="connsiteX0" fmla="*/ 2671717 w 7962783"/>
                  <a:gd name="connsiteY0" fmla="*/ 2511440 h 6201695"/>
                  <a:gd name="connsiteX1" fmla="*/ 891902 w 7962783"/>
                  <a:gd name="connsiteY1" fmla="*/ 1466410 h 6201695"/>
                  <a:gd name="connsiteX2" fmla="*/ 2132874 w 7962783"/>
                  <a:gd name="connsiteY2" fmla="*/ 2658395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292202 w 7962783"/>
                  <a:gd name="connsiteY18" fmla="*/ 1139838 h 6201695"/>
                  <a:gd name="connsiteX19" fmla="*/ 2671717 w 7962783"/>
                  <a:gd name="connsiteY19" fmla="*/ 2511440 h 6201695"/>
                  <a:gd name="connsiteX0" fmla="*/ 2688045 w 7962783"/>
                  <a:gd name="connsiteY0" fmla="*/ 2315497 h 6201695"/>
                  <a:gd name="connsiteX1" fmla="*/ 891902 w 7962783"/>
                  <a:gd name="connsiteY1" fmla="*/ 1466410 h 6201695"/>
                  <a:gd name="connsiteX2" fmla="*/ 2132874 w 7962783"/>
                  <a:gd name="connsiteY2" fmla="*/ 2658395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292202 w 7962783"/>
                  <a:gd name="connsiteY18" fmla="*/ 1139838 h 6201695"/>
                  <a:gd name="connsiteX19" fmla="*/ 2688045 w 7962783"/>
                  <a:gd name="connsiteY19" fmla="*/ 2315497 h 6201695"/>
                  <a:gd name="connsiteX0" fmla="*/ 2688045 w 7962783"/>
                  <a:gd name="connsiteY0" fmla="*/ 2315497 h 6201695"/>
                  <a:gd name="connsiteX1" fmla="*/ 891902 w 7962783"/>
                  <a:gd name="connsiteY1" fmla="*/ 1466410 h 6201695"/>
                  <a:gd name="connsiteX2" fmla="*/ 2132874 w 7962783"/>
                  <a:gd name="connsiteY2" fmla="*/ 2658395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292202 w 7962783"/>
                  <a:gd name="connsiteY18" fmla="*/ 1139838 h 6201695"/>
                  <a:gd name="connsiteX19" fmla="*/ 2688045 w 7962783"/>
                  <a:gd name="connsiteY19" fmla="*/ 2315497 h 6201695"/>
                  <a:gd name="connsiteX0" fmla="*/ 2688045 w 7962783"/>
                  <a:gd name="connsiteY0" fmla="*/ 2315497 h 6201695"/>
                  <a:gd name="connsiteX1" fmla="*/ 891902 w 7962783"/>
                  <a:gd name="connsiteY1" fmla="*/ 1466410 h 6201695"/>
                  <a:gd name="connsiteX2" fmla="*/ 2132874 w 7962783"/>
                  <a:gd name="connsiteY2" fmla="*/ 2658395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128916 w 7962783"/>
                  <a:gd name="connsiteY18" fmla="*/ 1009210 h 6201695"/>
                  <a:gd name="connsiteX19" fmla="*/ 2688045 w 7962783"/>
                  <a:gd name="connsiteY19" fmla="*/ 2315497 h 6201695"/>
                  <a:gd name="connsiteX0" fmla="*/ 2688045 w 7962783"/>
                  <a:gd name="connsiteY0" fmla="*/ 2315497 h 6201695"/>
                  <a:gd name="connsiteX1" fmla="*/ 891902 w 7962783"/>
                  <a:gd name="connsiteY1" fmla="*/ 1466410 h 6201695"/>
                  <a:gd name="connsiteX2" fmla="*/ 2132874 w 7962783"/>
                  <a:gd name="connsiteY2" fmla="*/ 2658395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390173 w 7962783"/>
                  <a:gd name="connsiteY18" fmla="*/ 943895 h 6201695"/>
                  <a:gd name="connsiteX19" fmla="*/ 2688045 w 7962783"/>
                  <a:gd name="connsiteY19" fmla="*/ 2315497 h 6201695"/>
                  <a:gd name="connsiteX0" fmla="*/ 2688045 w 7962783"/>
                  <a:gd name="connsiteY0" fmla="*/ 2315497 h 6201695"/>
                  <a:gd name="connsiteX1" fmla="*/ 891902 w 7962783"/>
                  <a:gd name="connsiteY1" fmla="*/ 1466410 h 6201695"/>
                  <a:gd name="connsiteX2" fmla="*/ 2132874 w 7962783"/>
                  <a:gd name="connsiteY2" fmla="*/ 2658395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390173 w 7962783"/>
                  <a:gd name="connsiteY18" fmla="*/ 943895 h 6201695"/>
                  <a:gd name="connsiteX19" fmla="*/ 2688045 w 7962783"/>
                  <a:gd name="connsiteY19" fmla="*/ 2315497 h 6201695"/>
                  <a:gd name="connsiteX0" fmla="*/ 2688045 w 7962783"/>
                  <a:gd name="connsiteY0" fmla="*/ 2315497 h 6201695"/>
                  <a:gd name="connsiteX1" fmla="*/ 891902 w 7962783"/>
                  <a:gd name="connsiteY1" fmla="*/ 1466410 h 6201695"/>
                  <a:gd name="connsiteX2" fmla="*/ 2132874 w 7962783"/>
                  <a:gd name="connsiteY2" fmla="*/ 2658395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390173 w 7962783"/>
                  <a:gd name="connsiteY18" fmla="*/ 943895 h 6201695"/>
                  <a:gd name="connsiteX19" fmla="*/ 2688045 w 7962783"/>
                  <a:gd name="connsiteY19" fmla="*/ 2315497 h 6201695"/>
                  <a:gd name="connsiteX0" fmla="*/ 2688045 w 7962783"/>
                  <a:gd name="connsiteY0" fmla="*/ 2315497 h 6201695"/>
                  <a:gd name="connsiteX1" fmla="*/ 891902 w 7962783"/>
                  <a:gd name="connsiteY1" fmla="*/ 1466410 h 6201695"/>
                  <a:gd name="connsiteX2" fmla="*/ 2132874 w 7962783"/>
                  <a:gd name="connsiteY2" fmla="*/ 2658395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390173 w 7962783"/>
                  <a:gd name="connsiteY18" fmla="*/ 943895 h 6201695"/>
                  <a:gd name="connsiteX19" fmla="*/ 2688045 w 7962783"/>
                  <a:gd name="connsiteY19" fmla="*/ 2315497 h 6201695"/>
                  <a:gd name="connsiteX0" fmla="*/ 2688045 w 7962783"/>
                  <a:gd name="connsiteY0" fmla="*/ 2315497 h 6201695"/>
                  <a:gd name="connsiteX1" fmla="*/ 891902 w 7962783"/>
                  <a:gd name="connsiteY1" fmla="*/ 1466410 h 6201695"/>
                  <a:gd name="connsiteX2" fmla="*/ 2132874 w 7962783"/>
                  <a:gd name="connsiteY2" fmla="*/ 2658395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043317 w 7962783"/>
                  <a:gd name="connsiteY8" fmla="*/ 38993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390173 w 7962783"/>
                  <a:gd name="connsiteY18" fmla="*/ 943895 h 6201695"/>
                  <a:gd name="connsiteX19" fmla="*/ 2688045 w 7962783"/>
                  <a:gd name="connsiteY19" fmla="*/ 2315497 h 6201695"/>
                  <a:gd name="connsiteX0" fmla="*/ 2688045 w 7962783"/>
                  <a:gd name="connsiteY0" fmla="*/ 2315497 h 6201695"/>
                  <a:gd name="connsiteX1" fmla="*/ 891902 w 7962783"/>
                  <a:gd name="connsiteY1" fmla="*/ 1466410 h 6201695"/>
                  <a:gd name="connsiteX2" fmla="*/ 2132874 w 7962783"/>
                  <a:gd name="connsiteY2" fmla="*/ 2658395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633867 w 7962783"/>
                  <a:gd name="connsiteY8" fmla="*/ 45470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390173 w 7962783"/>
                  <a:gd name="connsiteY18" fmla="*/ 943895 h 6201695"/>
                  <a:gd name="connsiteX19" fmla="*/ 2688045 w 7962783"/>
                  <a:gd name="connsiteY19" fmla="*/ 2315497 h 6201695"/>
                  <a:gd name="connsiteX0" fmla="*/ 2688045 w 7962783"/>
                  <a:gd name="connsiteY0" fmla="*/ 2315497 h 6201695"/>
                  <a:gd name="connsiteX1" fmla="*/ 891902 w 7962783"/>
                  <a:gd name="connsiteY1" fmla="*/ 1466410 h 6201695"/>
                  <a:gd name="connsiteX2" fmla="*/ 2132874 w 7962783"/>
                  <a:gd name="connsiteY2" fmla="*/ 2658395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633867 w 7962783"/>
                  <a:gd name="connsiteY8" fmla="*/ 45470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390173 w 7962783"/>
                  <a:gd name="connsiteY18" fmla="*/ 943895 h 6201695"/>
                  <a:gd name="connsiteX19" fmla="*/ 2688045 w 7962783"/>
                  <a:gd name="connsiteY19" fmla="*/ 2315497 h 6201695"/>
                  <a:gd name="connsiteX0" fmla="*/ 2688045 w 7962783"/>
                  <a:gd name="connsiteY0" fmla="*/ 2315497 h 6201695"/>
                  <a:gd name="connsiteX1" fmla="*/ 891902 w 7962783"/>
                  <a:gd name="connsiteY1" fmla="*/ 1466410 h 6201695"/>
                  <a:gd name="connsiteX2" fmla="*/ 2132874 w 7962783"/>
                  <a:gd name="connsiteY2" fmla="*/ 2658395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995817 w 7962783"/>
                  <a:gd name="connsiteY8" fmla="*/ 49280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390173 w 7962783"/>
                  <a:gd name="connsiteY18" fmla="*/ 943895 h 6201695"/>
                  <a:gd name="connsiteX19" fmla="*/ 2688045 w 7962783"/>
                  <a:gd name="connsiteY19" fmla="*/ 2315497 h 6201695"/>
                  <a:gd name="connsiteX0" fmla="*/ 2688045 w 7962783"/>
                  <a:gd name="connsiteY0" fmla="*/ 2315497 h 6201695"/>
                  <a:gd name="connsiteX1" fmla="*/ 891902 w 7962783"/>
                  <a:gd name="connsiteY1" fmla="*/ 1466410 h 6201695"/>
                  <a:gd name="connsiteX2" fmla="*/ 2132874 w 7962783"/>
                  <a:gd name="connsiteY2" fmla="*/ 2658395 h 6201695"/>
                  <a:gd name="connsiteX3" fmla="*/ 206103 w 7962783"/>
                  <a:gd name="connsiteY3" fmla="*/ 3229897 h 6201695"/>
                  <a:gd name="connsiteX4" fmla="*/ 385717 w 7962783"/>
                  <a:gd name="connsiteY4" fmla="*/ 3719753 h 6201695"/>
                  <a:gd name="connsiteX5" fmla="*/ 1464010 w 7962783"/>
                  <a:gd name="connsiteY5" fmla="*/ 5582326 h 6201695"/>
                  <a:gd name="connsiteX6" fmla="*/ 3292203 w 7962783"/>
                  <a:gd name="connsiteY6" fmla="*/ 3360524 h 6201695"/>
                  <a:gd name="connsiteX7" fmla="*/ 2655387 w 7962783"/>
                  <a:gd name="connsiteY7" fmla="*/ 6201695 h 6201695"/>
                  <a:gd name="connsiteX8" fmla="*/ 4900567 w 7962783"/>
                  <a:gd name="connsiteY8" fmla="*/ 4928067 h 6201695"/>
                  <a:gd name="connsiteX9" fmla="*/ 6525867 w 7962783"/>
                  <a:gd name="connsiteY9" fmla="*/ 5582326 h 6201695"/>
                  <a:gd name="connsiteX10" fmla="*/ 7358017 w 7962783"/>
                  <a:gd name="connsiteY10" fmla="*/ 3621781 h 6201695"/>
                  <a:gd name="connsiteX11" fmla="*/ 4827088 w 7962783"/>
                  <a:gd name="connsiteY11" fmla="*/ 3572796 h 6201695"/>
                  <a:gd name="connsiteX12" fmla="*/ 7962783 w 7962783"/>
                  <a:gd name="connsiteY12" fmla="*/ 2496225 h 6201695"/>
                  <a:gd name="connsiteX13" fmla="*/ 6639560 w 7962783"/>
                  <a:gd name="connsiteY13" fmla="*/ 2233852 h 6201695"/>
                  <a:gd name="connsiteX14" fmla="*/ 5448182 w 7962783"/>
                  <a:gd name="connsiteY14" fmla="*/ 2692169 h 6201695"/>
                  <a:gd name="connsiteX15" fmla="*/ 3716747 w 7962783"/>
                  <a:gd name="connsiteY15" fmla="*/ 927567 h 6201695"/>
                  <a:gd name="connsiteX16" fmla="*/ 5970695 w 7962783"/>
                  <a:gd name="connsiteY16" fmla="*/ 1630812 h 6201695"/>
                  <a:gd name="connsiteX17" fmla="*/ 3929017 w 7962783"/>
                  <a:gd name="connsiteY17" fmla="*/ 2593081 h 6201695"/>
                  <a:gd name="connsiteX18" fmla="*/ 3390173 w 7962783"/>
                  <a:gd name="connsiteY18" fmla="*/ 943895 h 6201695"/>
                  <a:gd name="connsiteX19" fmla="*/ 2688045 w 7962783"/>
                  <a:gd name="connsiteY19" fmla="*/ 2315497 h 6201695"/>
                  <a:gd name="connsiteX0" fmla="*/ 2688045 w 7962783"/>
                  <a:gd name="connsiteY0" fmla="*/ 2750423 h 6636621"/>
                  <a:gd name="connsiteX1" fmla="*/ 891902 w 7962783"/>
                  <a:gd name="connsiteY1" fmla="*/ 1901336 h 6636621"/>
                  <a:gd name="connsiteX2" fmla="*/ 2132874 w 7962783"/>
                  <a:gd name="connsiteY2" fmla="*/ 3093321 h 6636621"/>
                  <a:gd name="connsiteX3" fmla="*/ 206103 w 7962783"/>
                  <a:gd name="connsiteY3" fmla="*/ 3664823 h 6636621"/>
                  <a:gd name="connsiteX4" fmla="*/ 385717 w 7962783"/>
                  <a:gd name="connsiteY4" fmla="*/ 4154679 h 6636621"/>
                  <a:gd name="connsiteX5" fmla="*/ 1464010 w 7962783"/>
                  <a:gd name="connsiteY5" fmla="*/ 6017252 h 6636621"/>
                  <a:gd name="connsiteX6" fmla="*/ 3292203 w 7962783"/>
                  <a:gd name="connsiteY6" fmla="*/ 3795450 h 6636621"/>
                  <a:gd name="connsiteX7" fmla="*/ 2655387 w 7962783"/>
                  <a:gd name="connsiteY7" fmla="*/ 6636621 h 6636621"/>
                  <a:gd name="connsiteX8" fmla="*/ 4900567 w 7962783"/>
                  <a:gd name="connsiteY8" fmla="*/ 5362993 h 6636621"/>
                  <a:gd name="connsiteX9" fmla="*/ 6525867 w 7962783"/>
                  <a:gd name="connsiteY9" fmla="*/ 6017252 h 6636621"/>
                  <a:gd name="connsiteX10" fmla="*/ 7358017 w 7962783"/>
                  <a:gd name="connsiteY10" fmla="*/ 4056707 h 6636621"/>
                  <a:gd name="connsiteX11" fmla="*/ 4827088 w 7962783"/>
                  <a:gd name="connsiteY11" fmla="*/ 4007722 h 6636621"/>
                  <a:gd name="connsiteX12" fmla="*/ 7962783 w 7962783"/>
                  <a:gd name="connsiteY12" fmla="*/ 2931151 h 6636621"/>
                  <a:gd name="connsiteX13" fmla="*/ 6639560 w 7962783"/>
                  <a:gd name="connsiteY13" fmla="*/ 2668778 h 6636621"/>
                  <a:gd name="connsiteX14" fmla="*/ 5448182 w 7962783"/>
                  <a:gd name="connsiteY14" fmla="*/ 3127095 h 6636621"/>
                  <a:gd name="connsiteX15" fmla="*/ 4903172 w 7962783"/>
                  <a:gd name="connsiteY15" fmla="*/ 827767 h 6636621"/>
                  <a:gd name="connsiteX16" fmla="*/ 5970695 w 7962783"/>
                  <a:gd name="connsiteY16" fmla="*/ 2065738 h 6636621"/>
                  <a:gd name="connsiteX17" fmla="*/ 3929017 w 7962783"/>
                  <a:gd name="connsiteY17" fmla="*/ 3028007 h 6636621"/>
                  <a:gd name="connsiteX18" fmla="*/ 3390173 w 7962783"/>
                  <a:gd name="connsiteY18" fmla="*/ 1378821 h 6636621"/>
                  <a:gd name="connsiteX19" fmla="*/ 2688045 w 7962783"/>
                  <a:gd name="connsiteY19" fmla="*/ 2750423 h 6636621"/>
                  <a:gd name="connsiteX0" fmla="*/ 2688045 w 7962783"/>
                  <a:gd name="connsiteY0" fmla="*/ 2750423 h 6636621"/>
                  <a:gd name="connsiteX1" fmla="*/ 891902 w 7962783"/>
                  <a:gd name="connsiteY1" fmla="*/ 1901336 h 6636621"/>
                  <a:gd name="connsiteX2" fmla="*/ 2132874 w 7962783"/>
                  <a:gd name="connsiteY2" fmla="*/ 3093321 h 6636621"/>
                  <a:gd name="connsiteX3" fmla="*/ 206103 w 7962783"/>
                  <a:gd name="connsiteY3" fmla="*/ 3664823 h 6636621"/>
                  <a:gd name="connsiteX4" fmla="*/ 385717 w 7962783"/>
                  <a:gd name="connsiteY4" fmla="*/ 4154679 h 6636621"/>
                  <a:gd name="connsiteX5" fmla="*/ 1464010 w 7962783"/>
                  <a:gd name="connsiteY5" fmla="*/ 6017252 h 6636621"/>
                  <a:gd name="connsiteX6" fmla="*/ 3292203 w 7962783"/>
                  <a:gd name="connsiteY6" fmla="*/ 3795450 h 6636621"/>
                  <a:gd name="connsiteX7" fmla="*/ 2655387 w 7962783"/>
                  <a:gd name="connsiteY7" fmla="*/ 6636621 h 6636621"/>
                  <a:gd name="connsiteX8" fmla="*/ 4900567 w 7962783"/>
                  <a:gd name="connsiteY8" fmla="*/ 5362993 h 6636621"/>
                  <a:gd name="connsiteX9" fmla="*/ 6525867 w 7962783"/>
                  <a:gd name="connsiteY9" fmla="*/ 6017252 h 6636621"/>
                  <a:gd name="connsiteX10" fmla="*/ 7358017 w 7962783"/>
                  <a:gd name="connsiteY10" fmla="*/ 4056707 h 6636621"/>
                  <a:gd name="connsiteX11" fmla="*/ 4827088 w 7962783"/>
                  <a:gd name="connsiteY11" fmla="*/ 4007722 h 6636621"/>
                  <a:gd name="connsiteX12" fmla="*/ 7962783 w 7962783"/>
                  <a:gd name="connsiteY12" fmla="*/ 2931151 h 6636621"/>
                  <a:gd name="connsiteX13" fmla="*/ 6639560 w 7962783"/>
                  <a:gd name="connsiteY13" fmla="*/ 2668778 h 6636621"/>
                  <a:gd name="connsiteX14" fmla="*/ 5448182 w 7962783"/>
                  <a:gd name="connsiteY14" fmla="*/ 3127095 h 6636621"/>
                  <a:gd name="connsiteX15" fmla="*/ 4903172 w 7962783"/>
                  <a:gd name="connsiteY15" fmla="*/ 827767 h 6636621"/>
                  <a:gd name="connsiteX16" fmla="*/ 5970695 w 7962783"/>
                  <a:gd name="connsiteY16" fmla="*/ 2065738 h 6636621"/>
                  <a:gd name="connsiteX17" fmla="*/ 3929017 w 7962783"/>
                  <a:gd name="connsiteY17" fmla="*/ 3028007 h 6636621"/>
                  <a:gd name="connsiteX18" fmla="*/ 3390173 w 7962783"/>
                  <a:gd name="connsiteY18" fmla="*/ 1378821 h 6636621"/>
                  <a:gd name="connsiteX19" fmla="*/ 2688045 w 7962783"/>
                  <a:gd name="connsiteY19" fmla="*/ 2750423 h 6636621"/>
                  <a:gd name="connsiteX0" fmla="*/ 2688045 w 7962783"/>
                  <a:gd name="connsiteY0" fmla="*/ 1993536 h 5879734"/>
                  <a:gd name="connsiteX1" fmla="*/ 891902 w 7962783"/>
                  <a:gd name="connsiteY1" fmla="*/ 1144449 h 5879734"/>
                  <a:gd name="connsiteX2" fmla="*/ 2132874 w 7962783"/>
                  <a:gd name="connsiteY2" fmla="*/ 2336434 h 5879734"/>
                  <a:gd name="connsiteX3" fmla="*/ 206103 w 7962783"/>
                  <a:gd name="connsiteY3" fmla="*/ 2907936 h 5879734"/>
                  <a:gd name="connsiteX4" fmla="*/ 385717 w 7962783"/>
                  <a:gd name="connsiteY4" fmla="*/ 3397792 h 5879734"/>
                  <a:gd name="connsiteX5" fmla="*/ 1464010 w 7962783"/>
                  <a:gd name="connsiteY5" fmla="*/ 5260365 h 5879734"/>
                  <a:gd name="connsiteX6" fmla="*/ 3292203 w 7962783"/>
                  <a:gd name="connsiteY6" fmla="*/ 3038563 h 5879734"/>
                  <a:gd name="connsiteX7" fmla="*/ 2655387 w 7962783"/>
                  <a:gd name="connsiteY7" fmla="*/ 5879734 h 5879734"/>
                  <a:gd name="connsiteX8" fmla="*/ 4900567 w 7962783"/>
                  <a:gd name="connsiteY8" fmla="*/ 4606106 h 5879734"/>
                  <a:gd name="connsiteX9" fmla="*/ 6525867 w 7962783"/>
                  <a:gd name="connsiteY9" fmla="*/ 5260365 h 5879734"/>
                  <a:gd name="connsiteX10" fmla="*/ 7358017 w 7962783"/>
                  <a:gd name="connsiteY10" fmla="*/ 3299820 h 5879734"/>
                  <a:gd name="connsiteX11" fmla="*/ 4827088 w 7962783"/>
                  <a:gd name="connsiteY11" fmla="*/ 3250835 h 5879734"/>
                  <a:gd name="connsiteX12" fmla="*/ 7962783 w 7962783"/>
                  <a:gd name="connsiteY12" fmla="*/ 2174264 h 5879734"/>
                  <a:gd name="connsiteX13" fmla="*/ 6639560 w 7962783"/>
                  <a:gd name="connsiteY13" fmla="*/ 1911891 h 5879734"/>
                  <a:gd name="connsiteX14" fmla="*/ 5448182 w 7962783"/>
                  <a:gd name="connsiteY14" fmla="*/ 2370208 h 5879734"/>
                  <a:gd name="connsiteX15" fmla="*/ 4903172 w 7962783"/>
                  <a:gd name="connsiteY15" fmla="*/ 70880 h 5879734"/>
                  <a:gd name="connsiteX16" fmla="*/ 5970695 w 7962783"/>
                  <a:gd name="connsiteY16" fmla="*/ 1308851 h 5879734"/>
                  <a:gd name="connsiteX17" fmla="*/ 3929017 w 7962783"/>
                  <a:gd name="connsiteY17" fmla="*/ 2271120 h 5879734"/>
                  <a:gd name="connsiteX18" fmla="*/ 3390173 w 7962783"/>
                  <a:gd name="connsiteY18" fmla="*/ 621934 h 5879734"/>
                  <a:gd name="connsiteX19" fmla="*/ 2688045 w 7962783"/>
                  <a:gd name="connsiteY19" fmla="*/ 1993536 h 5879734"/>
                  <a:gd name="connsiteX0" fmla="*/ 2688045 w 7962783"/>
                  <a:gd name="connsiteY0" fmla="*/ 2209775 h 6095973"/>
                  <a:gd name="connsiteX1" fmla="*/ 891902 w 7962783"/>
                  <a:gd name="connsiteY1" fmla="*/ 1360688 h 6095973"/>
                  <a:gd name="connsiteX2" fmla="*/ 2132874 w 7962783"/>
                  <a:gd name="connsiteY2" fmla="*/ 2552673 h 6095973"/>
                  <a:gd name="connsiteX3" fmla="*/ 206103 w 7962783"/>
                  <a:gd name="connsiteY3" fmla="*/ 3124175 h 6095973"/>
                  <a:gd name="connsiteX4" fmla="*/ 385717 w 7962783"/>
                  <a:gd name="connsiteY4" fmla="*/ 3614031 h 6095973"/>
                  <a:gd name="connsiteX5" fmla="*/ 1464010 w 7962783"/>
                  <a:gd name="connsiteY5" fmla="*/ 5476604 h 6095973"/>
                  <a:gd name="connsiteX6" fmla="*/ 3292203 w 7962783"/>
                  <a:gd name="connsiteY6" fmla="*/ 3254802 h 6095973"/>
                  <a:gd name="connsiteX7" fmla="*/ 2655387 w 7962783"/>
                  <a:gd name="connsiteY7" fmla="*/ 6095973 h 6095973"/>
                  <a:gd name="connsiteX8" fmla="*/ 4900567 w 7962783"/>
                  <a:gd name="connsiteY8" fmla="*/ 4822345 h 6095973"/>
                  <a:gd name="connsiteX9" fmla="*/ 6525867 w 7962783"/>
                  <a:gd name="connsiteY9" fmla="*/ 5476604 h 6095973"/>
                  <a:gd name="connsiteX10" fmla="*/ 7358017 w 7962783"/>
                  <a:gd name="connsiteY10" fmla="*/ 3516059 h 6095973"/>
                  <a:gd name="connsiteX11" fmla="*/ 4827088 w 7962783"/>
                  <a:gd name="connsiteY11" fmla="*/ 3467074 h 6095973"/>
                  <a:gd name="connsiteX12" fmla="*/ 7962783 w 7962783"/>
                  <a:gd name="connsiteY12" fmla="*/ 2390503 h 6095973"/>
                  <a:gd name="connsiteX13" fmla="*/ 6639560 w 7962783"/>
                  <a:gd name="connsiteY13" fmla="*/ 2128130 h 6095973"/>
                  <a:gd name="connsiteX14" fmla="*/ 5448182 w 7962783"/>
                  <a:gd name="connsiteY14" fmla="*/ 2586447 h 6095973"/>
                  <a:gd name="connsiteX15" fmla="*/ 6484725 w 7962783"/>
                  <a:gd name="connsiteY15" fmla="*/ 61182 h 6095973"/>
                  <a:gd name="connsiteX16" fmla="*/ 5970695 w 7962783"/>
                  <a:gd name="connsiteY16" fmla="*/ 1525090 h 6095973"/>
                  <a:gd name="connsiteX17" fmla="*/ 3929017 w 7962783"/>
                  <a:gd name="connsiteY17" fmla="*/ 2487359 h 6095973"/>
                  <a:gd name="connsiteX18" fmla="*/ 3390173 w 7962783"/>
                  <a:gd name="connsiteY18" fmla="*/ 838173 h 6095973"/>
                  <a:gd name="connsiteX19" fmla="*/ 2688045 w 7962783"/>
                  <a:gd name="connsiteY19" fmla="*/ 2209775 h 6095973"/>
                  <a:gd name="connsiteX0" fmla="*/ 2688045 w 7962783"/>
                  <a:gd name="connsiteY0" fmla="*/ 2209775 h 6095973"/>
                  <a:gd name="connsiteX1" fmla="*/ 891902 w 7962783"/>
                  <a:gd name="connsiteY1" fmla="*/ 1360688 h 6095973"/>
                  <a:gd name="connsiteX2" fmla="*/ 2132874 w 7962783"/>
                  <a:gd name="connsiteY2" fmla="*/ 2552673 h 6095973"/>
                  <a:gd name="connsiteX3" fmla="*/ 206103 w 7962783"/>
                  <a:gd name="connsiteY3" fmla="*/ 3124175 h 6095973"/>
                  <a:gd name="connsiteX4" fmla="*/ 385717 w 7962783"/>
                  <a:gd name="connsiteY4" fmla="*/ 3614031 h 6095973"/>
                  <a:gd name="connsiteX5" fmla="*/ 1464010 w 7962783"/>
                  <a:gd name="connsiteY5" fmla="*/ 5476604 h 6095973"/>
                  <a:gd name="connsiteX6" fmla="*/ 3292203 w 7962783"/>
                  <a:gd name="connsiteY6" fmla="*/ 3254802 h 6095973"/>
                  <a:gd name="connsiteX7" fmla="*/ 2655387 w 7962783"/>
                  <a:gd name="connsiteY7" fmla="*/ 6095973 h 6095973"/>
                  <a:gd name="connsiteX8" fmla="*/ 4900567 w 7962783"/>
                  <a:gd name="connsiteY8" fmla="*/ 4822345 h 6095973"/>
                  <a:gd name="connsiteX9" fmla="*/ 6525867 w 7962783"/>
                  <a:gd name="connsiteY9" fmla="*/ 5476604 h 6095973"/>
                  <a:gd name="connsiteX10" fmla="*/ 7358017 w 7962783"/>
                  <a:gd name="connsiteY10" fmla="*/ 3516059 h 6095973"/>
                  <a:gd name="connsiteX11" fmla="*/ 4827088 w 7962783"/>
                  <a:gd name="connsiteY11" fmla="*/ 3467074 h 6095973"/>
                  <a:gd name="connsiteX12" fmla="*/ 7962783 w 7962783"/>
                  <a:gd name="connsiteY12" fmla="*/ 2390503 h 6095973"/>
                  <a:gd name="connsiteX13" fmla="*/ 6639560 w 7962783"/>
                  <a:gd name="connsiteY13" fmla="*/ 2128130 h 6095973"/>
                  <a:gd name="connsiteX14" fmla="*/ 5448182 w 7962783"/>
                  <a:gd name="connsiteY14" fmla="*/ 2586447 h 6095973"/>
                  <a:gd name="connsiteX15" fmla="*/ 6484725 w 7962783"/>
                  <a:gd name="connsiteY15" fmla="*/ 61182 h 6095973"/>
                  <a:gd name="connsiteX16" fmla="*/ 6299330 w 7962783"/>
                  <a:gd name="connsiteY16" fmla="*/ 1340234 h 6095973"/>
                  <a:gd name="connsiteX17" fmla="*/ 3929017 w 7962783"/>
                  <a:gd name="connsiteY17" fmla="*/ 2487359 h 6095973"/>
                  <a:gd name="connsiteX18" fmla="*/ 3390173 w 7962783"/>
                  <a:gd name="connsiteY18" fmla="*/ 838173 h 6095973"/>
                  <a:gd name="connsiteX19" fmla="*/ 2688045 w 7962783"/>
                  <a:gd name="connsiteY19" fmla="*/ 2209775 h 6095973"/>
                  <a:gd name="connsiteX0" fmla="*/ 2688045 w 7962783"/>
                  <a:gd name="connsiteY0" fmla="*/ 2209775 h 6095973"/>
                  <a:gd name="connsiteX1" fmla="*/ 891902 w 7962783"/>
                  <a:gd name="connsiteY1" fmla="*/ 1360688 h 6095973"/>
                  <a:gd name="connsiteX2" fmla="*/ 2132874 w 7962783"/>
                  <a:gd name="connsiteY2" fmla="*/ 2552673 h 6095973"/>
                  <a:gd name="connsiteX3" fmla="*/ 206103 w 7962783"/>
                  <a:gd name="connsiteY3" fmla="*/ 3124175 h 6095973"/>
                  <a:gd name="connsiteX4" fmla="*/ 385717 w 7962783"/>
                  <a:gd name="connsiteY4" fmla="*/ 3614031 h 6095973"/>
                  <a:gd name="connsiteX5" fmla="*/ 1464010 w 7962783"/>
                  <a:gd name="connsiteY5" fmla="*/ 5476604 h 6095973"/>
                  <a:gd name="connsiteX6" fmla="*/ 3292203 w 7962783"/>
                  <a:gd name="connsiteY6" fmla="*/ 3254802 h 6095973"/>
                  <a:gd name="connsiteX7" fmla="*/ 2655387 w 7962783"/>
                  <a:gd name="connsiteY7" fmla="*/ 6095973 h 6095973"/>
                  <a:gd name="connsiteX8" fmla="*/ 4900567 w 7962783"/>
                  <a:gd name="connsiteY8" fmla="*/ 4822345 h 6095973"/>
                  <a:gd name="connsiteX9" fmla="*/ 6525867 w 7962783"/>
                  <a:gd name="connsiteY9" fmla="*/ 5476604 h 6095973"/>
                  <a:gd name="connsiteX10" fmla="*/ 7358017 w 7962783"/>
                  <a:gd name="connsiteY10" fmla="*/ 3516059 h 6095973"/>
                  <a:gd name="connsiteX11" fmla="*/ 4827088 w 7962783"/>
                  <a:gd name="connsiteY11" fmla="*/ 3467074 h 6095973"/>
                  <a:gd name="connsiteX12" fmla="*/ 7962783 w 7962783"/>
                  <a:gd name="connsiteY12" fmla="*/ 2390503 h 6095973"/>
                  <a:gd name="connsiteX13" fmla="*/ 6639560 w 7962783"/>
                  <a:gd name="connsiteY13" fmla="*/ 2128130 h 6095973"/>
                  <a:gd name="connsiteX14" fmla="*/ 5448182 w 7962783"/>
                  <a:gd name="connsiteY14" fmla="*/ 2586447 h 6095973"/>
                  <a:gd name="connsiteX15" fmla="*/ 6484725 w 7962783"/>
                  <a:gd name="connsiteY15" fmla="*/ 61182 h 6095973"/>
                  <a:gd name="connsiteX16" fmla="*/ 6299330 w 7962783"/>
                  <a:gd name="connsiteY16" fmla="*/ 1340234 h 6095973"/>
                  <a:gd name="connsiteX17" fmla="*/ 3929017 w 7962783"/>
                  <a:gd name="connsiteY17" fmla="*/ 2487359 h 6095973"/>
                  <a:gd name="connsiteX18" fmla="*/ 3390173 w 7962783"/>
                  <a:gd name="connsiteY18" fmla="*/ 838173 h 6095973"/>
                  <a:gd name="connsiteX19" fmla="*/ 2688045 w 7962783"/>
                  <a:gd name="connsiteY19" fmla="*/ 2209775 h 6095973"/>
                  <a:gd name="connsiteX0" fmla="*/ 2688045 w 7962783"/>
                  <a:gd name="connsiteY0" fmla="*/ 2209775 h 6095973"/>
                  <a:gd name="connsiteX1" fmla="*/ 891902 w 7962783"/>
                  <a:gd name="connsiteY1" fmla="*/ 1360688 h 6095973"/>
                  <a:gd name="connsiteX2" fmla="*/ 2132874 w 7962783"/>
                  <a:gd name="connsiteY2" fmla="*/ 2552673 h 6095973"/>
                  <a:gd name="connsiteX3" fmla="*/ 206103 w 7962783"/>
                  <a:gd name="connsiteY3" fmla="*/ 3124175 h 6095973"/>
                  <a:gd name="connsiteX4" fmla="*/ 385717 w 7962783"/>
                  <a:gd name="connsiteY4" fmla="*/ 3614031 h 6095973"/>
                  <a:gd name="connsiteX5" fmla="*/ 1464010 w 7962783"/>
                  <a:gd name="connsiteY5" fmla="*/ 5476604 h 6095973"/>
                  <a:gd name="connsiteX6" fmla="*/ 3292203 w 7962783"/>
                  <a:gd name="connsiteY6" fmla="*/ 3254802 h 6095973"/>
                  <a:gd name="connsiteX7" fmla="*/ 2655387 w 7962783"/>
                  <a:gd name="connsiteY7" fmla="*/ 6095973 h 6095973"/>
                  <a:gd name="connsiteX8" fmla="*/ 4900567 w 7962783"/>
                  <a:gd name="connsiteY8" fmla="*/ 4822345 h 6095973"/>
                  <a:gd name="connsiteX9" fmla="*/ 6525867 w 7962783"/>
                  <a:gd name="connsiteY9" fmla="*/ 5476604 h 6095973"/>
                  <a:gd name="connsiteX10" fmla="*/ 7358017 w 7962783"/>
                  <a:gd name="connsiteY10" fmla="*/ 3516059 h 6095973"/>
                  <a:gd name="connsiteX11" fmla="*/ 4827088 w 7962783"/>
                  <a:gd name="connsiteY11" fmla="*/ 3467074 h 6095973"/>
                  <a:gd name="connsiteX12" fmla="*/ 7962783 w 7962783"/>
                  <a:gd name="connsiteY12" fmla="*/ 2390503 h 6095973"/>
                  <a:gd name="connsiteX13" fmla="*/ 6639560 w 7962783"/>
                  <a:gd name="connsiteY13" fmla="*/ 2128130 h 6095973"/>
                  <a:gd name="connsiteX14" fmla="*/ 5448182 w 7962783"/>
                  <a:gd name="connsiteY14" fmla="*/ 2586447 h 6095973"/>
                  <a:gd name="connsiteX15" fmla="*/ 6484725 w 7962783"/>
                  <a:gd name="connsiteY15" fmla="*/ 61182 h 6095973"/>
                  <a:gd name="connsiteX16" fmla="*/ 3929017 w 7962783"/>
                  <a:gd name="connsiteY16" fmla="*/ 2487359 h 6095973"/>
                  <a:gd name="connsiteX17" fmla="*/ 3390173 w 7962783"/>
                  <a:gd name="connsiteY17" fmla="*/ 838173 h 6095973"/>
                  <a:gd name="connsiteX18" fmla="*/ 2688045 w 7962783"/>
                  <a:gd name="connsiteY18" fmla="*/ 2209775 h 6095973"/>
                  <a:gd name="connsiteX0" fmla="*/ 2688045 w 7962783"/>
                  <a:gd name="connsiteY0" fmla="*/ 2209775 h 6095973"/>
                  <a:gd name="connsiteX1" fmla="*/ 891902 w 7962783"/>
                  <a:gd name="connsiteY1" fmla="*/ 1360688 h 6095973"/>
                  <a:gd name="connsiteX2" fmla="*/ 2132874 w 7962783"/>
                  <a:gd name="connsiteY2" fmla="*/ 2552673 h 6095973"/>
                  <a:gd name="connsiteX3" fmla="*/ 206103 w 7962783"/>
                  <a:gd name="connsiteY3" fmla="*/ 3124175 h 6095973"/>
                  <a:gd name="connsiteX4" fmla="*/ 385717 w 7962783"/>
                  <a:gd name="connsiteY4" fmla="*/ 3614031 h 6095973"/>
                  <a:gd name="connsiteX5" fmla="*/ 1464010 w 7962783"/>
                  <a:gd name="connsiteY5" fmla="*/ 5476604 h 6095973"/>
                  <a:gd name="connsiteX6" fmla="*/ 3292203 w 7962783"/>
                  <a:gd name="connsiteY6" fmla="*/ 3254802 h 6095973"/>
                  <a:gd name="connsiteX7" fmla="*/ 2655387 w 7962783"/>
                  <a:gd name="connsiteY7" fmla="*/ 6095973 h 6095973"/>
                  <a:gd name="connsiteX8" fmla="*/ 4900567 w 7962783"/>
                  <a:gd name="connsiteY8" fmla="*/ 4822345 h 6095973"/>
                  <a:gd name="connsiteX9" fmla="*/ 6525867 w 7962783"/>
                  <a:gd name="connsiteY9" fmla="*/ 5476604 h 6095973"/>
                  <a:gd name="connsiteX10" fmla="*/ 7358017 w 7962783"/>
                  <a:gd name="connsiteY10" fmla="*/ 3516059 h 6095973"/>
                  <a:gd name="connsiteX11" fmla="*/ 4827088 w 7962783"/>
                  <a:gd name="connsiteY11" fmla="*/ 3467074 h 6095973"/>
                  <a:gd name="connsiteX12" fmla="*/ 7962783 w 7962783"/>
                  <a:gd name="connsiteY12" fmla="*/ 2390503 h 6095973"/>
                  <a:gd name="connsiteX13" fmla="*/ 6639560 w 7962783"/>
                  <a:gd name="connsiteY13" fmla="*/ 2128130 h 6095973"/>
                  <a:gd name="connsiteX14" fmla="*/ 5448182 w 7962783"/>
                  <a:gd name="connsiteY14" fmla="*/ 2586447 h 6095973"/>
                  <a:gd name="connsiteX15" fmla="*/ 6484725 w 7962783"/>
                  <a:gd name="connsiteY15" fmla="*/ 61182 h 6095973"/>
                  <a:gd name="connsiteX16" fmla="*/ 3929017 w 7962783"/>
                  <a:gd name="connsiteY16" fmla="*/ 2487359 h 6095973"/>
                  <a:gd name="connsiteX17" fmla="*/ 3390173 w 7962783"/>
                  <a:gd name="connsiteY17" fmla="*/ 838173 h 6095973"/>
                  <a:gd name="connsiteX18" fmla="*/ 2688045 w 7962783"/>
                  <a:gd name="connsiteY18" fmla="*/ 2209775 h 6095973"/>
                  <a:gd name="connsiteX0" fmla="*/ 2688045 w 7962783"/>
                  <a:gd name="connsiteY0" fmla="*/ 1896251 h 5782449"/>
                  <a:gd name="connsiteX1" fmla="*/ 891902 w 7962783"/>
                  <a:gd name="connsiteY1" fmla="*/ 1047164 h 5782449"/>
                  <a:gd name="connsiteX2" fmla="*/ 2132874 w 7962783"/>
                  <a:gd name="connsiteY2" fmla="*/ 2239149 h 5782449"/>
                  <a:gd name="connsiteX3" fmla="*/ 206103 w 7962783"/>
                  <a:gd name="connsiteY3" fmla="*/ 2810651 h 5782449"/>
                  <a:gd name="connsiteX4" fmla="*/ 385717 w 7962783"/>
                  <a:gd name="connsiteY4" fmla="*/ 3300507 h 5782449"/>
                  <a:gd name="connsiteX5" fmla="*/ 1464010 w 7962783"/>
                  <a:gd name="connsiteY5" fmla="*/ 5163080 h 5782449"/>
                  <a:gd name="connsiteX6" fmla="*/ 3292203 w 7962783"/>
                  <a:gd name="connsiteY6" fmla="*/ 2941278 h 5782449"/>
                  <a:gd name="connsiteX7" fmla="*/ 2655387 w 7962783"/>
                  <a:gd name="connsiteY7" fmla="*/ 5782449 h 5782449"/>
                  <a:gd name="connsiteX8" fmla="*/ 4900567 w 7962783"/>
                  <a:gd name="connsiteY8" fmla="*/ 4508821 h 5782449"/>
                  <a:gd name="connsiteX9" fmla="*/ 6525867 w 7962783"/>
                  <a:gd name="connsiteY9" fmla="*/ 5163080 h 5782449"/>
                  <a:gd name="connsiteX10" fmla="*/ 7358017 w 7962783"/>
                  <a:gd name="connsiteY10" fmla="*/ 3202535 h 5782449"/>
                  <a:gd name="connsiteX11" fmla="*/ 4827088 w 7962783"/>
                  <a:gd name="connsiteY11" fmla="*/ 3153550 h 5782449"/>
                  <a:gd name="connsiteX12" fmla="*/ 7962783 w 7962783"/>
                  <a:gd name="connsiteY12" fmla="*/ 2076979 h 5782449"/>
                  <a:gd name="connsiteX13" fmla="*/ 6639560 w 7962783"/>
                  <a:gd name="connsiteY13" fmla="*/ 1814606 h 5782449"/>
                  <a:gd name="connsiteX14" fmla="*/ 5448182 w 7962783"/>
                  <a:gd name="connsiteY14" fmla="*/ 2272923 h 5782449"/>
                  <a:gd name="connsiteX15" fmla="*/ 6936598 w 7962783"/>
                  <a:gd name="connsiteY15" fmla="*/ 76293 h 5782449"/>
                  <a:gd name="connsiteX16" fmla="*/ 3929017 w 7962783"/>
                  <a:gd name="connsiteY16" fmla="*/ 2173835 h 5782449"/>
                  <a:gd name="connsiteX17" fmla="*/ 3390173 w 7962783"/>
                  <a:gd name="connsiteY17" fmla="*/ 524649 h 5782449"/>
                  <a:gd name="connsiteX18" fmla="*/ 2688045 w 7962783"/>
                  <a:gd name="connsiteY18" fmla="*/ 1896251 h 5782449"/>
                  <a:gd name="connsiteX0" fmla="*/ 2688045 w 7962783"/>
                  <a:gd name="connsiteY0" fmla="*/ 1896251 h 5782449"/>
                  <a:gd name="connsiteX1" fmla="*/ 891902 w 7962783"/>
                  <a:gd name="connsiteY1" fmla="*/ 1047164 h 5782449"/>
                  <a:gd name="connsiteX2" fmla="*/ 2132874 w 7962783"/>
                  <a:gd name="connsiteY2" fmla="*/ 2239149 h 5782449"/>
                  <a:gd name="connsiteX3" fmla="*/ 206103 w 7962783"/>
                  <a:gd name="connsiteY3" fmla="*/ 2810651 h 5782449"/>
                  <a:gd name="connsiteX4" fmla="*/ 385717 w 7962783"/>
                  <a:gd name="connsiteY4" fmla="*/ 3300507 h 5782449"/>
                  <a:gd name="connsiteX5" fmla="*/ 1464010 w 7962783"/>
                  <a:gd name="connsiteY5" fmla="*/ 5163080 h 5782449"/>
                  <a:gd name="connsiteX6" fmla="*/ 3292203 w 7962783"/>
                  <a:gd name="connsiteY6" fmla="*/ 2941278 h 5782449"/>
                  <a:gd name="connsiteX7" fmla="*/ 2655387 w 7962783"/>
                  <a:gd name="connsiteY7" fmla="*/ 5782449 h 5782449"/>
                  <a:gd name="connsiteX8" fmla="*/ 4900567 w 7962783"/>
                  <a:gd name="connsiteY8" fmla="*/ 4508821 h 5782449"/>
                  <a:gd name="connsiteX9" fmla="*/ 6525867 w 7962783"/>
                  <a:gd name="connsiteY9" fmla="*/ 5163080 h 5782449"/>
                  <a:gd name="connsiteX10" fmla="*/ 7358017 w 7962783"/>
                  <a:gd name="connsiteY10" fmla="*/ 3202535 h 5782449"/>
                  <a:gd name="connsiteX11" fmla="*/ 4827088 w 7962783"/>
                  <a:gd name="connsiteY11" fmla="*/ 3153550 h 5782449"/>
                  <a:gd name="connsiteX12" fmla="*/ 7962783 w 7962783"/>
                  <a:gd name="connsiteY12" fmla="*/ 2076979 h 5782449"/>
                  <a:gd name="connsiteX13" fmla="*/ 6639560 w 7962783"/>
                  <a:gd name="connsiteY13" fmla="*/ 1814606 h 5782449"/>
                  <a:gd name="connsiteX14" fmla="*/ 5448182 w 7962783"/>
                  <a:gd name="connsiteY14" fmla="*/ 2272923 h 5782449"/>
                  <a:gd name="connsiteX15" fmla="*/ 6936598 w 7962783"/>
                  <a:gd name="connsiteY15" fmla="*/ 76293 h 5782449"/>
                  <a:gd name="connsiteX16" fmla="*/ 3929017 w 7962783"/>
                  <a:gd name="connsiteY16" fmla="*/ 2173835 h 5782449"/>
                  <a:gd name="connsiteX17" fmla="*/ 3390173 w 7962783"/>
                  <a:gd name="connsiteY17" fmla="*/ 524649 h 5782449"/>
                  <a:gd name="connsiteX18" fmla="*/ 2688045 w 7962783"/>
                  <a:gd name="connsiteY18" fmla="*/ 1896251 h 5782449"/>
                  <a:gd name="connsiteX0" fmla="*/ 2688045 w 7962783"/>
                  <a:gd name="connsiteY0" fmla="*/ 1838520 h 5724718"/>
                  <a:gd name="connsiteX1" fmla="*/ 891902 w 7962783"/>
                  <a:gd name="connsiteY1" fmla="*/ 989433 h 5724718"/>
                  <a:gd name="connsiteX2" fmla="*/ 2132874 w 7962783"/>
                  <a:gd name="connsiteY2" fmla="*/ 2181418 h 5724718"/>
                  <a:gd name="connsiteX3" fmla="*/ 206103 w 7962783"/>
                  <a:gd name="connsiteY3" fmla="*/ 2752920 h 5724718"/>
                  <a:gd name="connsiteX4" fmla="*/ 385717 w 7962783"/>
                  <a:gd name="connsiteY4" fmla="*/ 3242776 h 5724718"/>
                  <a:gd name="connsiteX5" fmla="*/ 1464010 w 7962783"/>
                  <a:gd name="connsiteY5" fmla="*/ 5105349 h 5724718"/>
                  <a:gd name="connsiteX6" fmla="*/ 3292203 w 7962783"/>
                  <a:gd name="connsiteY6" fmla="*/ 2883547 h 5724718"/>
                  <a:gd name="connsiteX7" fmla="*/ 2655387 w 7962783"/>
                  <a:gd name="connsiteY7" fmla="*/ 5724718 h 5724718"/>
                  <a:gd name="connsiteX8" fmla="*/ 4900567 w 7962783"/>
                  <a:gd name="connsiteY8" fmla="*/ 4451090 h 5724718"/>
                  <a:gd name="connsiteX9" fmla="*/ 6525867 w 7962783"/>
                  <a:gd name="connsiteY9" fmla="*/ 5105349 h 5724718"/>
                  <a:gd name="connsiteX10" fmla="*/ 7358017 w 7962783"/>
                  <a:gd name="connsiteY10" fmla="*/ 3144804 h 5724718"/>
                  <a:gd name="connsiteX11" fmla="*/ 4827088 w 7962783"/>
                  <a:gd name="connsiteY11" fmla="*/ 3095819 h 5724718"/>
                  <a:gd name="connsiteX12" fmla="*/ 7962783 w 7962783"/>
                  <a:gd name="connsiteY12" fmla="*/ 2019248 h 5724718"/>
                  <a:gd name="connsiteX13" fmla="*/ 6639560 w 7962783"/>
                  <a:gd name="connsiteY13" fmla="*/ 1756875 h 5724718"/>
                  <a:gd name="connsiteX14" fmla="*/ 5448182 w 7962783"/>
                  <a:gd name="connsiteY14" fmla="*/ 2215192 h 5724718"/>
                  <a:gd name="connsiteX15" fmla="*/ 6936598 w 7962783"/>
                  <a:gd name="connsiteY15" fmla="*/ 18562 h 5724718"/>
                  <a:gd name="connsiteX16" fmla="*/ 3929017 w 7962783"/>
                  <a:gd name="connsiteY16" fmla="*/ 2116104 h 5724718"/>
                  <a:gd name="connsiteX17" fmla="*/ 3390173 w 7962783"/>
                  <a:gd name="connsiteY17" fmla="*/ 466918 h 5724718"/>
                  <a:gd name="connsiteX18" fmla="*/ 2688045 w 7962783"/>
                  <a:gd name="connsiteY18" fmla="*/ 1838520 h 5724718"/>
                  <a:gd name="connsiteX0" fmla="*/ 2688045 w 7962783"/>
                  <a:gd name="connsiteY0" fmla="*/ 1838520 h 5724718"/>
                  <a:gd name="connsiteX1" fmla="*/ 891902 w 7962783"/>
                  <a:gd name="connsiteY1" fmla="*/ 989433 h 5724718"/>
                  <a:gd name="connsiteX2" fmla="*/ 2132874 w 7962783"/>
                  <a:gd name="connsiteY2" fmla="*/ 2181418 h 5724718"/>
                  <a:gd name="connsiteX3" fmla="*/ 206103 w 7962783"/>
                  <a:gd name="connsiteY3" fmla="*/ 2752920 h 5724718"/>
                  <a:gd name="connsiteX4" fmla="*/ 385717 w 7962783"/>
                  <a:gd name="connsiteY4" fmla="*/ 3242776 h 5724718"/>
                  <a:gd name="connsiteX5" fmla="*/ 1464010 w 7962783"/>
                  <a:gd name="connsiteY5" fmla="*/ 5105349 h 5724718"/>
                  <a:gd name="connsiteX6" fmla="*/ 3292203 w 7962783"/>
                  <a:gd name="connsiteY6" fmla="*/ 2883547 h 5724718"/>
                  <a:gd name="connsiteX7" fmla="*/ 2655387 w 7962783"/>
                  <a:gd name="connsiteY7" fmla="*/ 5724718 h 5724718"/>
                  <a:gd name="connsiteX8" fmla="*/ 4900567 w 7962783"/>
                  <a:gd name="connsiteY8" fmla="*/ 4451090 h 5724718"/>
                  <a:gd name="connsiteX9" fmla="*/ 6525867 w 7962783"/>
                  <a:gd name="connsiteY9" fmla="*/ 5105349 h 5724718"/>
                  <a:gd name="connsiteX10" fmla="*/ 7358017 w 7962783"/>
                  <a:gd name="connsiteY10" fmla="*/ 3144804 h 5724718"/>
                  <a:gd name="connsiteX11" fmla="*/ 4827088 w 7962783"/>
                  <a:gd name="connsiteY11" fmla="*/ 3095819 h 5724718"/>
                  <a:gd name="connsiteX12" fmla="*/ 7962783 w 7962783"/>
                  <a:gd name="connsiteY12" fmla="*/ 2019248 h 5724718"/>
                  <a:gd name="connsiteX13" fmla="*/ 6639560 w 7962783"/>
                  <a:gd name="connsiteY13" fmla="*/ 1756875 h 5724718"/>
                  <a:gd name="connsiteX14" fmla="*/ 5448182 w 7962783"/>
                  <a:gd name="connsiteY14" fmla="*/ 2215192 h 5724718"/>
                  <a:gd name="connsiteX15" fmla="*/ 6936598 w 7962783"/>
                  <a:gd name="connsiteY15" fmla="*/ 18562 h 5724718"/>
                  <a:gd name="connsiteX16" fmla="*/ 3929017 w 7962783"/>
                  <a:gd name="connsiteY16" fmla="*/ 2116104 h 5724718"/>
                  <a:gd name="connsiteX17" fmla="*/ 3390173 w 7962783"/>
                  <a:gd name="connsiteY17" fmla="*/ 466918 h 5724718"/>
                  <a:gd name="connsiteX18" fmla="*/ 2688045 w 7962783"/>
                  <a:gd name="connsiteY18" fmla="*/ 1838520 h 5724718"/>
                  <a:gd name="connsiteX0" fmla="*/ 2688045 w 7962783"/>
                  <a:gd name="connsiteY0" fmla="*/ 1573851 h 5460049"/>
                  <a:gd name="connsiteX1" fmla="*/ 891902 w 7962783"/>
                  <a:gd name="connsiteY1" fmla="*/ 724764 h 5460049"/>
                  <a:gd name="connsiteX2" fmla="*/ 2132874 w 7962783"/>
                  <a:gd name="connsiteY2" fmla="*/ 1916749 h 5460049"/>
                  <a:gd name="connsiteX3" fmla="*/ 206103 w 7962783"/>
                  <a:gd name="connsiteY3" fmla="*/ 2488251 h 5460049"/>
                  <a:gd name="connsiteX4" fmla="*/ 385717 w 7962783"/>
                  <a:gd name="connsiteY4" fmla="*/ 2978107 h 5460049"/>
                  <a:gd name="connsiteX5" fmla="*/ 1464010 w 7962783"/>
                  <a:gd name="connsiteY5" fmla="*/ 4840680 h 5460049"/>
                  <a:gd name="connsiteX6" fmla="*/ 3292203 w 7962783"/>
                  <a:gd name="connsiteY6" fmla="*/ 2618878 h 5460049"/>
                  <a:gd name="connsiteX7" fmla="*/ 2655387 w 7962783"/>
                  <a:gd name="connsiteY7" fmla="*/ 5460049 h 5460049"/>
                  <a:gd name="connsiteX8" fmla="*/ 4900567 w 7962783"/>
                  <a:gd name="connsiteY8" fmla="*/ 4186421 h 5460049"/>
                  <a:gd name="connsiteX9" fmla="*/ 6525867 w 7962783"/>
                  <a:gd name="connsiteY9" fmla="*/ 4840680 h 5460049"/>
                  <a:gd name="connsiteX10" fmla="*/ 7358017 w 7962783"/>
                  <a:gd name="connsiteY10" fmla="*/ 2880135 h 5460049"/>
                  <a:gd name="connsiteX11" fmla="*/ 4827088 w 7962783"/>
                  <a:gd name="connsiteY11" fmla="*/ 2831150 h 5460049"/>
                  <a:gd name="connsiteX12" fmla="*/ 7962783 w 7962783"/>
                  <a:gd name="connsiteY12" fmla="*/ 1754579 h 5460049"/>
                  <a:gd name="connsiteX13" fmla="*/ 6639560 w 7962783"/>
                  <a:gd name="connsiteY13" fmla="*/ 1492206 h 5460049"/>
                  <a:gd name="connsiteX14" fmla="*/ 5448182 w 7962783"/>
                  <a:gd name="connsiteY14" fmla="*/ 1950523 h 5460049"/>
                  <a:gd name="connsiteX15" fmla="*/ 7799263 w 7962783"/>
                  <a:gd name="connsiteY15" fmla="*/ 20909 h 5460049"/>
                  <a:gd name="connsiteX16" fmla="*/ 3929017 w 7962783"/>
                  <a:gd name="connsiteY16" fmla="*/ 1851435 h 5460049"/>
                  <a:gd name="connsiteX17" fmla="*/ 3390173 w 7962783"/>
                  <a:gd name="connsiteY17" fmla="*/ 202249 h 5460049"/>
                  <a:gd name="connsiteX18" fmla="*/ 2688045 w 7962783"/>
                  <a:gd name="connsiteY18" fmla="*/ 1573851 h 5460049"/>
                  <a:gd name="connsiteX0" fmla="*/ 2688045 w 7962783"/>
                  <a:gd name="connsiteY0" fmla="*/ 1584287 h 5470485"/>
                  <a:gd name="connsiteX1" fmla="*/ 891902 w 7962783"/>
                  <a:gd name="connsiteY1" fmla="*/ 735200 h 5470485"/>
                  <a:gd name="connsiteX2" fmla="*/ 2132874 w 7962783"/>
                  <a:gd name="connsiteY2" fmla="*/ 1927185 h 5470485"/>
                  <a:gd name="connsiteX3" fmla="*/ 206103 w 7962783"/>
                  <a:gd name="connsiteY3" fmla="*/ 2498687 h 5470485"/>
                  <a:gd name="connsiteX4" fmla="*/ 385717 w 7962783"/>
                  <a:gd name="connsiteY4" fmla="*/ 2988543 h 5470485"/>
                  <a:gd name="connsiteX5" fmla="*/ 1464010 w 7962783"/>
                  <a:gd name="connsiteY5" fmla="*/ 4851116 h 5470485"/>
                  <a:gd name="connsiteX6" fmla="*/ 3292203 w 7962783"/>
                  <a:gd name="connsiteY6" fmla="*/ 2629314 h 5470485"/>
                  <a:gd name="connsiteX7" fmla="*/ 2655387 w 7962783"/>
                  <a:gd name="connsiteY7" fmla="*/ 5470485 h 5470485"/>
                  <a:gd name="connsiteX8" fmla="*/ 4900567 w 7962783"/>
                  <a:gd name="connsiteY8" fmla="*/ 4196857 h 5470485"/>
                  <a:gd name="connsiteX9" fmla="*/ 6525867 w 7962783"/>
                  <a:gd name="connsiteY9" fmla="*/ 4851116 h 5470485"/>
                  <a:gd name="connsiteX10" fmla="*/ 7358017 w 7962783"/>
                  <a:gd name="connsiteY10" fmla="*/ 2890571 h 5470485"/>
                  <a:gd name="connsiteX11" fmla="*/ 4827088 w 7962783"/>
                  <a:gd name="connsiteY11" fmla="*/ 2841586 h 5470485"/>
                  <a:gd name="connsiteX12" fmla="*/ 7962783 w 7962783"/>
                  <a:gd name="connsiteY12" fmla="*/ 1765015 h 5470485"/>
                  <a:gd name="connsiteX13" fmla="*/ 6639560 w 7962783"/>
                  <a:gd name="connsiteY13" fmla="*/ 1502642 h 5470485"/>
                  <a:gd name="connsiteX14" fmla="*/ 5448182 w 7962783"/>
                  <a:gd name="connsiteY14" fmla="*/ 1960959 h 5470485"/>
                  <a:gd name="connsiteX15" fmla="*/ 7799263 w 7962783"/>
                  <a:gd name="connsiteY15" fmla="*/ 31345 h 5470485"/>
                  <a:gd name="connsiteX16" fmla="*/ 3929017 w 7962783"/>
                  <a:gd name="connsiteY16" fmla="*/ 1861871 h 5470485"/>
                  <a:gd name="connsiteX17" fmla="*/ 3390173 w 7962783"/>
                  <a:gd name="connsiteY17" fmla="*/ 212685 h 5470485"/>
                  <a:gd name="connsiteX18" fmla="*/ 2688045 w 7962783"/>
                  <a:gd name="connsiteY18" fmla="*/ 1584287 h 5470485"/>
                  <a:gd name="connsiteX0" fmla="*/ 2688045 w 7962783"/>
                  <a:gd name="connsiteY0" fmla="*/ 1584287 h 5470485"/>
                  <a:gd name="connsiteX1" fmla="*/ 891902 w 7962783"/>
                  <a:gd name="connsiteY1" fmla="*/ 735200 h 5470485"/>
                  <a:gd name="connsiteX2" fmla="*/ 2132874 w 7962783"/>
                  <a:gd name="connsiteY2" fmla="*/ 1927185 h 5470485"/>
                  <a:gd name="connsiteX3" fmla="*/ 206103 w 7962783"/>
                  <a:gd name="connsiteY3" fmla="*/ 2498687 h 5470485"/>
                  <a:gd name="connsiteX4" fmla="*/ 385717 w 7962783"/>
                  <a:gd name="connsiteY4" fmla="*/ 2988543 h 5470485"/>
                  <a:gd name="connsiteX5" fmla="*/ 1464010 w 7962783"/>
                  <a:gd name="connsiteY5" fmla="*/ 4851116 h 5470485"/>
                  <a:gd name="connsiteX6" fmla="*/ 3292203 w 7962783"/>
                  <a:gd name="connsiteY6" fmla="*/ 2629314 h 5470485"/>
                  <a:gd name="connsiteX7" fmla="*/ 2655387 w 7962783"/>
                  <a:gd name="connsiteY7" fmla="*/ 5470485 h 5470485"/>
                  <a:gd name="connsiteX8" fmla="*/ 4900567 w 7962783"/>
                  <a:gd name="connsiteY8" fmla="*/ 4196857 h 5470485"/>
                  <a:gd name="connsiteX9" fmla="*/ 6525867 w 7962783"/>
                  <a:gd name="connsiteY9" fmla="*/ 4851116 h 5470485"/>
                  <a:gd name="connsiteX10" fmla="*/ 7358017 w 7962783"/>
                  <a:gd name="connsiteY10" fmla="*/ 2890571 h 5470485"/>
                  <a:gd name="connsiteX11" fmla="*/ 4827088 w 7962783"/>
                  <a:gd name="connsiteY11" fmla="*/ 2841586 h 5470485"/>
                  <a:gd name="connsiteX12" fmla="*/ 7962783 w 7962783"/>
                  <a:gd name="connsiteY12" fmla="*/ 1765015 h 5470485"/>
                  <a:gd name="connsiteX13" fmla="*/ 6639560 w 7962783"/>
                  <a:gd name="connsiteY13" fmla="*/ 1502642 h 5470485"/>
                  <a:gd name="connsiteX14" fmla="*/ 5448182 w 7962783"/>
                  <a:gd name="connsiteY14" fmla="*/ 1960959 h 5470485"/>
                  <a:gd name="connsiteX15" fmla="*/ 7799263 w 7962783"/>
                  <a:gd name="connsiteY15" fmla="*/ 31345 h 5470485"/>
                  <a:gd name="connsiteX16" fmla="*/ 3929017 w 7962783"/>
                  <a:gd name="connsiteY16" fmla="*/ 1861871 h 5470485"/>
                  <a:gd name="connsiteX17" fmla="*/ 3390173 w 7962783"/>
                  <a:gd name="connsiteY17" fmla="*/ 212685 h 5470485"/>
                  <a:gd name="connsiteX18" fmla="*/ 2688045 w 7962783"/>
                  <a:gd name="connsiteY18" fmla="*/ 1584287 h 5470485"/>
                  <a:gd name="connsiteX0" fmla="*/ 2688045 w 7962783"/>
                  <a:gd name="connsiteY0" fmla="*/ 1584287 h 5470485"/>
                  <a:gd name="connsiteX1" fmla="*/ 891902 w 7962783"/>
                  <a:gd name="connsiteY1" fmla="*/ 735200 h 5470485"/>
                  <a:gd name="connsiteX2" fmla="*/ 2132874 w 7962783"/>
                  <a:gd name="connsiteY2" fmla="*/ 1927185 h 5470485"/>
                  <a:gd name="connsiteX3" fmla="*/ 206103 w 7962783"/>
                  <a:gd name="connsiteY3" fmla="*/ 2498687 h 5470485"/>
                  <a:gd name="connsiteX4" fmla="*/ 385717 w 7962783"/>
                  <a:gd name="connsiteY4" fmla="*/ 2988543 h 5470485"/>
                  <a:gd name="connsiteX5" fmla="*/ 1464010 w 7962783"/>
                  <a:gd name="connsiteY5" fmla="*/ 4851116 h 5470485"/>
                  <a:gd name="connsiteX6" fmla="*/ 3292203 w 7962783"/>
                  <a:gd name="connsiteY6" fmla="*/ 2629314 h 5470485"/>
                  <a:gd name="connsiteX7" fmla="*/ 2655387 w 7962783"/>
                  <a:gd name="connsiteY7" fmla="*/ 5470485 h 5470485"/>
                  <a:gd name="connsiteX8" fmla="*/ 4900567 w 7962783"/>
                  <a:gd name="connsiteY8" fmla="*/ 4196857 h 5470485"/>
                  <a:gd name="connsiteX9" fmla="*/ 6525867 w 7962783"/>
                  <a:gd name="connsiteY9" fmla="*/ 4851116 h 5470485"/>
                  <a:gd name="connsiteX10" fmla="*/ 7358017 w 7962783"/>
                  <a:gd name="connsiteY10" fmla="*/ 2890571 h 5470485"/>
                  <a:gd name="connsiteX11" fmla="*/ 4827088 w 7962783"/>
                  <a:gd name="connsiteY11" fmla="*/ 2841586 h 5470485"/>
                  <a:gd name="connsiteX12" fmla="*/ 7962783 w 7962783"/>
                  <a:gd name="connsiteY12" fmla="*/ 1765015 h 5470485"/>
                  <a:gd name="connsiteX13" fmla="*/ 6639560 w 7962783"/>
                  <a:gd name="connsiteY13" fmla="*/ 1502642 h 5470485"/>
                  <a:gd name="connsiteX14" fmla="*/ 5448182 w 7962783"/>
                  <a:gd name="connsiteY14" fmla="*/ 1960959 h 5470485"/>
                  <a:gd name="connsiteX15" fmla="*/ 7799263 w 7962783"/>
                  <a:gd name="connsiteY15" fmla="*/ 31345 h 5470485"/>
                  <a:gd name="connsiteX16" fmla="*/ 3929017 w 7962783"/>
                  <a:gd name="connsiteY16" fmla="*/ 1861871 h 5470485"/>
                  <a:gd name="connsiteX17" fmla="*/ 3390173 w 7962783"/>
                  <a:gd name="connsiteY17" fmla="*/ 212685 h 5470485"/>
                  <a:gd name="connsiteX18" fmla="*/ 2688045 w 7962783"/>
                  <a:gd name="connsiteY18" fmla="*/ 1584287 h 5470485"/>
                  <a:gd name="connsiteX0" fmla="*/ 2688045 w 7962783"/>
                  <a:gd name="connsiteY0" fmla="*/ 1782395 h 5668593"/>
                  <a:gd name="connsiteX1" fmla="*/ 891902 w 7962783"/>
                  <a:gd name="connsiteY1" fmla="*/ 933308 h 5668593"/>
                  <a:gd name="connsiteX2" fmla="*/ 2132874 w 7962783"/>
                  <a:gd name="connsiteY2" fmla="*/ 2125293 h 5668593"/>
                  <a:gd name="connsiteX3" fmla="*/ 206103 w 7962783"/>
                  <a:gd name="connsiteY3" fmla="*/ 2696795 h 5668593"/>
                  <a:gd name="connsiteX4" fmla="*/ 385717 w 7962783"/>
                  <a:gd name="connsiteY4" fmla="*/ 3186651 h 5668593"/>
                  <a:gd name="connsiteX5" fmla="*/ 1464010 w 7962783"/>
                  <a:gd name="connsiteY5" fmla="*/ 5049224 h 5668593"/>
                  <a:gd name="connsiteX6" fmla="*/ 3292203 w 7962783"/>
                  <a:gd name="connsiteY6" fmla="*/ 2827422 h 5668593"/>
                  <a:gd name="connsiteX7" fmla="*/ 2655387 w 7962783"/>
                  <a:gd name="connsiteY7" fmla="*/ 5668593 h 5668593"/>
                  <a:gd name="connsiteX8" fmla="*/ 4900567 w 7962783"/>
                  <a:gd name="connsiteY8" fmla="*/ 4394965 h 5668593"/>
                  <a:gd name="connsiteX9" fmla="*/ 6525867 w 7962783"/>
                  <a:gd name="connsiteY9" fmla="*/ 5049224 h 5668593"/>
                  <a:gd name="connsiteX10" fmla="*/ 7358017 w 7962783"/>
                  <a:gd name="connsiteY10" fmla="*/ 3088679 h 5668593"/>
                  <a:gd name="connsiteX11" fmla="*/ 4827088 w 7962783"/>
                  <a:gd name="connsiteY11" fmla="*/ 3039694 h 5668593"/>
                  <a:gd name="connsiteX12" fmla="*/ 7962783 w 7962783"/>
                  <a:gd name="connsiteY12" fmla="*/ 1963123 h 5668593"/>
                  <a:gd name="connsiteX13" fmla="*/ 6639560 w 7962783"/>
                  <a:gd name="connsiteY13" fmla="*/ 1700750 h 5668593"/>
                  <a:gd name="connsiteX14" fmla="*/ 5448182 w 7962783"/>
                  <a:gd name="connsiteY14" fmla="*/ 2159067 h 5668593"/>
                  <a:gd name="connsiteX15" fmla="*/ 7799263 w 7962783"/>
                  <a:gd name="connsiteY15" fmla="*/ 229453 h 5668593"/>
                  <a:gd name="connsiteX16" fmla="*/ 3929017 w 7962783"/>
                  <a:gd name="connsiteY16" fmla="*/ 2059979 h 5668593"/>
                  <a:gd name="connsiteX17" fmla="*/ 4150139 w 7962783"/>
                  <a:gd name="connsiteY17" fmla="*/ 0 h 5668593"/>
                  <a:gd name="connsiteX18" fmla="*/ 2688045 w 7962783"/>
                  <a:gd name="connsiteY18" fmla="*/ 1782395 h 5668593"/>
                  <a:gd name="connsiteX0" fmla="*/ 2688045 w 7962783"/>
                  <a:gd name="connsiteY0" fmla="*/ 1782395 h 5668593"/>
                  <a:gd name="connsiteX1" fmla="*/ 891902 w 7962783"/>
                  <a:gd name="connsiteY1" fmla="*/ 933308 h 5668593"/>
                  <a:gd name="connsiteX2" fmla="*/ 2132874 w 7962783"/>
                  <a:gd name="connsiteY2" fmla="*/ 2125293 h 5668593"/>
                  <a:gd name="connsiteX3" fmla="*/ 206103 w 7962783"/>
                  <a:gd name="connsiteY3" fmla="*/ 2696795 h 5668593"/>
                  <a:gd name="connsiteX4" fmla="*/ 385717 w 7962783"/>
                  <a:gd name="connsiteY4" fmla="*/ 3186651 h 5668593"/>
                  <a:gd name="connsiteX5" fmla="*/ 1464010 w 7962783"/>
                  <a:gd name="connsiteY5" fmla="*/ 5049224 h 5668593"/>
                  <a:gd name="connsiteX6" fmla="*/ 3292203 w 7962783"/>
                  <a:gd name="connsiteY6" fmla="*/ 2827422 h 5668593"/>
                  <a:gd name="connsiteX7" fmla="*/ 2655387 w 7962783"/>
                  <a:gd name="connsiteY7" fmla="*/ 5668593 h 5668593"/>
                  <a:gd name="connsiteX8" fmla="*/ 4900567 w 7962783"/>
                  <a:gd name="connsiteY8" fmla="*/ 4394965 h 5668593"/>
                  <a:gd name="connsiteX9" fmla="*/ 6525867 w 7962783"/>
                  <a:gd name="connsiteY9" fmla="*/ 5049224 h 5668593"/>
                  <a:gd name="connsiteX10" fmla="*/ 7358017 w 7962783"/>
                  <a:gd name="connsiteY10" fmla="*/ 3088679 h 5668593"/>
                  <a:gd name="connsiteX11" fmla="*/ 4827088 w 7962783"/>
                  <a:gd name="connsiteY11" fmla="*/ 3039694 h 5668593"/>
                  <a:gd name="connsiteX12" fmla="*/ 7962783 w 7962783"/>
                  <a:gd name="connsiteY12" fmla="*/ 1963123 h 5668593"/>
                  <a:gd name="connsiteX13" fmla="*/ 6639560 w 7962783"/>
                  <a:gd name="connsiteY13" fmla="*/ 1700750 h 5668593"/>
                  <a:gd name="connsiteX14" fmla="*/ 5448182 w 7962783"/>
                  <a:gd name="connsiteY14" fmla="*/ 2159067 h 5668593"/>
                  <a:gd name="connsiteX15" fmla="*/ 7799263 w 7962783"/>
                  <a:gd name="connsiteY15" fmla="*/ 229453 h 5668593"/>
                  <a:gd name="connsiteX16" fmla="*/ 3929017 w 7962783"/>
                  <a:gd name="connsiteY16" fmla="*/ 2059979 h 5668593"/>
                  <a:gd name="connsiteX17" fmla="*/ 4150139 w 7962783"/>
                  <a:gd name="connsiteY17" fmla="*/ 0 h 5668593"/>
                  <a:gd name="connsiteX18" fmla="*/ 2688045 w 7962783"/>
                  <a:gd name="connsiteY18" fmla="*/ 1782395 h 5668593"/>
                  <a:gd name="connsiteX0" fmla="*/ 2688045 w 7962783"/>
                  <a:gd name="connsiteY0" fmla="*/ 1782395 h 5668593"/>
                  <a:gd name="connsiteX1" fmla="*/ 891902 w 7962783"/>
                  <a:gd name="connsiteY1" fmla="*/ 933308 h 5668593"/>
                  <a:gd name="connsiteX2" fmla="*/ 2132874 w 7962783"/>
                  <a:gd name="connsiteY2" fmla="*/ 2125293 h 5668593"/>
                  <a:gd name="connsiteX3" fmla="*/ 206103 w 7962783"/>
                  <a:gd name="connsiteY3" fmla="*/ 2696795 h 5668593"/>
                  <a:gd name="connsiteX4" fmla="*/ 385717 w 7962783"/>
                  <a:gd name="connsiteY4" fmla="*/ 3186651 h 5668593"/>
                  <a:gd name="connsiteX5" fmla="*/ 1464010 w 7962783"/>
                  <a:gd name="connsiteY5" fmla="*/ 5049224 h 5668593"/>
                  <a:gd name="connsiteX6" fmla="*/ 3292203 w 7962783"/>
                  <a:gd name="connsiteY6" fmla="*/ 2827422 h 5668593"/>
                  <a:gd name="connsiteX7" fmla="*/ 2655387 w 7962783"/>
                  <a:gd name="connsiteY7" fmla="*/ 5668593 h 5668593"/>
                  <a:gd name="connsiteX8" fmla="*/ 4900567 w 7962783"/>
                  <a:gd name="connsiteY8" fmla="*/ 4394965 h 5668593"/>
                  <a:gd name="connsiteX9" fmla="*/ 6525867 w 7962783"/>
                  <a:gd name="connsiteY9" fmla="*/ 5049224 h 5668593"/>
                  <a:gd name="connsiteX10" fmla="*/ 7358017 w 7962783"/>
                  <a:gd name="connsiteY10" fmla="*/ 3088679 h 5668593"/>
                  <a:gd name="connsiteX11" fmla="*/ 4827088 w 7962783"/>
                  <a:gd name="connsiteY11" fmla="*/ 3039694 h 5668593"/>
                  <a:gd name="connsiteX12" fmla="*/ 7962783 w 7962783"/>
                  <a:gd name="connsiteY12" fmla="*/ 1963123 h 5668593"/>
                  <a:gd name="connsiteX13" fmla="*/ 6639560 w 7962783"/>
                  <a:gd name="connsiteY13" fmla="*/ 1700750 h 5668593"/>
                  <a:gd name="connsiteX14" fmla="*/ 5448182 w 7962783"/>
                  <a:gd name="connsiteY14" fmla="*/ 2159067 h 5668593"/>
                  <a:gd name="connsiteX15" fmla="*/ 7799263 w 7962783"/>
                  <a:gd name="connsiteY15" fmla="*/ 229453 h 5668593"/>
                  <a:gd name="connsiteX16" fmla="*/ 3929017 w 7962783"/>
                  <a:gd name="connsiteY16" fmla="*/ 2059979 h 5668593"/>
                  <a:gd name="connsiteX17" fmla="*/ 4150139 w 7962783"/>
                  <a:gd name="connsiteY17" fmla="*/ 0 h 5668593"/>
                  <a:gd name="connsiteX18" fmla="*/ 2688045 w 7962783"/>
                  <a:gd name="connsiteY18" fmla="*/ 1782395 h 5668593"/>
                  <a:gd name="connsiteX0" fmla="*/ 2688045 w 7962783"/>
                  <a:gd name="connsiteY0" fmla="*/ 1782395 h 5668593"/>
                  <a:gd name="connsiteX1" fmla="*/ 891902 w 7962783"/>
                  <a:gd name="connsiteY1" fmla="*/ 933308 h 5668593"/>
                  <a:gd name="connsiteX2" fmla="*/ 2132874 w 7962783"/>
                  <a:gd name="connsiteY2" fmla="*/ 2125293 h 5668593"/>
                  <a:gd name="connsiteX3" fmla="*/ 206103 w 7962783"/>
                  <a:gd name="connsiteY3" fmla="*/ 2696795 h 5668593"/>
                  <a:gd name="connsiteX4" fmla="*/ 385717 w 7962783"/>
                  <a:gd name="connsiteY4" fmla="*/ 3186651 h 5668593"/>
                  <a:gd name="connsiteX5" fmla="*/ 1464010 w 7962783"/>
                  <a:gd name="connsiteY5" fmla="*/ 5049224 h 5668593"/>
                  <a:gd name="connsiteX6" fmla="*/ 3292203 w 7962783"/>
                  <a:gd name="connsiteY6" fmla="*/ 2827422 h 5668593"/>
                  <a:gd name="connsiteX7" fmla="*/ 2655387 w 7962783"/>
                  <a:gd name="connsiteY7" fmla="*/ 5668593 h 5668593"/>
                  <a:gd name="connsiteX8" fmla="*/ 4900567 w 7962783"/>
                  <a:gd name="connsiteY8" fmla="*/ 4394965 h 5668593"/>
                  <a:gd name="connsiteX9" fmla="*/ 6525867 w 7962783"/>
                  <a:gd name="connsiteY9" fmla="*/ 5049224 h 5668593"/>
                  <a:gd name="connsiteX10" fmla="*/ 7358017 w 7962783"/>
                  <a:gd name="connsiteY10" fmla="*/ 3088679 h 5668593"/>
                  <a:gd name="connsiteX11" fmla="*/ 4827088 w 7962783"/>
                  <a:gd name="connsiteY11" fmla="*/ 3039694 h 5668593"/>
                  <a:gd name="connsiteX12" fmla="*/ 7962783 w 7962783"/>
                  <a:gd name="connsiteY12" fmla="*/ 1963123 h 5668593"/>
                  <a:gd name="connsiteX13" fmla="*/ 6639560 w 7962783"/>
                  <a:gd name="connsiteY13" fmla="*/ 1700750 h 5668593"/>
                  <a:gd name="connsiteX14" fmla="*/ 5448182 w 7962783"/>
                  <a:gd name="connsiteY14" fmla="*/ 2159067 h 5668593"/>
                  <a:gd name="connsiteX15" fmla="*/ 7799263 w 7962783"/>
                  <a:gd name="connsiteY15" fmla="*/ 229453 h 5668593"/>
                  <a:gd name="connsiteX16" fmla="*/ 3929017 w 7962783"/>
                  <a:gd name="connsiteY16" fmla="*/ 2059979 h 5668593"/>
                  <a:gd name="connsiteX17" fmla="*/ 4150139 w 7962783"/>
                  <a:gd name="connsiteY17" fmla="*/ 0 h 5668593"/>
                  <a:gd name="connsiteX18" fmla="*/ 2688045 w 7962783"/>
                  <a:gd name="connsiteY18" fmla="*/ 1782395 h 5668593"/>
                  <a:gd name="connsiteX0" fmla="*/ 2688045 w 7962783"/>
                  <a:gd name="connsiteY0" fmla="*/ 1782395 h 5668593"/>
                  <a:gd name="connsiteX1" fmla="*/ 891902 w 7962783"/>
                  <a:gd name="connsiteY1" fmla="*/ 933308 h 5668593"/>
                  <a:gd name="connsiteX2" fmla="*/ 2132874 w 7962783"/>
                  <a:gd name="connsiteY2" fmla="*/ 2125293 h 5668593"/>
                  <a:gd name="connsiteX3" fmla="*/ 206103 w 7962783"/>
                  <a:gd name="connsiteY3" fmla="*/ 2696795 h 5668593"/>
                  <a:gd name="connsiteX4" fmla="*/ 385717 w 7962783"/>
                  <a:gd name="connsiteY4" fmla="*/ 3186651 h 5668593"/>
                  <a:gd name="connsiteX5" fmla="*/ 1464010 w 7962783"/>
                  <a:gd name="connsiteY5" fmla="*/ 5049224 h 5668593"/>
                  <a:gd name="connsiteX6" fmla="*/ 3292203 w 7962783"/>
                  <a:gd name="connsiteY6" fmla="*/ 2827422 h 5668593"/>
                  <a:gd name="connsiteX7" fmla="*/ 2655387 w 7962783"/>
                  <a:gd name="connsiteY7" fmla="*/ 5668593 h 5668593"/>
                  <a:gd name="connsiteX8" fmla="*/ 4900567 w 7962783"/>
                  <a:gd name="connsiteY8" fmla="*/ 4394965 h 5668593"/>
                  <a:gd name="connsiteX9" fmla="*/ 6525867 w 7962783"/>
                  <a:gd name="connsiteY9" fmla="*/ 5049224 h 5668593"/>
                  <a:gd name="connsiteX10" fmla="*/ 7358017 w 7962783"/>
                  <a:gd name="connsiteY10" fmla="*/ 3088679 h 5668593"/>
                  <a:gd name="connsiteX11" fmla="*/ 4827088 w 7962783"/>
                  <a:gd name="connsiteY11" fmla="*/ 3039694 h 5668593"/>
                  <a:gd name="connsiteX12" fmla="*/ 7962783 w 7962783"/>
                  <a:gd name="connsiteY12" fmla="*/ 1963123 h 5668593"/>
                  <a:gd name="connsiteX13" fmla="*/ 6639560 w 7962783"/>
                  <a:gd name="connsiteY13" fmla="*/ 1700750 h 5668593"/>
                  <a:gd name="connsiteX14" fmla="*/ 5448182 w 7962783"/>
                  <a:gd name="connsiteY14" fmla="*/ 2159067 h 5668593"/>
                  <a:gd name="connsiteX15" fmla="*/ 7799263 w 7962783"/>
                  <a:gd name="connsiteY15" fmla="*/ 229453 h 5668593"/>
                  <a:gd name="connsiteX16" fmla="*/ 3929017 w 7962783"/>
                  <a:gd name="connsiteY16" fmla="*/ 2059979 h 5668593"/>
                  <a:gd name="connsiteX17" fmla="*/ 4150139 w 7962783"/>
                  <a:gd name="connsiteY17" fmla="*/ 0 h 5668593"/>
                  <a:gd name="connsiteX18" fmla="*/ 2688045 w 7962783"/>
                  <a:gd name="connsiteY18" fmla="*/ 1782395 h 5668593"/>
                  <a:gd name="connsiteX0" fmla="*/ 2688045 w 7962783"/>
                  <a:gd name="connsiteY0" fmla="*/ 1761855 h 5648053"/>
                  <a:gd name="connsiteX1" fmla="*/ 891902 w 7962783"/>
                  <a:gd name="connsiteY1" fmla="*/ 912768 h 5648053"/>
                  <a:gd name="connsiteX2" fmla="*/ 2132874 w 7962783"/>
                  <a:gd name="connsiteY2" fmla="*/ 2104753 h 5648053"/>
                  <a:gd name="connsiteX3" fmla="*/ 206103 w 7962783"/>
                  <a:gd name="connsiteY3" fmla="*/ 2676255 h 5648053"/>
                  <a:gd name="connsiteX4" fmla="*/ 385717 w 7962783"/>
                  <a:gd name="connsiteY4" fmla="*/ 3166111 h 5648053"/>
                  <a:gd name="connsiteX5" fmla="*/ 1464010 w 7962783"/>
                  <a:gd name="connsiteY5" fmla="*/ 5028684 h 5648053"/>
                  <a:gd name="connsiteX6" fmla="*/ 3292203 w 7962783"/>
                  <a:gd name="connsiteY6" fmla="*/ 2806882 h 5648053"/>
                  <a:gd name="connsiteX7" fmla="*/ 2655387 w 7962783"/>
                  <a:gd name="connsiteY7" fmla="*/ 5648053 h 5648053"/>
                  <a:gd name="connsiteX8" fmla="*/ 4900567 w 7962783"/>
                  <a:gd name="connsiteY8" fmla="*/ 4374425 h 5648053"/>
                  <a:gd name="connsiteX9" fmla="*/ 6525867 w 7962783"/>
                  <a:gd name="connsiteY9" fmla="*/ 5028684 h 5648053"/>
                  <a:gd name="connsiteX10" fmla="*/ 7358017 w 7962783"/>
                  <a:gd name="connsiteY10" fmla="*/ 3068139 h 5648053"/>
                  <a:gd name="connsiteX11" fmla="*/ 4827088 w 7962783"/>
                  <a:gd name="connsiteY11" fmla="*/ 3019154 h 5648053"/>
                  <a:gd name="connsiteX12" fmla="*/ 7962783 w 7962783"/>
                  <a:gd name="connsiteY12" fmla="*/ 1942583 h 5648053"/>
                  <a:gd name="connsiteX13" fmla="*/ 6639560 w 7962783"/>
                  <a:gd name="connsiteY13" fmla="*/ 1680210 h 5648053"/>
                  <a:gd name="connsiteX14" fmla="*/ 5448182 w 7962783"/>
                  <a:gd name="connsiteY14" fmla="*/ 2138527 h 5648053"/>
                  <a:gd name="connsiteX15" fmla="*/ 7799263 w 7962783"/>
                  <a:gd name="connsiteY15" fmla="*/ 208913 h 5648053"/>
                  <a:gd name="connsiteX16" fmla="*/ 3929017 w 7962783"/>
                  <a:gd name="connsiteY16" fmla="*/ 2039439 h 5648053"/>
                  <a:gd name="connsiteX17" fmla="*/ 4663630 w 7962783"/>
                  <a:gd name="connsiteY17" fmla="*/ 0 h 5648053"/>
                  <a:gd name="connsiteX18" fmla="*/ 2688045 w 7962783"/>
                  <a:gd name="connsiteY18" fmla="*/ 1761855 h 5648053"/>
                  <a:gd name="connsiteX0" fmla="*/ 2688045 w 7962783"/>
                  <a:gd name="connsiteY0" fmla="*/ 1761855 h 5648053"/>
                  <a:gd name="connsiteX1" fmla="*/ 891902 w 7962783"/>
                  <a:gd name="connsiteY1" fmla="*/ 912768 h 5648053"/>
                  <a:gd name="connsiteX2" fmla="*/ 2132874 w 7962783"/>
                  <a:gd name="connsiteY2" fmla="*/ 2104753 h 5648053"/>
                  <a:gd name="connsiteX3" fmla="*/ 206103 w 7962783"/>
                  <a:gd name="connsiteY3" fmla="*/ 2676255 h 5648053"/>
                  <a:gd name="connsiteX4" fmla="*/ 385717 w 7962783"/>
                  <a:gd name="connsiteY4" fmla="*/ 3166111 h 5648053"/>
                  <a:gd name="connsiteX5" fmla="*/ 1464010 w 7962783"/>
                  <a:gd name="connsiteY5" fmla="*/ 5028684 h 5648053"/>
                  <a:gd name="connsiteX6" fmla="*/ 3292203 w 7962783"/>
                  <a:gd name="connsiteY6" fmla="*/ 2806882 h 5648053"/>
                  <a:gd name="connsiteX7" fmla="*/ 2655387 w 7962783"/>
                  <a:gd name="connsiteY7" fmla="*/ 5648053 h 5648053"/>
                  <a:gd name="connsiteX8" fmla="*/ 4900567 w 7962783"/>
                  <a:gd name="connsiteY8" fmla="*/ 4374425 h 5648053"/>
                  <a:gd name="connsiteX9" fmla="*/ 6525867 w 7962783"/>
                  <a:gd name="connsiteY9" fmla="*/ 5028684 h 5648053"/>
                  <a:gd name="connsiteX10" fmla="*/ 7358017 w 7962783"/>
                  <a:gd name="connsiteY10" fmla="*/ 3068139 h 5648053"/>
                  <a:gd name="connsiteX11" fmla="*/ 4827088 w 7962783"/>
                  <a:gd name="connsiteY11" fmla="*/ 3019154 h 5648053"/>
                  <a:gd name="connsiteX12" fmla="*/ 7962783 w 7962783"/>
                  <a:gd name="connsiteY12" fmla="*/ 1942583 h 5648053"/>
                  <a:gd name="connsiteX13" fmla="*/ 6639560 w 7962783"/>
                  <a:gd name="connsiteY13" fmla="*/ 1680210 h 5648053"/>
                  <a:gd name="connsiteX14" fmla="*/ 5448182 w 7962783"/>
                  <a:gd name="connsiteY14" fmla="*/ 2138527 h 5648053"/>
                  <a:gd name="connsiteX15" fmla="*/ 7799263 w 7962783"/>
                  <a:gd name="connsiteY15" fmla="*/ 208913 h 5648053"/>
                  <a:gd name="connsiteX16" fmla="*/ 3929017 w 7962783"/>
                  <a:gd name="connsiteY16" fmla="*/ 2039439 h 5648053"/>
                  <a:gd name="connsiteX17" fmla="*/ 4663630 w 7962783"/>
                  <a:gd name="connsiteY17" fmla="*/ 0 h 5648053"/>
                  <a:gd name="connsiteX18" fmla="*/ 2688045 w 7962783"/>
                  <a:gd name="connsiteY18" fmla="*/ 1761855 h 5648053"/>
                  <a:gd name="connsiteX0" fmla="*/ 2688045 w 7962783"/>
                  <a:gd name="connsiteY0" fmla="*/ 1761855 h 5648053"/>
                  <a:gd name="connsiteX1" fmla="*/ 891902 w 7962783"/>
                  <a:gd name="connsiteY1" fmla="*/ 912768 h 5648053"/>
                  <a:gd name="connsiteX2" fmla="*/ 2132874 w 7962783"/>
                  <a:gd name="connsiteY2" fmla="*/ 2104753 h 5648053"/>
                  <a:gd name="connsiteX3" fmla="*/ 206103 w 7962783"/>
                  <a:gd name="connsiteY3" fmla="*/ 2676255 h 5648053"/>
                  <a:gd name="connsiteX4" fmla="*/ 385717 w 7962783"/>
                  <a:gd name="connsiteY4" fmla="*/ 3166111 h 5648053"/>
                  <a:gd name="connsiteX5" fmla="*/ 1464010 w 7962783"/>
                  <a:gd name="connsiteY5" fmla="*/ 5028684 h 5648053"/>
                  <a:gd name="connsiteX6" fmla="*/ 3292203 w 7962783"/>
                  <a:gd name="connsiteY6" fmla="*/ 2806882 h 5648053"/>
                  <a:gd name="connsiteX7" fmla="*/ 2655387 w 7962783"/>
                  <a:gd name="connsiteY7" fmla="*/ 5648053 h 5648053"/>
                  <a:gd name="connsiteX8" fmla="*/ 4900567 w 7962783"/>
                  <a:gd name="connsiteY8" fmla="*/ 4374425 h 5648053"/>
                  <a:gd name="connsiteX9" fmla="*/ 6525867 w 7962783"/>
                  <a:gd name="connsiteY9" fmla="*/ 5028684 h 5648053"/>
                  <a:gd name="connsiteX10" fmla="*/ 7358017 w 7962783"/>
                  <a:gd name="connsiteY10" fmla="*/ 3068139 h 5648053"/>
                  <a:gd name="connsiteX11" fmla="*/ 4827088 w 7962783"/>
                  <a:gd name="connsiteY11" fmla="*/ 3019154 h 5648053"/>
                  <a:gd name="connsiteX12" fmla="*/ 7962783 w 7962783"/>
                  <a:gd name="connsiteY12" fmla="*/ 1942583 h 5648053"/>
                  <a:gd name="connsiteX13" fmla="*/ 6639560 w 7962783"/>
                  <a:gd name="connsiteY13" fmla="*/ 1680210 h 5648053"/>
                  <a:gd name="connsiteX14" fmla="*/ 5448182 w 7962783"/>
                  <a:gd name="connsiteY14" fmla="*/ 2138527 h 5648053"/>
                  <a:gd name="connsiteX15" fmla="*/ 7799263 w 7962783"/>
                  <a:gd name="connsiteY15" fmla="*/ 208913 h 5648053"/>
                  <a:gd name="connsiteX16" fmla="*/ 3929017 w 7962783"/>
                  <a:gd name="connsiteY16" fmla="*/ 2039439 h 5648053"/>
                  <a:gd name="connsiteX17" fmla="*/ 4663630 w 7962783"/>
                  <a:gd name="connsiteY17" fmla="*/ 0 h 5648053"/>
                  <a:gd name="connsiteX18" fmla="*/ 2688045 w 7962783"/>
                  <a:gd name="connsiteY18" fmla="*/ 1761855 h 5648053"/>
                  <a:gd name="connsiteX0" fmla="*/ 2688045 w 7962783"/>
                  <a:gd name="connsiteY0" fmla="*/ 1761855 h 5648053"/>
                  <a:gd name="connsiteX1" fmla="*/ 891902 w 7962783"/>
                  <a:gd name="connsiteY1" fmla="*/ 912768 h 5648053"/>
                  <a:gd name="connsiteX2" fmla="*/ 2132874 w 7962783"/>
                  <a:gd name="connsiteY2" fmla="*/ 2104753 h 5648053"/>
                  <a:gd name="connsiteX3" fmla="*/ 206103 w 7962783"/>
                  <a:gd name="connsiteY3" fmla="*/ 2676255 h 5648053"/>
                  <a:gd name="connsiteX4" fmla="*/ 385717 w 7962783"/>
                  <a:gd name="connsiteY4" fmla="*/ 3166111 h 5648053"/>
                  <a:gd name="connsiteX5" fmla="*/ 1464010 w 7962783"/>
                  <a:gd name="connsiteY5" fmla="*/ 5028684 h 5648053"/>
                  <a:gd name="connsiteX6" fmla="*/ 3292203 w 7962783"/>
                  <a:gd name="connsiteY6" fmla="*/ 2806882 h 5648053"/>
                  <a:gd name="connsiteX7" fmla="*/ 2655387 w 7962783"/>
                  <a:gd name="connsiteY7" fmla="*/ 5648053 h 5648053"/>
                  <a:gd name="connsiteX8" fmla="*/ 4900567 w 7962783"/>
                  <a:gd name="connsiteY8" fmla="*/ 4374425 h 5648053"/>
                  <a:gd name="connsiteX9" fmla="*/ 6525867 w 7962783"/>
                  <a:gd name="connsiteY9" fmla="*/ 5028684 h 5648053"/>
                  <a:gd name="connsiteX10" fmla="*/ 7358017 w 7962783"/>
                  <a:gd name="connsiteY10" fmla="*/ 3068139 h 5648053"/>
                  <a:gd name="connsiteX11" fmla="*/ 4827088 w 7962783"/>
                  <a:gd name="connsiteY11" fmla="*/ 3019154 h 5648053"/>
                  <a:gd name="connsiteX12" fmla="*/ 7962783 w 7962783"/>
                  <a:gd name="connsiteY12" fmla="*/ 1942583 h 5648053"/>
                  <a:gd name="connsiteX13" fmla="*/ 6639560 w 7962783"/>
                  <a:gd name="connsiteY13" fmla="*/ 1680210 h 5648053"/>
                  <a:gd name="connsiteX14" fmla="*/ 5448182 w 7962783"/>
                  <a:gd name="connsiteY14" fmla="*/ 2138527 h 5648053"/>
                  <a:gd name="connsiteX15" fmla="*/ 7799263 w 7962783"/>
                  <a:gd name="connsiteY15" fmla="*/ 208913 h 5648053"/>
                  <a:gd name="connsiteX16" fmla="*/ 3929017 w 7962783"/>
                  <a:gd name="connsiteY16" fmla="*/ 2039439 h 5648053"/>
                  <a:gd name="connsiteX17" fmla="*/ 4663630 w 7962783"/>
                  <a:gd name="connsiteY17" fmla="*/ 0 h 5648053"/>
                  <a:gd name="connsiteX18" fmla="*/ 2688045 w 7962783"/>
                  <a:gd name="connsiteY18" fmla="*/ 1761855 h 5648053"/>
                  <a:gd name="connsiteX0" fmla="*/ 2688045 w 7962783"/>
                  <a:gd name="connsiteY0" fmla="*/ 1761855 h 5648053"/>
                  <a:gd name="connsiteX1" fmla="*/ 891902 w 7962783"/>
                  <a:gd name="connsiteY1" fmla="*/ 912768 h 5648053"/>
                  <a:gd name="connsiteX2" fmla="*/ 2132874 w 7962783"/>
                  <a:gd name="connsiteY2" fmla="*/ 2104753 h 5648053"/>
                  <a:gd name="connsiteX3" fmla="*/ 206103 w 7962783"/>
                  <a:gd name="connsiteY3" fmla="*/ 2676255 h 5648053"/>
                  <a:gd name="connsiteX4" fmla="*/ 385717 w 7962783"/>
                  <a:gd name="connsiteY4" fmla="*/ 3166111 h 5648053"/>
                  <a:gd name="connsiteX5" fmla="*/ 1464010 w 7962783"/>
                  <a:gd name="connsiteY5" fmla="*/ 5028684 h 5648053"/>
                  <a:gd name="connsiteX6" fmla="*/ 3251124 w 7962783"/>
                  <a:gd name="connsiteY6" fmla="*/ 3053358 h 5648053"/>
                  <a:gd name="connsiteX7" fmla="*/ 2655387 w 7962783"/>
                  <a:gd name="connsiteY7" fmla="*/ 5648053 h 5648053"/>
                  <a:gd name="connsiteX8" fmla="*/ 4900567 w 7962783"/>
                  <a:gd name="connsiteY8" fmla="*/ 4374425 h 5648053"/>
                  <a:gd name="connsiteX9" fmla="*/ 6525867 w 7962783"/>
                  <a:gd name="connsiteY9" fmla="*/ 5028684 h 5648053"/>
                  <a:gd name="connsiteX10" fmla="*/ 7358017 w 7962783"/>
                  <a:gd name="connsiteY10" fmla="*/ 3068139 h 5648053"/>
                  <a:gd name="connsiteX11" fmla="*/ 4827088 w 7962783"/>
                  <a:gd name="connsiteY11" fmla="*/ 3019154 h 5648053"/>
                  <a:gd name="connsiteX12" fmla="*/ 7962783 w 7962783"/>
                  <a:gd name="connsiteY12" fmla="*/ 1942583 h 5648053"/>
                  <a:gd name="connsiteX13" fmla="*/ 6639560 w 7962783"/>
                  <a:gd name="connsiteY13" fmla="*/ 1680210 h 5648053"/>
                  <a:gd name="connsiteX14" fmla="*/ 5448182 w 7962783"/>
                  <a:gd name="connsiteY14" fmla="*/ 2138527 h 5648053"/>
                  <a:gd name="connsiteX15" fmla="*/ 7799263 w 7962783"/>
                  <a:gd name="connsiteY15" fmla="*/ 208913 h 5648053"/>
                  <a:gd name="connsiteX16" fmla="*/ 3929017 w 7962783"/>
                  <a:gd name="connsiteY16" fmla="*/ 2039439 h 5648053"/>
                  <a:gd name="connsiteX17" fmla="*/ 4663630 w 7962783"/>
                  <a:gd name="connsiteY17" fmla="*/ 0 h 5648053"/>
                  <a:gd name="connsiteX18" fmla="*/ 2688045 w 7962783"/>
                  <a:gd name="connsiteY18" fmla="*/ 1761855 h 5648053"/>
                  <a:gd name="connsiteX0" fmla="*/ 2688045 w 7962783"/>
                  <a:gd name="connsiteY0" fmla="*/ 1761855 h 5648053"/>
                  <a:gd name="connsiteX1" fmla="*/ 891902 w 7962783"/>
                  <a:gd name="connsiteY1" fmla="*/ 912768 h 5648053"/>
                  <a:gd name="connsiteX2" fmla="*/ 2132874 w 7962783"/>
                  <a:gd name="connsiteY2" fmla="*/ 2104753 h 5648053"/>
                  <a:gd name="connsiteX3" fmla="*/ 206103 w 7962783"/>
                  <a:gd name="connsiteY3" fmla="*/ 2676255 h 5648053"/>
                  <a:gd name="connsiteX4" fmla="*/ 385717 w 7962783"/>
                  <a:gd name="connsiteY4" fmla="*/ 3166111 h 5648053"/>
                  <a:gd name="connsiteX5" fmla="*/ 1464010 w 7962783"/>
                  <a:gd name="connsiteY5" fmla="*/ 5028684 h 5648053"/>
                  <a:gd name="connsiteX6" fmla="*/ 807655 w 7962783"/>
                  <a:gd name="connsiteY6" fmla="*/ 3650423 h 5648053"/>
                  <a:gd name="connsiteX7" fmla="*/ 3251124 w 7962783"/>
                  <a:gd name="connsiteY7" fmla="*/ 3053358 h 5648053"/>
                  <a:gd name="connsiteX8" fmla="*/ 2655387 w 7962783"/>
                  <a:gd name="connsiteY8" fmla="*/ 5648053 h 5648053"/>
                  <a:gd name="connsiteX9" fmla="*/ 4900567 w 7962783"/>
                  <a:gd name="connsiteY9" fmla="*/ 4374425 h 5648053"/>
                  <a:gd name="connsiteX10" fmla="*/ 6525867 w 7962783"/>
                  <a:gd name="connsiteY10" fmla="*/ 5028684 h 5648053"/>
                  <a:gd name="connsiteX11" fmla="*/ 7358017 w 7962783"/>
                  <a:gd name="connsiteY11" fmla="*/ 3068139 h 5648053"/>
                  <a:gd name="connsiteX12" fmla="*/ 4827088 w 7962783"/>
                  <a:gd name="connsiteY12" fmla="*/ 3019154 h 5648053"/>
                  <a:gd name="connsiteX13" fmla="*/ 7962783 w 7962783"/>
                  <a:gd name="connsiteY13" fmla="*/ 1942583 h 5648053"/>
                  <a:gd name="connsiteX14" fmla="*/ 6639560 w 7962783"/>
                  <a:gd name="connsiteY14" fmla="*/ 1680210 h 5648053"/>
                  <a:gd name="connsiteX15" fmla="*/ 5448182 w 7962783"/>
                  <a:gd name="connsiteY15" fmla="*/ 2138527 h 5648053"/>
                  <a:gd name="connsiteX16" fmla="*/ 7799263 w 7962783"/>
                  <a:gd name="connsiteY16" fmla="*/ 208913 h 5648053"/>
                  <a:gd name="connsiteX17" fmla="*/ 3929017 w 7962783"/>
                  <a:gd name="connsiteY17" fmla="*/ 2039439 h 5648053"/>
                  <a:gd name="connsiteX18" fmla="*/ 4663630 w 7962783"/>
                  <a:gd name="connsiteY18" fmla="*/ 0 h 5648053"/>
                  <a:gd name="connsiteX19" fmla="*/ 2688045 w 7962783"/>
                  <a:gd name="connsiteY19" fmla="*/ 1761855 h 5648053"/>
                  <a:gd name="connsiteX0" fmla="*/ 2688045 w 7962783"/>
                  <a:gd name="connsiteY0" fmla="*/ 1761855 h 5648053"/>
                  <a:gd name="connsiteX1" fmla="*/ 891902 w 7962783"/>
                  <a:gd name="connsiteY1" fmla="*/ 912768 h 5648053"/>
                  <a:gd name="connsiteX2" fmla="*/ 2132874 w 7962783"/>
                  <a:gd name="connsiteY2" fmla="*/ 2104753 h 5648053"/>
                  <a:gd name="connsiteX3" fmla="*/ 206103 w 7962783"/>
                  <a:gd name="connsiteY3" fmla="*/ 2676255 h 5648053"/>
                  <a:gd name="connsiteX4" fmla="*/ 385717 w 7962783"/>
                  <a:gd name="connsiteY4" fmla="*/ 3166111 h 5648053"/>
                  <a:gd name="connsiteX5" fmla="*/ 1464010 w 7962783"/>
                  <a:gd name="connsiteY5" fmla="*/ 5028684 h 5648053"/>
                  <a:gd name="connsiteX6" fmla="*/ 807655 w 7962783"/>
                  <a:gd name="connsiteY6" fmla="*/ 3650423 h 5648053"/>
                  <a:gd name="connsiteX7" fmla="*/ 3004649 w 7962783"/>
                  <a:gd name="connsiteY7" fmla="*/ 3176596 h 5648053"/>
                  <a:gd name="connsiteX8" fmla="*/ 2655387 w 7962783"/>
                  <a:gd name="connsiteY8" fmla="*/ 5648053 h 5648053"/>
                  <a:gd name="connsiteX9" fmla="*/ 4900567 w 7962783"/>
                  <a:gd name="connsiteY9" fmla="*/ 4374425 h 5648053"/>
                  <a:gd name="connsiteX10" fmla="*/ 6525867 w 7962783"/>
                  <a:gd name="connsiteY10" fmla="*/ 5028684 h 5648053"/>
                  <a:gd name="connsiteX11" fmla="*/ 7358017 w 7962783"/>
                  <a:gd name="connsiteY11" fmla="*/ 3068139 h 5648053"/>
                  <a:gd name="connsiteX12" fmla="*/ 4827088 w 7962783"/>
                  <a:gd name="connsiteY12" fmla="*/ 3019154 h 5648053"/>
                  <a:gd name="connsiteX13" fmla="*/ 7962783 w 7962783"/>
                  <a:gd name="connsiteY13" fmla="*/ 1942583 h 5648053"/>
                  <a:gd name="connsiteX14" fmla="*/ 6639560 w 7962783"/>
                  <a:gd name="connsiteY14" fmla="*/ 1680210 h 5648053"/>
                  <a:gd name="connsiteX15" fmla="*/ 5448182 w 7962783"/>
                  <a:gd name="connsiteY15" fmla="*/ 2138527 h 5648053"/>
                  <a:gd name="connsiteX16" fmla="*/ 7799263 w 7962783"/>
                  <a:gd name="connsiteY16" fmla="*/ 208913 h 5648053"/>
                  <a:gd name="connsiteX17" fmla="*/ 3929017 w 7962783"/>
                  <a:gd name="connsiteY17" fmla="*/ 2039439 h 5648053"/>
                  <a:gd name="connsiteX18" fmla="*/ 4663630 w 7962783"/>
                  <a:gd name="connsiteY18" fmla="*/ 0 h 5648053"/>
                  <a:gd name="connsiteX19" fmla="*/ 2688045 w 7962783"/>
                  <a:gd name="connsiteY19" fmla="*/ 1761855 h 5648053"/>
                  <a:gd name="connsiteX0" fmla="*/ 2688045 w 7962783"/>
                  <a:gd name="connsiteY0" fmla="*/ 1761855 h 5648053"/>
                  <a:gd name="connsiteX1" fmla="*/ 891902 w 7962783"/>
                  <a:gd name="connsiteY1" fmla="*/ 912768 h 5648053"/>
                  <a:gd name="connsiteX2" fmla="*/ 2132874 w 7962783"/>
                  <a:gd name="connsiteY2" fmla="*/ 2104753 h 5648053"/>
                  <a:gd name="connsiteX3" fmla="*/ 206103 w 7962783"/>
                  <a:gd name="connsiteY3" fmla="*/ 2676255 h 5648053"/>
                  <a:gd name="connsiteX4" fmla="*/ 385717 w 7962783"/>
                  <a:gd name="connsiteY4" fmla="*/ 3166111 h 5648053"/>
                  <a:gd name="connsiteX5" fmla="*/ 1464010 w 7962783"/>
                  <a:gd name="connsiteY5" fmla="*/ 5028684 h 5648053"/>
                  <a:gd name="connsiteX6" fmla="*/ 807655 w 7962783"/>
                  <a:gd name="connsiteY6" fmla="*/ 3650423 h 5648053"/>
                  <a:gd name="connsiteX7" fmla="*/ 3004649 w 7962783"/>
                  <a:gd name="connsiteY7" fmla="*/ 3176596 h 5648053"/>
                  <a:gd name="connsiteX8" fmla="*/ 2655387 w 7962783"/>
                  <a:gd name="connsiteY8" fmla="*/ 5648053 h 5648053"/>
                  <a:gd name="connsiteX9" fmla="*/ 4900567 w 7962783"/>
                  <a:gd name="connsiteY9" fmla="*/ 4374425 h 5648053"/>
                  <a:gd name="connsiteX10" fmla="*/ 6525867 w 7962783"/>
                  <a:gd name="connsiteY10" fmla="*/ 5028684 h 5648053"/>
                  <a:gd name="connsiteX11" fmla="*/ 7358017 w 7962783"/>
                  <a:gd name="connsiteY11" fmla="*/ 3068139 h 5648053"/>
                  <a:gd name="connsiteX12" fmla="*/ 4827088 w 7962783"/>
                  <a:gd name="connsiteY12" fmla="*/ 3019154 h 5648053"/>
                  <a:gd name="connsiteX13" fmla="*/ 7962783 w 7962783"/>
                  <a:gd name="connsiteY13" fmla="*/ 1942583 h 5648053"/>
                  <a:gd name="connsiteX14" fmla="*/ 6639560 w 7962783"/>
                  <a:gd name="connsiteY14" fmla="*/ 1680210 h 5648053"/>
                  <a:gd name="connsiteX15" fmla="*/ 5448182 w 7962783"/>
                  <a:gd name="connsiteY15" fmla="*/ 2138527 h 5648053"/>
                  <a:gd name="connsiteX16" fmla="*/ 7799263 w 7962783"/>
                  <a:gd name="connsiteY16" fmla="*/ 208913 h 5648053"/>
                  <a:gd name="connsiteX17" fmla="*/ 3929017 w 7962783"/>
                  <a:gd name="connsiteY17" fmla="*/ 2039439 h 5648053"/>
                  <a:gd name="connsiteX18" fmla="*/ 4663630 w 7962783"/>
                  <a:gd name="connsiteY18" fmla="*/ 0 h 5648053"/>
                  <a:gd name="connsiteX19" fmla="*/ 2688045 w 7962783"/>
                  <a:gd name="connsiteY19" fmla="*/ 1761855 h 5648053"/>
                  <a:gd name="connsiteX0" fmla="*/ 2688045 w 7962783"/>
                  <a:gd name="connsiteY0" fmla="*/ 1761855 h 5648053"/>
                  <a:gd name="connsiteX1" fmla="*/ 891902 w 7962783"/>
                  <a:gd name="connsiteY1" fmla="*/ 912768 h 5648053"/>
                  <a:gd name="connsiteX2" fmla="*/ 2132874 w 7962783"/>
                  <a:gd name="connsiteY2" fmla="*/ 2104753 h 5648053"/>
                  <a:gd name="connsiteX3" fmla="*/ 206103 w 7962783"/>
                  <a:gd name="connsiteY3" fmla="*/ 2676255 h 5648053"/>
                  <a:gd name="connsiteX4" fmla="*/ 385717 w 7962783"/>
                  <a:gd name="connsiteY4" fmla="*/ 3166111 h 5648053"/>
                  <a:gd name="connsiteX5" fmla="*/ 1464010 w 7962783"/>
                  <a:gd name="connsiteY5" fmla="*/ 5028684 h 5648053"/>
                  <a:gd name="connsiteX6" fmla="*/ 992512 w 7962783"/>
                  <a:gd name="connsiteY6" fmla="*/ 3588804 h 5648053"/>
                  <a:gd name="connsiteX7" fmla="*/ 3004649 w 7962783"/>
                  <a:gd name="connsiteY7" fmla="*/ 3176596 h 5648053"/>
                  <a:gd name="connsiteX8" fmla="*/ 2655387 w 7962783"/>
                  <a:gd name="connsiteY8" fmla="*/ 5648053 h 5648053"/>
                  <a:gd name="connsiteX9" fmla="*/ 4900567 w 7962783"/>
                  <a:gd name="connsiteY9" fmla="*/ 4374425 h 5648053"/>
                  <a:gd name="connsiteX10" fmla="*/ 6525867 w 7962783"/>
                  <a:gd name="connsiteY10" fmla="*/ 5028684 h 5648053"/>
                  <a:gd name="connsiteX11" fmla="*/ 7358017 w 7962783"/>
                  <a:gd name="connsiteY11" fmla="*/ 3068139 h 5648053"/>
                  <a:gd name="connsiteX12" fmla="*/ 4827088 w 7962783"/>
                  <a:gd name="connsiteY12" fmla="*/ 3019154 h 5648053"/>
                  <a:gd name="connsiteX13" fmla="*/ 7962783 w 7962783"/>
                  <a:gd name="connsiteY13" fmla="*/ 1942583 h 5648053"/>
                  <a:gd name="connsiteX14" fmla="*/ 6639560 w 7962783"/>
                  <a:gd name="connsiteY14" fmla="*/ 1680210 h 5648053"/>
                  <a:gd name="connsiteX15" fmla="*/ 5448182 w 7962783"/>
                  <a:gd name="connsiteY15" fmla="*/ 2138527 h 5648053"/>
                  <a:gd name="connsiteX16" fmla="*/ 7799263 w 7962783"/>
                  <a:gd name="connsiteY16" fmla="*/ 208913 h 5648053"/>
                  <a:gd name="connsiteX17" fmla="*/ 3929017 w 7962783"/>
                  <a:gd name="connsiteY17" fmla="*/ 2039439 h 5648053"/>
                  <a:gd name="connsiteX18" fmla="*/ 4663630 w 7962783"/>
                  <a:gd name="connsiteY18" fmla="*/ 0 h 5648053"/>
                  <a:gd name="connsiteX19" fmla="*/ 2688045 w 7962783"/>
                  <a:gd name="connsiteY19" fmla="*/ 1761855 h 5648053"/>
                  <a:gd name="connsiteX0" fmla="*/ 2688045 w 7962783"/>
                  <a:gd name="connsiteY0" fmla="*/ 1761855 h 5648053"/>
                  <a:gd name="connsiteX1" fmla="*/ 891902 w 7962783"/>
                  <a:gd name="connsiteY1" fmla="*/ 912768 h 5648053"/>
                  <a:gd name="connsiteX2" fmla="*/ 2132874 w 7962783"/>
                  <a:gd name="connsiteY2" fmla="*/ 2104753 h 5648053"/>
                  <a:gd name="connsiteX3" fmla="*/ 206103 w 7962783"/>
                  <a:gd name="connsiteY3" fmla="*/ 2676255 h 5648053"/>
                  <a:gd name="connsiteX4" fmla="*/ 385717 w 7962783"/>
                  <a:gd name="connsiteY4" fmla="*/ 3166111 h 5648053"/>
                  <a:gd name="connsiteX5" fmla="*/ 1464010 w 7962783"/>
                  <a:gd name="connsiteY5" fmla="*/ 5028684 h 5648053"/>
                  <a:gd name="connsiteX6" fmla="*/ 992512 w 7962783"/>
                  <a:gd name="connsiteY6" fmla="*/ 3588804 h 5648053"/>
                  <a:gd name="connsiteX7" fmla="*/ 3004649 w 7962783"/>
                  <a:gd name="connsiteY7" fmla="*/ 3176596 h 5648053"/>
                  <a:gd name="connsiteX8" fmla="*/ 2655387 w 7962783"/>
                  <a:gd name="connsiteY8" fmla="*/ 5648053 h 5648053"/>
                  <a:gd name="connsiteX9" fmla="*/ 4900567 w 7962783"/>
                  <a:gd name="connsiteY9" fmla="*/ 4374425 h 5648053"/>
                  <a:gd name="connsiteX10" fmla="*/ 6525867 w 7962783"/>
                  <a:gd name="connsiteY10" fmla="*/ 5028684 h 5648053"/>
                  <a:gd name="connsiteX11" fmla="*/ 7358017 w 7962783"/>
                  <a:gd name="connsiteY11" fmla="*/ 3068139 h 5648053"/>
                  <a:gd name="connsiteX12" fmla="*/ 4827088 w 7962783"/>
                  <a:gd name="connsiteY12" fmla="*/ 3019154 h 5648053"/>
                  <a:gd name="connsiteX13" fmla="*/ 7962783 w 7962783"/>
                  <a:gd name="connsiteY13" fmla="*/ 1942583 h 5648053"/>
                  <a:gd name="connsiteX14" fmla="*/ 6639560 w 7962783"/>
                  <a:gd name="connsiteY14" fmla="*/ 1680210 h 5648053"/>
                  <a:gd name="connsiteX15" fmla="*/ 5448182 w 7962783"/>
                  <a:gd name="connsiteY15" fmla="*/ 2138527 h 5648053"/>
                  <a:gd name="connsiteX16" fmla="*/ 7799263 w 7962783"/>
                  <a:gd name="connsiteY16" fmla="*/ 208913 h 5648053"/>
                  <a:gd name="connsiteX17" fmla="*/ 3929017 w 7962783"/>
                  <a:gd name="connsiteY17" fmla="*/ 2039439 h 5648053"/>
                  <a:gd name="connsiteX18" fmla="*/ 4663630 w 7962783"/>
                  <a:gd name="connsiteY18" fmla="*/ 0 h 5648053"/>
                  <a:gd name="connsiteX19" fmla="*/ 2688045 w 7962783"/>
                  <a:gd name="connsiteY19" fmla="*/ 1761855 h 5648053"/>
                  <a:gd name="connsiteX0" fmla="*/ 2688045 w 7962783"/>
                  <a:gd name="connsiteY0" fmla="*/ 1761855 h 5648053"/>
                  <a:gd name="connsiteX1" fmla="*/ 891902 w 7962783"/>
                  <a:gd name="connsiteY1" fmla="*/ 912768 h 5648053"/>
                  <a:gd name="connsiteX2" fmla="*/ 2132874 w 7962783"/>
                  <a:gd name="connsiteY2" fmla="*/ 2104753 h 5648053"/>
                  <a:gd name="connsiteX3" fmla="*/ 206103 w 7962783"/>
                  <a:gd name="connsiteY3" fmla="*/ 2676255 h 5648053"/>
                  <a:gd name="connsiteX4" fmla="*/ 385717 w 7962783"/>
                  <a:gd name="connsiteY4" fmla="*/ 3166111 h 5648053"/>
                  <a:gd name="connsiteX5" fmla="*/ 1464010 w 7962783"/>
                  <a:gd name="connsiteY5" fmla="*/ 5028684 h 5648053"/>
                  <a:gd name="connsiteX6" fmla="*/ 992512 w 7962783"/>
                  <a:gd name="connsiteY6" fmla="*/ 3588804 h 5648053"/>
                  <a:gd name="connsiteX7" fmla="*/ 3004649 w 7962783"/>
                  <a:gd name="connsiteY7" fmla="*/ 3176596 h 5648053"/>
                  <a:gd name="connsiteX8" fmla="*/ 2655387 w 7962783"/>
                  <a:gd name="connsiteY8" fmla="*/ 5648053 h 5648053"/>
                  <a:gd name="connsiteX9" fmla="*/ 4900567 w 7962783"/>
                  <a:gd name="connsiteY9" fmla="*/ 4374425 h 5648053"/>
                  <a:gd name="connsiteX10" fmla="*/ 6525867 w 7962783"/>
                  <a:gd name="connsiteY10" fmla="*/ 5028684 h 5648053"/>
                  <a:gd name="connsiteX11" fmla="*/ 7358017 w 7962783"/>
                  <a:gd name="connsiteY11" fmla="*/ 3068139 h 5648053"/>
                  <a:gd name="connsiteX12" fmla="*/ 4827088 w 7962783"/>
                  <a:gd name="connsiteY12" fmla="*/ 3019154 h 5648053"/>
                  <a:gd name="connsiteX13" fmla="*/ 7962783 w 7962783"/>
                  <a:gd name="connsiteY13" fmla="*/ 1942583 h 5648053"/>
                  <a:gd name="connsiteX14" fmla="*/ 6639560 w 7962783"/>
                  <a:gd name="connsiteY14" fmla="*/ 1680210 h 5648053"/>
                  <a:gd name="connsiteX15" fmla="*/ 5448182 w 7962783"/>
                  <a:gd name="connsiteY15" fmla="*/ 2138527 h 5648053"/>
                  <a:gd name="connsiteX16" fmla="*/ 7799263 w 7962783"/>
                  <a:gd name="connsiteY16" fmla="*/ 208913 h 5648053"/>
                  <a:gd name="connsiteX17" fmla="*/ 3929017 w 7962783"/>
                  <a:gd name="connsiteY17" fmla="*/ 2039439 h 5648053"/>
                  <a:gd name="connsiteX18" fmla="*/ 4663630 w 7962783"/>
                  <a:gd name="connsiteY18" fmla="*/ 0 h 5648053"/>
                  <a:gd name="connsiteX19" fmla="*/ 2688045 w 7962783"/>
                  <a:gd name="connsiteY19" fmla="*/ 1761855 h 564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62783" h="5648053">
                    <a:moveTo>
                      <a:pt x="2688045" y="1761855"/>
                    </a:moveTo>
                    <a:cubicBezTo>
                      <a:pt x="1887945" y="1359083"/>
                      <a:pt x="2198187" y="2115640"/>
                      <a:pt x="891902" y="912768"/>
                    </a:cubicBezTo>
                    <a:cubicBezTo>
                      <a:pt x="1376316" y="2082982"/>
                      <a:pt x="1403531" y="1604010"/>
                      <a:pt x="2132874" y="2104753"/>
                    </a:cubicBezTo>
                    <a:cubicBezTo>
                      <a:pt x="1300117" y="2099310"/>
                      <a:pt x="842917" y="1979570"/>
                      <a:pt x="206103" y="2676255"/>
                    </a:cubicBezTo>
                    <a:cubicBezTo>
                      <a:pt x="1055188" y="2039441"/>
                      <a:pt x="1528718" y="2659926"/>
                      <a:pt x="385717" y="3166111"/>
                    </a:cubicBezTo>
                    <a:cubicBezTo>
                      <a:pt x="-408838" y="3574511"/>
                      <a:pt x="59753" y="5137541"/>
                      <a:pt x="1464010" y="5028684"/>
                    </a:cubicBezTo>
                    <a:cubicBezTo>
                      <a:pt x="1493254" y="5133366"/>
                      <a:pt x="263328" y="4328818"/>
                      <a:pt x="992512" y="3588804"/>
                    </a:cubicBezTo>
                    <a:cubicBezTo>
                      <a:pt x="1742236" y="2828251"/>
                      <a:pt x="2655615" y="2867621"/>
                      <a:pt x="3004649" y="3176596"/>
                    </a:cubicBezTo>
                    <a:cubicBezTo>
                      <a:pt x="3075406" y="3835182"/>
                      <a:pt x="3694973" y="4417968"/>
                      <a:pt x="2655387" y="5648053"/>
                    </a:cubicBezTo>
                    <a:cubicBezTo>
                      <a:pt x="4516844" y="5174524"/>
                      <a:pt x="4802595" y="5060225"/>
                      <a:pt x="4900567" y="4374425"/>
                    </a:cubicBezTo>
                    <a:cubicBezTo>
                      <a:pt x="5371475" y="4850861"/>
                      <a:pt x="4694346" y="4612306"/>
                      <a:pt x="6525867" y="5028684"/>
                    </a:cubicBezTo>
                    <a:cubicBezTo>
                      <a:pt x="5010030" y="4220420"/>
                      <a:pt x="5515712" y="3522803"/>
                      <a:pt x="7358017" y="3068139"/>
                    </a:cubicBezTo>
                    <a:cubicBezTo>
                      <a:pt x="5703389" y="3334839"/>
                      <a:pt x="5061132" y="3438254"/>
                      <a:pt x="4827088" y="3019154"/>
                    </a:cubicBezTo>
                    <a:cubicBezTo>
                      <a:pt x="5660048" y="2818140"/>
                      <a:pt x="7799294" y="2470168"/>
                      <a:pt x="7962783" y="1942583"/>
                    </a:cubicBezTo>
                    <a:cubicBezTo>
                      <a:pt x="6411365" y="2709653"/>
                      <a:pt x="7341891" y="1843869"/>
                      <a:pt x="6639560" y="1680210"/>
                    </a:cubicBezTo>
                    <a:cubicBezTo>
                      <a:pt x="6897638" y="2055394"/>
                      <a:pt x="6392890" y="2578367"/>
                      <a:pt x="5448182" y="2138527"/>
                    </a:cubicBezTo>
                    <a:cubicBezTo>
                      <a:pt x="6027618" y="854843"/>
                      <a:pt x="6343512" y="1023095"/>
                      <a:pt x="7799263" y="208913"/>
                    </a:cubicBezTo>
                    <a:cubicBezTo>
                      <a:pt x="4916996" y="-95157"/>
                      <a:pt x="4444776" y="1909941"/>
                      <a:pt x="3929017" y="2039439"/>
                    </a:cubicBezTo>
                    <a:cubicBezTo>
                      <a:pt x="3656874" y="1467939"/>
                      <a:pt x="3705374" y="877017"/>
                      <a:pt x="4663630" y="0"/>
                    </a:cubicBezTo>
                    <a:cubicBezTo>
                      <a:pt x="2446611" y="343818"/>
                      <a:pt x="2464888" y="1244783"/>
                      <a:pt x="2688045" y="1761855"/>
                    </a:cubicBez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4" name="Овал 3"/>
              <p:cNvSpPr/>
              <p:nvPr/>
            </p:nvSpPr>
            <p:spPr>
              <a:xfrm>
                <a:off x="3420818" y="2636154"/>
                <a:ext cx="2014504" cy="205741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pic>
            <p:nvPicPr>
              <p:cNvPr id="5" name="Прямоугольник 4"/>
              <p:cNvPicPr>
                <a:picLocks noChangeArrowheads="1"/>
              </p:cNvPicPr>
              <p:nvPr/>
            </p:nvPicPr>
            <p:blipFill>
              <a:blip r:embed="rId5"/>
              <a:srcRect/>
              <a:stretch>
                <a:fillRect/>
              </a:stretch>
            </p:blipFill>
            <p:spPr bwMode="auto">
              <a:xfrm>
                <a:off x="3437649" y="2629887"/>
                <a:ext cx="2195277" cy="2201849"/>
              </a:xfrm>
              <a:prstGeom prst="rect">
                <a:avLst/>
              </a:prstGeom>
              <a:noFill/>
            </p:spPr>
          </p:pic>
          <p:sp>
            <p:nvSpPr>
              <p:cNvPr id="6" name="Овал 5"/>
              <p:cNvSpPr/>
              <p:nvPr/>
            </p:nvSpPr>
            <p:spPr>
              <a:xfrm>
                <a:off x="3995902" y="3201002"/>
                <a:ext cx="1761194" cy="16072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pic>
            <p:nvPicPr>
              <p:cNvPr id="7" name="Прямоугольник 6"/>
              <p:cNvPicPr>
                <a:picLocks noChangeArrowheads="1"/>
              </p:cNvPicPr>
              <p:nvPr/>
            </p:nvPicPr>
            <p:blipFill>
              <a:blip r:embed="rId6"/>
              <a:srcRect/>
              <a:stretch>
                <a:fillRect/>
              </a:stretch>
            </p:blipFill>
            <p:spPr bwMode="auto">
              <a:xfrm>
                <a:off x="4121208" y="3326592"/>
                <a:ext cx="1761480" cy="1938942"/>
              </a:xfrm>
              <a:prstGeom prst="rect">
                <a:avLst/>
              </a:prstGeom>
              <a:noFill/>
            </p:spPr>
          </p:pic>
          <p:pic>
            <p:nvPicPr>
              <p:cNvPr id="8" name="Прямоугольник 7"/>
              <p:cNvPicPr>
                <a:picLocks noChangeArrowheads="1"/>
              </p:cNvPicPr>
              <p:nvPr/>
            </p:nvPicPr>
            <p:blipFill>
              <a:blip r:embed="rId7"/>
              <a:srcRect/>
              <a:stretch>
                <a:fillRect/>
              </a:stretch>
            </p:blipFill>
            <p:spPr bwMode="auto">
              <a:xfrm>
                <a:off x="3325914" y="1966046"/>
                <a:ext cx="3102307" cy="3214043"/>
              </a:xfrm>
              <a:prstGeom prst="rect">
                <a:avLst/>
              </a:prstGeom>
              <a:noFill/>
            </p:spPr>
          </p:pic>
          <p:sp>
            <p:nvSpPr>
              <p:cNvPr id="41997" name="TextBox 11"/>
              <p:cNvSpPr txBox="1">
                <a:spLocks noChangeArrowheads="1"/>
              </p:cNvSpPr>
              <p:nvPr/>
            </p:nvSpPr>
            <p:spPr bwMode="auto">
              <a:xfrm rot="-2998155">
                <a:off x="2722435" y="2771129"/>
                <a:ext cx="1366080" cy="369332"/>
              </a:xfrm>
              <a:prstGeom prst="rect">
                <a:avLst/>
              </a:prstGeom>
              <a:noFill/>
              <a:ln w="9525">
                <a:noFill/>
                <a:miter lim="800000"/>
                <a:headEnd/>
                <a:tailEnd/>
              </a:ln>
            </p:spPr>
            <p:txBody>
              <a:bodyPr wrap="none">
                <a:spAutoFit/>
              </a:bodyPr>
              <a:lstStyle/>
              <a:p>
                <a:r>
                  <a:rPr lang="ru-RU"/>
                  <a:t>понимание</a:t>
                </a:r>
              </a:p>
            </p:txBody>
          </p:sp>
          <p:pic>
            <p:nvPicPr>
              <p:cNvPr id="41998" name="Рисунок 13"/>
              <p:cNvPicPr>
                <a:picLocks noChangeAspect="1"/>
              </p:cNvPicPr>
              <p:nvPr/>
            </p:nvPicPr>
            <p:blipFill>
              <a:blip r:embed="rId8"/>
              <a:srcRect/>
              <a:stretch>
                <a:fillRect/>
              </a:stretch>
            </p:blipFill>
            <p:spPr bwMode="auto">
              <a:xfrm>
                <a:off x="991277" y="801505"/>
                <a:ext cx="1979450" cy="1454896"/>
              </a:xfrm>
              <a:prstGeom prst="rect">
                <a:avLst/>
              </a:prstGeom>
              <a:noFill/>
              <a:ln w="9525">
                <a:noFill/>
                <a:miter lim="800000"/>
                <a:headEnd/>
                <a:tailEnd/>
              </a:ln>
            </p:spPr>
          </p:pic>
          <p:sp>
            <p:nvSpPr>
              <p:cNvPr id="41999" name="TextBox 14"/>
              <p:cNvSpPr txBox="1">
                <a:spLocks noChangeArrowheads="1"/>
              </p:cNvSpPr>
              <p:nvPr/>
            </p:nvSpPr>
            <p:spPr bwMode="auto">
              <a:xfrm rot="-784792">
                <a:off x="1681150" y="1837978"/>
                <a:ext cx="1030410" cy="369332"/>
              </a:xfrm>
              <a:prstGeom prst="rect">
                <a:avLst/>
              </a:prstGeom>
              <a:noFill/>
              <a:ln w="9525">
                <a:noFill/>
                <a:miter lim="800000"/>
                <a:headEnd/>
                <a:tailEnd/>
              </a:ln>
            </p:spPr>
            <p:txBody>
              <a:bodyPr wrap="none">
                <a:spAutoFit/>
              </a:bodyPr>
              <a:lstStyle/>
              <a:p>
                <a:r>
                  <a:rPr lang="ru-RU"/>
                  <a:t>законов</a:t>
                </a:r>
              </a:p>
            </p:txBody>
          </p:sp>
          <p:pic>
            <p:nvPicPr>
              <p:cNvPr id="42000" name="Рисунок 16"/>
              <p:cNvPicPr>
                <a:picLocks noChangeAspect="1"/>
              </p:cNvPicPr>
              <p:nvPr/>
            </p:nvPicPr>
            <p:blipFill>
              <a:blip r:embed="rId9"/>
              <a:srcRect/>
              <a:stretch>
                <a:fillRect/>
              </a:stretch>
            </p:blipFill>
            <p:spPr bwMode="auto">
              <a:xfrm>
                <a:off x="7033735" y="3619805"/>
                <a:ext cx="1286071" cy="964554"/>
              </a:xfrm>
              <a:prstGeom prst="rect">
                <a:avLst/>
              </a:prstGeom>
              <a:noFill/>
              <a:ln w="9525">
                <a:noFill/>
                <a:miter lim="800000"/>
                <a:headEnd/>
                <a:tailEnd/>
              </a:ln>
            </p:spPr>
          </p:pic>
          <p:sp>
            <p:nvSpPr>
              <p:cNvPr id="42001" name="TextBox 15"/>
              <p:cNvSpPr txBox="1">
                <a:spLocks noChangeArrowheads="1"/>
              </p:cNvSpPr>
              <p:nvPr/>
            </p:nvSpPr>
            <p:spPr bwMode="auto">
              <a:xfrm rot="-1958468">
                <a:off x="4780820" y="4794793"/>
                <a:ext cx="969176" cy="369332"/>
              </a:xfrm>
              <a:prstGeom prst="rect">
                <a:avLst/>
              </a:prstGeom>
              <a:noFill/>
              <a:ln w="9525">
                <a:noFill/>
                <a:miter lim="800000"/>
                <a:headEnd/>
                <a:tailEnd/>
              </a:ln>
            </p:spPr>
            <p:txBody>
              <a:bodyPr wrap="none">
                <a:spAutoFit/>
              </a:bodyPr>
              <a:lstStyle/>
              <a:p>
                <a:r>
                  <a:rPr lang="ru-RU"/>
                  <a:t>умение</a:t>
                </a:r>
              </a:p>
            </p:txBody>
          </p:sp>
          <p:sp>
            <p:nvSpPr>
              <p:cNvPr id="42002" name="TextBox 18"/>
              <p:cNvSpPr txBox="1">
                <a:spLocks noChangeArrowheads="1"/>
              </p:cNvSpPr>
              <p:nvPr/>
            </p:nvSpPr>
            <p:spPr bwMode="auto">
              <a:xfrm>
                <a:off x="7838791" y="2245364"/>
                <a:ext cx="864339" cy="1200329"/>
              </a:xfrm>
              <a:prstGeom prst="rect">
                <a:avLst/>
              </a:prstGeom>
              <a:noFill/>
              <a:ln w="9525">
                <a:noFill/>
                <a:miter lim="800000"/>
                <a:headEnd/>
                <a:tailEnd/>
              </a:ln>
            </p:spPr>
            <p:txBody>
              <a:bodyPr wrap="none">
                <a:spAutoFit/>
              </a:bodyPr>
              <a:lstStyle/>
              <a:p>
                <a:r>
                  <a:rPr lang="ru-RU" sz="7200"/>
                  <a:t>©</a:t>
                </a:r>
              </a:p>
            </p:txBody>
          </p:sp>
          <p:grpSp>
            <p:nvGrpSpPr>
              <p:cNvPr id="42003" name="Группа 21"/>
              <p:cNvGrpSpPr>
                <a:grpSpLocks/>
              </p:cNvGrpSpPr>
              <p:nvPr/>
            </p:nvGrpSpPr>
            <p:grpSpPr bwMode="auto">
              <a:xfrm>
                <a:off x="7163564" y="2101731"/>
                <a:ext cx="554960" cy="707886"/>
                <a:chOff x="7869763" y="3565918"/>
                <a:chExt cx="554960" cy="707886"/>
              </a:xfrm>
            </p:grpSpPr>
            <p:sp>
              <p:nvSpPr>
                <p:cNvPr id="42019" name="TextBox 19"/>
                <p:cNvSpPr txBox="1">
                  <a:spLocks noChangeArrowheads="1"/>
                </p:cNvSpPr>
                <p:nvPr/>
              </p:nvSpPr>
              <p:spPr bwMode="auto">
                <a:xfrm>
                  <a:off x="7869763" y="3565918"/>
                  <a:ext cx="554960" cy="707886"/>
                </a:xfrm>
                <a:prstGeom prst="rect">
                  <a:avLst/>
                </a:prstGeom>
                <a:noFill/>
                <a:ln w="9525">
                  <a:noFill/>
                  <a:miter lim="800000"/>
                  <a:headEnd/>
                  <a:tailEnd/>
                </a:ln>
              </p:spPr>
              <p:txBody>
                <a:bodyPr wrap="none">
                  <a:spAutoFit/>
                </a:bodyPr>
                <a:lstStyle/>
                <a:p>
                  <a:r>
                    <a:rPr lang="en-US" sz="4000"/>
                    <a:t>R</a:t>
                  </a:r>
                  <a:endParaRPr lang="ru-RU" sz="4000"/>
                </a:p>
              </p:txBody>
            </p:sp>
            <p:sp>
              <p:nvSpPr>
                <p:cNvPr id="21" name="Овал 20"/>
                <p:cNvSpPr/>
                <p:nvPr/>
              </p:nvSpPr>
              <p:spPr>
                <a:xfrm>
                  <a:off x="7870195" y="3631346"/>
                  <a:ext cx="554545" cy="576830"/>
                </a:xfrm>
                <a:prstGeom prst="ellipse">
                  <a:avLst/>
                </a:pr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grpSp>
          <p:pic>
            <p:nvPicPr>
              <p:cNvPr id="42004" name="Рисунок 22"/>
              <p:cNvPicPr>
                <a:picLocks noChangeAspect="1"/>
              </p:cNvPicPr>
              <p:nvPr/>
            </p:nvPicPr>
            <p:blipFill>
              <a:blip r:embed="rId10"/>
              <a:srcRect/>
              <a:stretch>
                <a:fillRect/>
              </a:stretch>
            </p:blipFill>
            <p:spPr bwMode="auto">
              <a:xfrm>
                <a:off x="7222481" y="387032"/>
                <a:ext cx="1316166" cy="1637373"/>
              </a:xfrm>
              <a:prstGeom prst="rect">
                <a:avLst/>
              </a:prstGeom>
              <a:noFill/>
              <a:ln w="9525">
                <a:noFill/>
                <a:miter lim="800000"/>
                <a:headEnd/>
                <a:tailEnd/>
              </a:ln>
            </p:spPr>
          </p:pic>
          <p:pic>
            <p:nvPicPr>
              <p:cNvPr id="26" name="Рисунок 25"/>
              <p:cNvPicPr>
                <a:picLocks noChangeAspect="1"/>
              </p:cNvPicPr>
              <p:nvPr/>
            </p:nvPicPr>
            <p:blipFill>
              <a:blip r:embed="rId11"/>
              <a:srcRect/>
              <a:stretch>
                <a:fillRect/>
              </a:stretch>
            </p:blipFill>
            <p:spPr bwMode="auto">
              <a:xfrm rot="1929570">
                <a:off x="951195" y="2413241"/>
                <a:ext cx="2019742" cy="1514807"/>
              </a:xfrm>
              <a:prstGeom prst="rect">
                <a:avLst/>
              </a:prstGeom>
              <a:noFill/>
              <a:ln w="9525">
                <a:noFill/>
                <a:miter lim="800000"/>
                <a:headEnd/>
                <a:tailEnd/>
              </a:ln>
              <a:effectLst>
                <a:outerShdw dist="38100" dir="2700000" algn="tl" rotWithShape="0">
                  <a:srgbClr val="000000">
                    <a:alpha val="39999"/>
                  </a:srgbClr>
                </a:outerShdw>
              </a:effectLst>
            </p:spPr>
          </p:pic>
          <p:pic>
            <p:nvPicPr>
              <p:cNvPr id="42006" name="Рисунок 27"/>
              <p:cNvPicPr>
                <a:picLocks noChangeAspect="1"/>
              </p:cNvPicPr>
              <p:nvPr/>
            </p:nvPicPr>
            <p:blipFill>
              <a:blip r:embed="rId12"/>
              <a:srcRect/>
              <a:stretch>
                <a:fillRect/>
              </a:stretch>
            </p:blipFill>
            <p:spPr bwMode="auto">
              <a:xfrm>
                <a:off x="6212424" y="4562011"/>
                <a:ext cx="2070025" cy="2014578"/>
              </a:xfrm>
              <a:prstGeom prst="rect">
                <a:avLst/>
              </a:prstGeom>
              <a:noFill/>
              <a:ln w="9525">
                <a:noFill/>
                <a:miter lim="800000"/>
                <a:headEnd/>
                <a:tailEnd/>
              </a:ln>
            </p:spPr>
          </p:pic>
          <p:pic>
            <p:nvPicPr>
              <p:cNvPr id="42007" name="Рисунок 28"/>
              <p:cNvPicPr>
                <a:picLocks noChangeAspect="1"/>
              </p:cNvPicPr>
              <p:nvPr/>
            </p:nvPicPr>
            <p:blipFill>
              <a:blip r:embed="rId13"/>
              <a:srcRect/>
              <a:stretch>
                <a:fillRect/>
              </a:stretch>
            </p:blipFill>
            <p:spPr bwMode="auto">
              <a:xfrm>
                <a:off x="911051" y="4738188"/>
                <a:ext cx="2112828" cy="1707869"/>
              </a:xfrm>
              <a:prstGeom prst="rect">
                <a:avLst/>
              </a:prstGeom>
              <a:noFill/>
              <a:ln w="9525">
                <a:noFill/>
                <a:miter lim="800000"/>
                <a:headEnd/>
                <a:tailEnd/>
              </a:ln>
            </p:spPr>
          </p:pic>
          <p:sp>
            <p:nvSpPr>
              <p:cNvPr id="42008" name="TextBox 29"/>
              <p:cNvSpPr txBox="1">
                <a:spLocks noChangeArrowheads="1"/>
              </p:cNvSpPr>
              <p:nvPr/>
            </p:nvSpPr>
            <p:spPr bwMode="auto">
              <a:xfrm>
                <a:off x="3915837" y="602226"/>
                <a:ext cx="628698" cy="830997"/>
              </a:xfrm>
              <a:prstGeom prst="rect">
                <a:avLst/>
              </a:prstGeom>
              <a:noFill/>
              <a:ln w="9525">
                <a:noFill/>
                <a:miter lim="800000"/>
                <a:headEnd/>
                <a:tailEnd/>
              </a:ln>
            </p:spPr>
            <p:txBody>
              <a:bodyPr wrap="none">
                <a:spAutoFit/>
              </a:bodyPr>
              <a:lstStyle/>
              <a:p>
                <a:r>
                  <a:rPr lang="en-US" sz="4800" b="1"/>
                  <a:t>A</a:t>
                </a:r>
                <a:endParaRPr lang="ru-RU" sz="4800" b="1"/>
              </a:p>
            </p:txBody>
          </p:sp>
          <p:sp>
            <p:nvSpPr>
              <p:cNvPr id="42009" name="TextBox 30"/>
              <p:cNvSpPr txBox="1">
                <a:spLocks noChangeArrowheads="1"/>
              </p:cNvSpPr>
              <p:nvPr/>
            </p:nvSpPr>
            <p:spPr bwMode="auto">
              <a:xfrm>
                <a:off x="5033074" y="391653"/>
                <a:ext cx="617477" cy="1107997"/>
              </a:xfrm>
              <a:prstGeom prst="rect">
                <a:avLst/>
              </a:prstGeom>
              <a:noFill/>
              <a:ln w="9525">
                <a:noFill/>
                <a:miter lim="800000"/>
                <a:headEnd/>
                <a:tailEnd/>
              </a:ln>
            </p:spPr>
            <p:txBody>
              <a:bodyPr wrap="none">
                <a:spAutoFit/>
              </a:bodyPr>
              <a:lstStyle/>
              <a:p>
                <a:r>
                  <a:rPr lang="ru-RU" sz="6600">
                    <a:latin typeface="Comic Sans MS" pitchFamily="66" charset="0"/>
                  </a:rPr>
                  <a:t>а</a:t>
                </a:r>
              </a:p>
            </p:txBody>
          </p:sp>
          <p:pic>
            <p:nvPicPr>
              <p:cNvPr id="42010" name="Рисунок 33"/>
              <p:cNvPicPr>
                <a:picLocks noChangeAspect="1"/>
              </p:cNvPicPr>
              <p:nvPr/>
            </p:nvPicPr>
            <p:blipFill>
              <a:blip r:embed="rId14"/>
              <a:srcRect/>
              <a:stretch>
                <a:fillRect/>
              </a:stretch>
            </p:blipFill>
            <p:spPr bwMode="auto">
              <a:xfrm rot="-735598">
                <a:off x="3486425" y="5084404"/>
                <a:ext cx="2075426" cy="1368087"/>
              </a:xfrm>
              <a:prstGeom prst="rect">
                <a:avLst/>
              </a:prstGeom>
              <a:noFill/>
              <a:ln w="9525">
                <a:noFill/>
                <a:miter lim="800000"/>
                <a:headEnd/>
                <a:tailEnd/>
              </a:ln>
            </p:spPr>
          </p:pic>
          <p:sp>
            <p:nvSpPr>
              <p:cNvPr id="42011" name="TextBox 34"/>
              <p:cNvSpPr txBox="1">
                <a:spLocks noChangeArrowheads="1"/>
              </p:cNvSpPr>
              <p:nvPr/>
            </p:nvSpPr>
            <p:spPr bwMode="auto">
              <a:xfrm rot="433189">
                <a:off x="1769466" y="3577469"/>
                <a:ext cx="1801634" cy="696872"/>
              </a:xfrm>
              <a:prstGeom prst="rect">
                <a:avLst/>
              </a:prstGeom>
              <a:noFill/>
              <a:ln w="9525">
                <a:noFill/>
                <a:miter lim="800000"/>
                <a:headEnd/>
                <a:tailEnd/>
              </a:ln>
            </p:spPr>
            <p:txBody>
              <a:bodyPr wrap="none">
                <a:spAutoFit/>
              </a:bodyPr>
              <a:lstStyle/>
              <a:p>
                <a:r>
                  <a:rPr lang="ru-RU"/>
                  <a:t>выбор </a:t>
                </a:r>
              </a:p>
              <a:p>
                <a:r>
                  <a:rPr lang="ru-RU"/>
                  <a:t>инструментов</a:t>
                </a:r>
              </a:p>
            </p:txBody>
          </p:sp>
          <p:sp>
            <p:nvSpPr>
              <p:cNvPr id="42012" name="TextBox 35"/>
              <p:cNvSpPr txBox="1">
                <a:spLocks noChangeArrowheads="1"/>
              </p:cNvSpPr>
              <p:nvPr/>
            </p:nvSpPr>
            <p:spPr bwMode="auto">
              <a:xfrm rot="154685">
                <a:off x="1960848" y="4933137"/>
                <a:ext cx="1223412" cy="646331"/>
              </a:xfrm>
              <a:prstGeom prst="rect">
                <a:avLst/>
              </a:prstGeom>
              <a:noFill/>
              <a:ln w="9525">
                <a:noFill/>
                <a:miter lim="800000"/>
                <a:headEnd/>
                <a:tailEnd/>
              </a:ln>
            </p:spPr>
            <p:txBody>
              <a:bodyPr wrap="none">
                <a:spAutoFit/>
              </a:bodyPr>
              <a:lstStyle/>
              <a:p>
                <a:r>
                  <a:rPr lang="ru-RU"/>
                  <a:t>Принятие</a:t>
                </a:r>
              </a:p>
              <a:p>
                <a:r>
                  <a:rPr lang="ru-RU"/>
                  <a:t>решения</a:t>
                </a:r>
              </a:p>
            </p:txBody>
          </p:sp>
          <p:sp>
            <p:nvSpPr>
              <p:cNvPr id="42013" name="TextBox 36"/>
              <p:cNvSpPr txBox="1">
                <a:spLocks noChangeArrowheads="1"/>
              </p:cNvSpPr>
              <p:nvPr/>
            </p:nvSpPr>
            <p:spPr bwMode="auto">
              <a:xfrm rot="-253334">
                <a:off x="3279641" y="1368074"/>
                <a:ext cx="2101729" cy="646331"/>
              </a:xfrm>
              <a:prstGeom prst="rect">
                <a:avLst/>
              </a:prstGeom>
              <a:noFill/>
              <a:ln w="9525">
                <a:noFill/>
                <a:miter lim="800000"/>
                <a:headEnd/>
                <a:tailEnd/>
              </a:ln>
            </p:spPr>
            <p:txBody>
              <a:bodyPr wrap="none">
                <a:spAutoFit/>
              </a:bodyPr>
              <a:lstStyle/>
              <a:p>
                <a:r>
                  <a:rPr lang="ru-RU"/>
                  <a:t>представление в </a:t>
                </a:r>
              </a:p>
              <a:p>
                <a:r>
                  <a:rPr lang="ru-RU"/>
                  <a:t>разных формах</a:t>
                </a:r>
              </a:p>
            </p:txBody>
          </p:sp>
          <p:sp>
            <p:nvSpPr>
              <p:cNvPr id="42014" name="TextBox 37"/>
              <p:cNvSpPr txBox="1">
                <a:spLocks noChangeArrowheads="1"/>
              </p:cNvSpPr>
              <p:nvPr/>
            </p:nvSpPr>
            <p:spPr bwMode="auto">
              <a:xfrm>
                <a:off x="3645570" y="6204046"/>
                <a:ext cx="2001777" cy="398212"/>
              </a:xfrm>
              <a:prstGeom prst="rect">
                <a:avLst/>
              </a:prstGeom>
              <a:noFill/>
              <a:ln w="9525">
                <a:noFill/>
                <a:miter lim="800000"/>
                <a:headEnd/>
                <a:tailEnd/>
              </a:ln>
            </p:spPr>
            <p:txBody>
              <a:bodyPr wrap="none">
                <a:spAutoFit/>
              </a:bodyPr>
              <a:lstStyle/>
              <a:p>
                <a:r>
                  <a:rPr lang="ru-RU"/>
                  <a:t>поиск и анализ </a:t>
                </a:r>
              </a:p>
            </p:txBody>
          </p:sp>
          <p:sp>
            <p:nvSpPr>
              <p:cNvPr id="42015" name="TextBox 38"/>
              <p:cNvSpPr txBox="1">
                <a:spLocks noChangeArrowheads="1"/>
              </p:cNvSpPr>
              <p:nvPr/>
            </p:nvSpPr>
            <p:spPr bwMode="auto">
              <a:xfrm>
                <a:off x="6139344" y="6391923"/>
                <a:ext cx="2241704" cy="369332"/>
              </a:xfrm>
              <a:prstGeom prst="rect">
                <a:avLst/>
              </a:prstGeom>
              <a:noFill/>
              <a:ln w="9525">
                <a:noFill/>
                <a:miter lim="800000"/>
                <a:headEnd/>
                <a:tailEnd/>
              </a:ln>
            </p:spPr>
            <p:txBody>
              <a:bodyPr wrap="none">
                <a:spAutoFit/>
              </a:bodyPr>
              <a:lstStyle/>
              <a:p>
                <a:r>
                  <a:rPr lang="ru-RU"/>
                  <a:t>идентифицировать</a:t>
                </a:r>
              </a:p>
            </p:txBody>
          </p:sp>
          <p:sp>
            <p:nvSpPr>
              <p:cNvPr id="42016" name="TextBox 39"/>
              <p:cNvSpPr txBox="1">
                <a:spLocks noChangeArrowheads="1"/>
              </p:cNvSpPr>
              <p:nvPr/>
            </p:nvSpPr>
            <p:spPr bwMode="auto">
              <a:xfrm>
                <a:off x="7681675" y="4492026"/>
                <a:ext cx="1296573" cy="369332"/>
              </a:xfrm>
              <a:prstGeom prst="rect">
                <a:avLst/>
              </a:prstGeom>
              <a:noFill/>
              <a:ln w="9525">
                <a:noFill/>
                <a:miter lim="800000"/>
                <a:headEnd/>
                <a:tailEnd/>
              </a:ln>
            </p:spPr>
            <p:txBody>
              <a:bodyPr wrap="none">
                <a:spAutoFit/>
              </a:bodyPr>
              <a:lstStyle/>
              <a:p>
                <a:r>
                  <a:rPr lang="ru-RU"/>
                  <a:t>оценивать</a:t>
                </a:r>
              </a:p>
            </p:txBody>
          </p:sp>
          <p:sp>
            <p:nvSpPr>
              <p:cNvPr id="42017" name="TextBox 40"/>
              <p:cNvSpPr txBox="1">
                <a:spLocks noChangeArrowheads="1"/>
              </p:cNvSpPr>
              <p:nvPr/>
            </p:nvSpPr>
            <p:spPr bwMode="auto">
              <a:xfrm rot="990028">
                <a:off x="6342696" y="2930199"/>
                <a:ext cx="2184706" cy="696872"/>
              </a:xfrm>
              <a:prstGeom prst="rect">
                <a:avLst/>
              </a:prstGeom>
              <a:noFill/>
              <a:ln w="9525">
                <a:noFill/>
                <a:miter lim="800000"/>
                <a:headEnd/>
                <a:tailEnd/>
              </a:ln>
            </p:spPr>
            <p:txBody>
              <a:bodyPr wrap="none">
                <a:spAutoFit/>
              </a:bodyPr>
              <a:lstStyle/>
              <a:p>
                <a:r>
                  <a:rPr lang="ru-RU"/>
                  <a:t>этические нормы</a:t>
                </a:r>
                <a:br>
                  <a:rPr lang="ru-RU"/>
                </a:br>
                <a:r>
                  <a:rPr lang="ru-RU"/>
                  <a:t>и правила</a:t>
                </a:r>
              </a:p>
            </p:txBody>
          </p:sp>
          <p:sp>
            <p:nvSpPr>
              <p:cNvPr id="42018" name="TextBox 41"/>
              <p:cNvSpPr txBox="1">
                <a:spLocks noChangeArrowheads="1"/>
              </p:cNvSpPr>
              <p:nvPr/>
            </p:nvSpPr>
            <p:spPr bwMode="auto">
              <a:xfrm rot="-1847492">
                <a:off x="5506474" y="1489097"/>
                <a:ext cx="1930915" cy="696872"/>
              </a:xfrm>
              <a:prstGeom prst="rect">
                <a:avLst/>
              </a:prstGeom>
              <a:noFill/>
              <a:ln w="9525">
                <a:noFill/>
                <a:miter lim="800000"/>
                <a:headEnd/>
                <a:tailEnd/>
              </a:ln>
            </p:spPr>
            <p:txBody>
              <a:bodyPr wrap="none">
                <a:spAutoFit/>
              </a:bodyPr>
              <a:lstStyle/>
              <a:p>
                <a:r>
                  <a:rPr lang="ru-RU"/>
                  <a:t>передача и </a:t>
                </a:r>
                <a:br>
                  <a:rPr lang="ru-RU"/>
                </a:br>
                <a:r>
                  <a:rPr lang="ru-RU"/>
                  <a:t>интерпретация</a:t>
                </a:r>
              </a:p>
            </p:txBody>
          </p:sp>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Соединительная линия уступом 121"/>
          <p:cNvCxnSpPr>
            <a:stCxn id="64" idx="2"/>
            <a:endCxn id="74" idx="0"/>
          </p:cNvCxnSpPr>
          <p:nvPr/>
        </p:nvCxnSpPr>
        <p:spPr>
          <a:xfrm rot="5400000">
            <a:off x="3867150" y="1120776"/>
            <a:ext cx="504825" cy="1263650"/>
          </a:xfrm>
          <a:prstGeom prst="bentConnector3">
            <a:avLst>
              <a:gd name="adj1"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4034" name="Заголовок 1"/>
          <p:cNvSpPr>
            <a:spLocks noGrp="1"/>
          </p:cNvSpPr>
          <p:nvPr>
            <p:ph type="title"/>
          </p:nvPr>
        </p:nvSpPr>
        <p:spPr/>
        <p:txBody>
          <a:bodyPr/>
          <a:lstStyle/>
          <a:p>
            <a:r>
              <a:rPr lang="ru-RU" smtClean="0"/>
              <a:t>Денотатный граф</a:t>
            </a:r>
          </a:p>
        </p:txBody>
      </p:sp>
      <p:cxnSp>
        <p:nvCxnSpPr>
          <p:cNvPr id="23" name="Соединительная линия уступом 22"/>
          <p:cNvCxnSpPr>
            <a:stCxn id="64" idx="2"/>
            <a:endCxn id="76" idx="0"/>
          </p:cNvCxnSpPr>
          <p:nvPr/>
        </p:nvCxnSpPr>
        <p:spPr>
          <a:xfrm rot="5400000">
            <a:off x="2865438" y="119063"/>
            <a:ext cx="504825" cy="3267075"/>
          </a:xfrm>
          <a:prstGeom prst="bentConnector3">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3" name="Соединительная линия уступом 122"/>
          <p:cNvCxnSpPr>
            <a:stCxn id="63" idx="2"/>
            <a:endCxn id="71" idx="0"/>
          </p:cNvCxnSpPr>
          <p:nvPr/>
        </p:nvCxnSpPr>
        <p:spPr>
          <a:xfrm rot="16200000" flipH="1">
            <a:off x="4937125" y="1330326"/>
            <a:ext cx="473075" cy="844550"/>
          </a:xfrm>
          <a:prstGeom prst="bentConnector3">
            <a:avLst>
              <a:gd name="adj1"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4" name="Соединительная линия уступом 123"/>
          <p:cNvCxnSpPr>
            <a:stCxn id="64" idx="2"/>
            <a:endCxn id="70" idx="0"/>
          </p:cNvCxnSpPr>
          <p:nvPr/>
        </p:nvCxnSpPr>
        <p:spPr>
          <a:xfrm rot="16200000" flipH="1">
            <a:off x="6018213" y="233363"/>
            <a:ext cx="504825" cy="3038475"/>
          </a:xfrm>
          <a:prstGeom prst="bentConnector3">
            <a:avLst>
              <a:gd name="adj1"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5" name="Прямая соединительная линия 124"/>
          <p:cNvCxnSpPr>
            <a:stCxn id="76" idx="2"/>
            <a:endCxn id="85" idx="0"/>
          </p:cNvCxnSpPr>
          <p:nvPr/>
        </p:nvCxnSpPr>
        <p:spPr>
          <a:xfrm flipH="1">
            <a:off x="1477963" y="2508250"/>
            <a:ext cx="6350" cy="37465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6" name="Прямая соединительная линия 125"/>
          <p:cNvCxnSpPr>
            <a:stCxn id="74" idx="2"/>
            <a:endCxn id="83" idx="0"/>
          </p:cNvCxnSpPr>
          <p:nvPr/>
        </p:nvCxnSpPr>
        <p:spPr>
          <a:xfrm>
            <a:off x="3487738" y="2508250"/>
            <a:ext cx="11112" cy="39211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1" name="Прямая соединительная линия 130"/>
          <p:cNvCxnSpPr>
            <a:stCxn id="72" idx="2"/>
            <a:endCxn id="81" idx="0"/>
          </p:cNvCxnSpPr>
          <p:nvPr/>
        </p:nvCxnSpPr>
        <p:spPr>
          <a:xfrm>
            <a:off x="5595938" y="2508250"/>
            <a:ext cx="4762" cy="39211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8" name="Соединительная линия уступом 147"/>
          <p:cNvCxnSpPr>
            <a:stCxn id="70" idx="2"/>
            <a:endCxn id="96" idx="1"/>
          </p:cNvCxnSpPr>
          <p:nvPr/>
        </p:nvCxnSpPr>
        <p:spPr>
          <a:xfrm rot="5400000">
            <a:off x="7211219" y="2289969"/>
            <a:ext cx="360363" cy="796925"/>
          </a:xfrm>
          <a:prstGeom prst="bentConnector3">
            <a:avLst>
              <a:gd name="adj1"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4" name="Соединительная линия уступом 153"/>
          <p:cNvCxnSpPr>
            <a:stCxn id="69" idx="2"/>
            <a:endCxn id="93" idx="1"/>
          </p:cNvCxnSpPr>
          <p:nvPr/>
        </p:nvCxnSpPr>
        <p:spPr>
          <a:xfrm rot="16200000" flipH="1">
            <a:off x="7989094" y="2324894"/>
            <a:ext cx="398463" cy="796925"/>
          </a:xfrm>
          <a:prstGeom prst="bentConnector3">
            <a:avLst>
              <a:gd name="adj1" fmla="val 42126"/>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7" name="Прямая соединительная линия 156"/>
          <p:cNvCxnSpPr>
            <a:stCxn id="70" idx="2"/>
            <a:endCxn id="95" idx="1"/>
          </p:cNvCxnSpPr>
          <p:nvPr/>
        </p:nvCxnSpPr>
        <p:spPr>
          <a:xfrm>
            <a:off x="7789863" y="2508250"/>
            <a:ext cx="0" cy="38417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62"/>
          <p:cNvCxnSpPr>
            <a:stCxn id="96" idx="3"/>
            <a:endCxn id="121" idx="0"/>
          </p:cNvCxnSpPr>
          <p:nvPr/>
        </p:nvCxnSpPr>
        <p:spPr>
          <a:xfrm rot="5400000">
            <a:off x="4481513" y="3051175"/>
            <a:ext cx="569912" cy="4452938"/>
          </a:xfrm>
          <a:prstGeom prst="bentConnector3">
            <a:avLst>
              <a:gd name="adj1" fmla="val 19913"/>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7" name="Соединительная линия уступом 166"/>
          <p:cNvCxnSpPr>
            <a:stCxn id="94" idx="3"/>
            <a:endCxn id="117" idx="0"/>
          </p:cNvCxnSpPr>
          <p:nvPr/>
        </p:nvCxnSpPr>
        <p:spPr>
          <a:xfrm rot="5400000">
            <a:off x="6203950" y="3976688"/>
            <a:ext cx="587375" cy="2584450"/>
          </a:xfrm>
          <a:prstGeom prst="bentConnector3">
            <a:avLst>
              <a:gd name="adj1"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0" name="Соединительная линия уступом 169"/>
          <p:cNvCxnSpPr>
            <a:stCxn id="93" idx="3"/>
            <a:endCxn id="111" idx="0"/>
          </p:cNvCxnSpPr>
          <p:nvPr/>
        </p:nvCxnSpPr>
        <p:spPr>
          <a:xfrm rot="5400000">
            <a:off x="7766051" y="4741862"/>
            <a:ext cx="582612" cy="1058863"/>
          </a:xfrm>
          <a:prstGeom prst="bentConnector3">
            <a:avLst>
              <a:gd name="adj1" fmla="val 76187"/>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 name="Группа 61"/>
          <p:cNvGrpSpPr/>
          <p:nvPr/>
        </p:nvGrpSpPr>
        <p:grpSpPr>
          <a:xfrm>
            <a:off x="611188" y="952576"/>
            <a:ext cx="8280336" cy="563952"/>
            <a:chOff x="2731" y="813"/>
            <a:chExt cx="8280336" cy="881261"/>
          </a:xfrm>
          <a:effectLst>
            <a:outerShdw blurRad="50800" dist="38100" dir="2700000" algn="tl" rotWithShape="0">
              <a:prstClr val="black">
                <a:alpha val="40000"/>
              </a:prstClr>
            </a:outerShdw>
          </a:effectLst>
        </p:grpSpPr>
        <p:sp>
          <p:nvSpPr>
            <p:cNvPr id="63" name="Скругленный прямоугольник 62"/>
            <p:cNvSpPr/>
            <p:nvPr/>
          </p:nvSpPr>
          <p:spPr>
            <a:xfrm>
              <a:off x="2731" y="813"/>
              <a:ext cx="8280336" cy="881261"/>
            </a:xfrm>
            <a:prstGeom prst="roundRect">
              <a:avLst>
                <a:gd name="adj" fmla="val 10000"/>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4" name="Скругленный прямоугольник 4"/>
            <p:cNvSpPr txBox="1"/>
            <p:nvPr/>
          </p:nvSpPr>
          <p:spPr>
            <a:xfrm>
              <a:off x="28542" y="26624"/>
              <a:ext cx="8228714" cy="829639"/>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spcCol="1270" anchor="ctr"/>
            <a:lstStyle/>
            <a:p>
              <a:pPr algn="ctr" defTabSz="889000" fontAlgn="auto">
                <a:lnSpc>
                  <a:spcPct val="90000"/>
                </a:lnSpc>
                <a:spcAft>
                  <a:spcPct val="35000"/>
                </a:spcAft>
                <a:defRPr/>
              </a:pPr>
              <a:r>
                <a:rPr lang="ru-RU" sz="2000" b="1" dirty="0"/>
                <a:t>ПРОГРАММНОЕ ОБЕСПЕЧЕНИЕ</a:t>
              </a:r>
            </a:p>
          </p:txBody>
        </p:sp>
      </p:grpSp>
      <p:grpSp>
        <p:nvGrpSpPr>
          <p:cNvPr id="4" name="Группа 64"/>
          <p:cNvGrpSpPr/>
          <p:nvPr/>
        </p:nvGrpSpPr>
        <p:grpSpPr>
          <a:xfrm>
            <a:off x="615433" y="1988840"/>
            <a:ext cx="1737352" cy="534705"/>
            <a:chOff x="17739" y="1052678"/>
            <a:chExt cx="1128805" cy="1037502"/>
          </a:xfrm>
          <a:effectLst>
            <a:outerShdw blurRad="50800" dist="38100" dir="2700000" algn="tl" rotWithShape="0">
              <a:prstClr val="black">
                <a:alpha val="40000"/>
              </a:prstClr>
            </a:outerShdw>
          </a:effectLst>
        </p:grpSpPr>
        <p:sp>
          <p:nvSpPr>
            <p:cNvPr id="75" name="Скругленный прямоугольник 74"/>
            <p:cNvSpPr/>
            <p:nvPr/>
          </p:nvSpPr>
          <p:spPr>
            <a:xfrm>
              <a:off x="17739" y="1052678"/>
              <a:ext cx="1128805" cy="1037502"/>
            </a:xfrm>
            <a:prstGeom prst="roundRect">
              <a:avLst>
                <a:gd name="adj" fmla="val 10000"/>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6" name="Скругленный прямоугольник 4"/>
            <p:cNvSpPr txBox="1"/>
            <p:nvPr/>
          </p:nvSpPr>
          <p:spPr>
            <a:xfrm>
              <a:off x="48126" y="1083065"/>
              <a:ext cx="1068030" cy="976728"/>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spcCol="1270" anchor="ctr"/>
            <a:lstStyle/>
            <a:p>
              <a:pPr algn="ctr" defTabSz="889000" fontAlgn="auto">
                <a:lnSpc>
                  <a:spcPct val="90000"/>
                </a:lnSpc>
                <a:spcAft>
                  <a:spcPct val="35000"/>
                </a:spcAft>
                <a:defRPr/>
              </a:pPr>
              <a:r>
                <a:rPr lang="ru-RU" sz="2000" dirty="0"/>
                <a:t>управляет</a:t>
              </a:r>
            </a:p>
          </p:txBody>
        </p:sp>
      </p:grpSp>
      <p:grpSp>
        <p:nvGrpSpPr>
          <p:cNvPr id="10" name="Группа 78"/>
          <p:cNvGrpSpPr/>
          <p:nvPr/>
        </p:nvGrpSpPr>
        <p:grpSpPr>
          <a:xfrm>
            <a:off x="4645024" y="2889176"/>
            <a:ext cx="1912249" cy="1433215"/>
            <a:chOff x="2647618" y="2260784"/>
            <a:chExt cx="578429" cy="2110503"/>
          </a:xfrm>
          <a:effectLst>
            <a:outerShdw blurRad="50800" dist="38100" dir="2700000" algn="tl" rotWithShape="0">
              <a:prstClr val="black">
                <a:alpha val="40000"/>
              </a:prstClr>
            </a:outerShdw>
          </a:effectLst>
        </p:grpSpPr>
        <p:sp>
          <p:nvSpPr>
            <p:cNvPr id="80" name="Скругленный прямоугольник 79"/>
            <p:cNvSpPr/>
            <p:nvPr/>
          </p:nvSpPr>
          <p:spPr>
            <a:xfrm>
              <a:off x="2647618" y="2260784"/>
              <a:ext cx="578429" cy="2110503"/>
            </a:xfrm>
            <a:prstGeom prst="roundRect">
              <a:avLst>
                <a:gd name="adj" fmla="val 10000"/>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1" name="Скругленный прямоугольник 8"/>
            <p:cNvSpPr txBox="1"/>
            <p:nvPr/>
          </p:nvSpPr>
          <p:spPr>
            <a:xfrm>
              <a:off x="2664560" y="2277726"/>
              <a:ext cx="544545" cy="2076619"/>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spcCol="1270" anchor="ctr"/>
            <a:lstStyle/>
            <a:p>
              <a:pPr algn="ctr" defTabSz="889000" fontAlgn="auto">
                <a:lnSpc>
                  <a:spcPct val="90000"/>
                </a:lnSpc>
                <a:spcAft>
                  <a:spcPct val="35000"/>
                </a:spcAft>
                <a:defRPr/>
              </a:pPr>
              <a:r>
                <a:rPr lang="ru-RU" sz="2000" dirty="0"/>
                <a:t>роль посредника между пользователем и данными</a:t>
              </a:r>
            </a:p>
          </p:txBody>
        </p:sp>
      </p:grpSp>
      <p:grpSp>
        <p:nvGrpSpPr>
          <p:cNvPr id="9" name="Группа 77"/>
          <p:cNvGrpSpPr/>
          <p:nvPr/>
        </p:nvGrpSpPr>
        <p:grpSpPr>
          <a:xfrm>
            <a:off x="2480780" y="2889175"/>
            <a:ext cx="2035234" cy="1388102"/>
            <a:chOff x="1470273" y="2260784"/>
            <a:chExt cx="578429" cy="2110503"/>
          </a:xfrm>
          <a:effectLst>
            <a:outerShdw blurRad="50800" dist="38100" dir="2700000" algn="tl" rotWithShape="0">
              <a:prstClr val="black">
                <a:alpha val="40000"/>
              </a:prstClr>
            </a:outerShdw>
          </a:effectLst>
        </p:grpSpPr>
        <p:sp>
          <p:nvSpPr>
            <p:cNvPr id="82" name="Скругленный прямоугольник 81"/>
            <p:cNvSpPr/>
            <p:nvPr/>
          </p:nvSpPr>
          <p:spPr>
            <a:xfrm>
              <a:off x="1470273" y="2260784"/>
              <a:ext cx="578429" cy="2110503"/>
            </a:xfrm>
            <a:prstGeom prst="roundRect">
              <a:avLst>
                <a:gd name="adj" fmla="val 10000"/>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3" name="Скругленный прямоугольник 6"/>
            <p:cNvSpPr txBox="1"/>
            <p:nvPr/>
          </p:nvSpPr>
          <p:spPr>
            <a:xfrm>
              <a:off x="1487215" y="2277726"/>
              <a:ext cx="544545" cy="2076619"/>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spcCol="1270" anchor="ctr"/>
            <a:lstStyle/>
            <a:p>
              <a:pPr algn="ctr" defTabSz="889000" fontAlgn="auto">
                <a:lnSpc>
                  <a:spcPct val="90000"/>
                </a:lnSpc>
                <a:spcAft>
                  <a:spcPct val="35000"/>
                </a:spcAft>
                <a:defRPr/>
              </a:pPr>
              <a:r>
                <a:rPr lang="ru-RU" sz="2000" dirty="0"/>
                <a:t>пользователя инструментами для работы с данными</a:t>
              </a:r>
            </a:p>
          </p:txBody>
        </p:sp>
      </p:grpSp>
      <p:grpSp>
        <p:nvGrpSpPr>
          <p:cNvPr id="8" name="Группа 76"/>
          <p:cNvGrpSpPr/>
          <p:nvPr/>
        </p:nvGrpSpPr>
        <p:grpSpPr>
          <a:xfrm>
            <a:off x="602378" y="2871674"/>
            <a:ext cx="1750407" cy="1422072"/>
            <a:chOff x="292927" y="2260784"/>
            <a:chExt cx="578429" cy="2110503"/>
          </a:xfrm>
          <a:effectLst>
            <a:outerShdw blurRad="50800" dist="38100" dir="2700000" algn="tl" rotWithShape="0">
              <a:prstClr val="black">
                <a:alpha val="40000"/>
              </a:prstClr>
            </a:outerShdw>
          </a:effectLst>
        </p:grpSpPr>
        <p:sp>
          <p:nvSpPr>
            <p:cNvPr id="84" name="Скругленный прямоугольник 83"/>
            <p:cNvSpPr/>
            <p:nvPr/>
          </p:nvSpPr>
          <p:spPr>
            <a:xfrm>
              <a:off x="292927" y="2260784"/>
              <a:ext cx="578429" cy="2110503"/>
            </a:xfrm>
            <a:prstGeom prst="roundRect">
              <a:avLst>
                <a:gd name="adj" fmla="val 10000"/>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5" name="Скругленный прямоугольник 4"/>
            <p:cNvSpPr txBox="1"/>
            <p:nvPr/>
          </p:nvSpPr>
          <p:spPr>
            <a:xfrm>
              <a:off x="309869" y="2277726"/>
              <a:ext cx="544545" cy="2076619"/>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spcCol="1270" anchor="ctr"/>
            <a:lstStyle/>
            <a:p>
              <a:pPr algn="ctr" defTabSz="889000" fontAlgn="auto">
                <a:lnSpc>
                  <a:spcPct val="90000"/>
                </a:lnSpc>
                <a:spcAft>
                  <a:spcPct val="35000"/>
                </a:spcAft>
                <a:defRPr/>
              </a:pPr>
              <a:r>
                <a:rPr lang="ru-RU" sz="2000" dirty="0"/>
                <a:t>ресурсами компьютера</a:t>
              </a:r>
            </a:p>
          </p:txBody>
        </p:sp>
      </p:grpSp>
      <p:grpSp>
        <p:nvGrpSpPr>
          <p:cNvPr id="44052" name="Группа 160"/>
          <p:cNvGrpSpPr>
            <a:grpSpLocks/>
          </p:cNvGrpSpPr>
          <p:nvPr/>
        </p:nvGrpSpPr>
        <p:grpSpPr bwMode="auto">
          <a:xfrm>
            <a:off x="6650038" y="2851150"/>
            <a:ext cx="2278062" cy="2162175"/>
            <a:chOff x="6660388" y="2851409"/>
            <a:chExt cx="2278285" cy="2161767"/>
          </a:xfrm>
        </p:grpSpPr>
        <p:grpSp>
          <p:nvGrpSpPr>
            <p:cNvPr id="44059" name="Группа 88"/>
            <p:cNvGrpSpPr>
              <a:grpSpLocks/>
            </p:cNvGrpSpPr>
            <p:nvPr/>
          </p:nvGrpSpPr>
          <p:grpSpPr bwMode="auto">
            <a:xfrm>
              <a:off x="6660388" y="2867282"/>
              <a:ext cx="684279" cy="2125262"/>
              <a:chOff x="5070511" y="2667328"/>
              <a:chExt cx="1197903" cy="1165138"/>
            </a:xfrm>
          </p:grpSpPr>
          <p:sp>
            <p:nvSpPr>
              <p:cNvPr id="96" name="Скругленный прямоугольник 95"/>
              <p:cNvSpPr/>
              <p:nvPr/>
            </p:nvSpPr>
            <p:spPr>
              <a:xfrm rot="5400000">
                <a:off x="5086894" y="2650945"/>
                <a:ext cx="1165138" cy="1197903"/>
              </a:xfrm>
              <a:prstGeom prst="roundRect">
                <a:avLst>
                  <a:gd name="adj" fmla="val 10000"/>
                </a:avLst>
              </a:prstGeom>
              <a:solidFill>
                <a:srgbClr val="00B0F0"/>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7" name="Скругленный прямоугольник 4"/>
              <p:cNvSpPr txBox="1"/>
              <p:nvPr/>
            </p:nvSpPr>
            <p:spPr>
              <a:xfrm rot="5400000">
                <a:off x="5120829" y="2684298"/>
                <a:ext cx="1097265" cy="1131198"/>
              </a:xfrm>
              <a:prstGeom prst="rect">
                <a:avLst/>
              </a:prstGeom>
            </p:spPr>
            <p:style>
              <a:lnRef idx="0">
                <a:scrgbClr r="0" g="0" b="0"/>
              </a:lnRef>
              <a:fillRef idx="0">
                <a:scrgbClr r="0" g="0" b="0"/>
              </a:fillRef>
              <a:effectRef idx="0">
                <a:scrgbClr r="0" g="0" b="0"/>
              </a:effectRef>
              <a:fontRef idx="minor">
                <a:schemeClr val="lt1"/>
              </a:fontRef>
            </p:style>
            <p:txBody>
              <a:bodyPr vert="horz" lIns="76200" tIns="76200" rIns="76200" bIns="76200" spcCol="1270" anchor="ctr"/>
              <a:lstStyle/>
              <a:p>
                <a:pPr algn="ctr" defTabSz="889000" fontAlgn="auto">
                  <a:lnSpc>
                    <a:spcPct val="90000"/>
                  </a:lnSpc>
                  <a:spcAft>
                    <a:spcPct val="35000"/>
                  </a:spcAft>
                  <a:defRPr/>
                </a:pPr>
                <a:r>
                  <a:rPr lang="ru-RU" sz="2000" dirty="0"/>
                  <a:t>по степени переносимости</a:t>
                </a:r>
              </a:p>
            </p:txBody>
          </p:sp>
        </p:grpSp>
        <p:grpSp>
          <p:nvGrpSpPr>
            <p:cNvPr id="44060" name="Группа 89"/>
            <p:cNvGrpSpPr>
              <a:grpSpLocks/>
            </p:cNvGrpSpPr>
            <p:nvPr/>
          </p:nvGrpSpPr>
          <p:grpSpPr bwMode="auto">
            <a:xfrm>
              <a:off x="7457531" y="2851409"/>
              <a:ext cx="684000" cy="2124000"/>
              <a:chOff x="6112834" y="2819989"/>
              <a:chExt cx="1167804" cy="1752719"/>
            </a:xfrm>
          </p:grpSpPr>
          <p:sp>
            <p:nvSpPr>
              <p:cNvPr id="94" name="Скругленный прямоугольник 93"/>
              <p:cNvSpPr/>
              <p:nvPr/>
            </p:nvSpPr>
            <p:spPr>
              <a:xfrm rot="5400000">
                <a:off x="5820509" y="3112074"/>
                <a:ext cx="1752450" cy="1168280"/>
              </a:xfrm>
              <a:prstGeom prst="roundRect">
                <a:avLst>
                  <a:gd name="adj" fmla="val 10000"/>
                </a:avLst>
              </a:prstGeom>
              <a:solidFill>
                <a:srgbClr val="00B0F0"/>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5" name="Скругленный прямоугольник 6"/>
              <p:cNvSpPr txBox="1"/>
              <p:nvPr/>
            </p:nvSpPr>
            <p:spPr>
              <a:xfrm rot="5400000">
                <a:off x="5854563" y="3147312"/>
                <a:ext cx="1684343" cy="1097806"/>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spcCol="1270" anchor="ctr"/>
              <a:lstStyle/>
              <a:p>
                <a:pPr algn="ctr" defTabSz="889000" fontAlgn="auto">
                  <a:lnSpc>
                    <a:spcPct val="90000"/>
                  </a:lnSpc>
                  <a:spcAft>
                    <a:spcPct val="35000"/>
                  </a:spcAft>
                  <a:defRPr/>
                </a:pPr>
                <a:r>
                  <a:rPr lang="ru-RU" sz="2000" dirty="0"/>
                  <a:t>по способу распространения</a:t>
                </a:r>
              </a:p>
            </p:txBody>
          </p:sp>
        </p:grpSp>
        <p:grpSp>
          <p:nvGrpSpPr>
            <p:cNvPr id="44061" name="Группа 90"/>
            <p:cNvGrpSpPr>
              <a:grpSpLocks/>
            </p:cNvGrpSpPr>
            <p:nvPr/>
          </p:nvGrpSpPr>
          <p:grpSpPr bwMode="auto">
            <a:xfrm>
              <a:off x="8254673" y="2889176"/>
              <a:ext cx="684000" cy="2124000"/>
              <a:chOff x="6923064" y="1853061"/>
              <a:chExt cx="937274" cy="1752719"/>
            </a:xfrm>
          </p:grpSpPr>
          <p:sp>
            <p:nvSpPr>
              <p:cNvPr id="92" name="Скругленный прямоугольник 91"/>
              <p:cNvSpPr/>
              <p:nvPr/>
            </p:nvSpPr>
            <p:spPr>
              <a:xfrm rot="5400000">
                <a:off x="6515284" y="2260727"/>
                <a:ext cx="1752450" cy="937656"/>
              </a:xfrm>
              <a:prstGeom prst="roundRect">
                <a:avLst>
                  <a:gd name="adj" fmla="val 10000"/>
                </a:avLst>
              </a:prstGeom>
              <a:solidFill>
                <a:srgbClr val="00B0F0"/>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3" name="Скругленный прямоугольник 8"/>
              <p:cNvSpPr txBox="1"/>
              <p:nvPr/>
            </p:nvSpPr>
            <p:spPr>
              <a:xfrm rot="5400000">
                <a:off x="6542790" y="2289009"/>
                <a:ext cx="1697440" cy="881094"/>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spcCol="1270" anchor="ctr"/>
              <a:lstStyle/>
              <a:p>
                <a:pPr algn="ctr" defTabSz="889000" fontAlgn="auto">
                  <a:lnSpc>
                    <a:spcPct val="90000"/>
                  </a:lnSpc>
                  <a:spcAft>
                    <a:spcPct val="35000"/>
                  </a:spcAft>
                  <a:defRPr/>
                </a:pPr>
                <a:r>
                  <a:rPr lang="ru-RU" sz="2000" dirty="0"/>
                  <a:t>по назначению</a:t>
                </a:r>
              </a:p>
            </p:txBody>
          </p:sp>
        </p:grpSp>
      </p:grpSp>
      <p:grpSp>
        <p:nvGrpSpPr>
          <p:cNvPr id="6" name="Группа 66"/>
          <p:cNvGrpSpPr/>
          <p:nvPr/>
        </p:nvGrpSpPr>
        <p:grpSpPr>
          <a:xfrm>
            <a:off x="4633583" y="1988840"/>
            <a:ext cx="1923690" cy="534705"/>
            <a:chOff x="2372431" y="1052678"/>
            <a:chExt cx="1128805" cy="1037502"/>
          </a:xfrm>
          <a:effectLst>
            <a:outerShdw blurRad="50800" dist="38100" dir="2700000" algn="tl" rotWithShape="0">
              <a:prstClr val="black">
                <a:alpha val="40000"/>
              </a:prstClr>
            </a:outerShdw>
          </a:effectLst>
        </p:grpSpPr>
        <p:sp>
          <p:nvSpPr>
            <p:cNvPr id="71" name="Скругленный прямоугольник 70"/>
            <p:cNvSpPr/>
            <p:nvPr/>
          </p:nvSpPr>
          <p:spPr>
            <a:xfrm>
              <a:off x="2372431" y="1052678"/>
              <a:ext cx="1128805" cy="1037502"/>
            </a:xfrm>
            <a:prstGeom prst="roundRect">
              <a:avLst>
                <a:gd name="adj" fmla="val 10000"/>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2" name="Скругленный прямоугольник 8"/>
            <p:cNvSpPr txBox="1"/>
            <p:nvPr/>
          </p:nvSpPr>
          <p:spPr>
            <a:xfrm>
              <a:off x="2402818" y="1083065"/>
              <a:ext cx="1068031" cy="976728"/>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spcCol="1270" anchor="ctr"/>
            <a:lstStyle/>
            <a:p>
              <a:pPr algn="ctr" defTabSz="889000" fontAlgn="auto">
                <a:lnSpc>
                  <a:spcPct val="90000"/>
                </a:lnSpc>
                <a:spcAft>
                  <a:spcPct val="35000"/>
                </a:spcAft>
                <a:defRPr/>
              </a:pPr>
              <a:r>
                <a:rPr lang="ru-RU" sz="2000" dirty="0"/>
                <a:t>выполняет </a:t>
              </a:r>
            </a:p>
          </p:txBody>
        </p:sp>
      </p:grpSp>
      <p:grpSp>
        <p:nvGrpSpPr>
          <p:cNvPr id="5" name="Группа 65"/>
          <p:cNvGrpSpPr/>
          <p:nvPr/>
        </p:nvGrpSpPr>
        <p:grpSpPr>
          <a:xfrm>
            <a:off x="2425263" y="1988840"/>
            <a:ext cx="2125417" cy="534705"/>
            <a:chOff x="1195085" y="1052678"/>
            <a:chExt cx="1128805" cy="1037502"/>
          </a:xfrm>
          <a:effectLst>
            <a:outerShdw blurRad="50800" dist="38100" dir="2700000" algn="tl" rotWithShape="0">
              <a:prstClr val="black">
                <a:alpha val="40000"/>
              </a:prstClr>
            </a:outerShdw>
          </a:effectLst>
        </p:grpSpPr>
        <p:sp>
          <p:nvSpPr>
            <p:cNvPr id="73" name="Скругленный прямоугольник 72"/>
            <p:cNvSpPr/>
            <p:nvPr/>
          </p:nvSpPr>
          <p:spPr>
            <a:xfrm>
              <a:off x="1195085" y="1052678"/>
              <a:ext cx="1128805" cy="1037502"/>
            </a:xfrm>
            <a:prstGeom prst="roundRect">
              <a:avLst>
                <a:gd name="adj" fmla="val 10000"/>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4" name="Скругленный прямоугольник 6"/>
            <p:cNvSpPr txBox="1"/>
            <p:nvPr/>
          </p:nvSpPr>
          <p:spPr>
            <a:xfrm>
              <a:off x="1225472" y="1083065"/>
              <a:ext cx="1068031" cy="976728"/>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spcCol="1270" anchor="ctr"/>
            <a:lstStyle/>
            <a:p>
              <a:pPr algn="ctr" defTabSz="889000" fontAlgn="auto">
                <a:lnSpc>
                  <a:spcPct val="90000"/>
                </a:lnSpc>
                <a:spcAft>
                  <a:spcPct val="35000"/>
                </a:spcAft>
                <a:defRPr/>
              </a:pPr>
              <a:r>
                <a:rPr lang="ru-RU" sz="2000" dirty="0"/>
                <a:t>обеспечивает</a:t>
              </a:r>
            </a:p>
          </p:txBody>
        </p:sp>
      </p:grpSp>
      <p:pic>
        <p:nvPicPr>
          <p:cNvPr id="7" name="Группа 67"/>
          <p:cNvPicPr>
            <a:picLocks noChangeArrowheads="1"/>
          </p:cNvPicPr>
          <p:nvPr/>
        </p:nvPicPr>
        <p:blipFill>
          <a:blip r:embed="rId3"/>
          <a:srcRect/>
          <a:stretch>
            <a:fillRect/>
          </a:stretch>
        </p:blipFill>
        <p:spPr bwMode="auto">
          <a:xfrm>
            <a:off x="6613525" y="1938338"/>
            <a:ext cx="2401888" cy="682625"/>
          </a:xfrm>
          <a:prstGeom prst="rect">
            <a:avLst/>
          </a:prstGeom>
          <a:noFill/>
        </p:spPr>
      </p:pic>
      <p:grpSp>
        <p:nvGrpSpPr>
          <p:cNvPr id="16" name="Группа 99"/>
          <p:cNvGrpSpPr/>
          <p:nvPr/>
        </p:nvGrpSpPr>
        <p:grpSpPr>
          <a:xfrm>
            <a:off x="4232622" y="5553242"/>
            <a:ext cx="1945665" cy="1080000"/>
            <a:chOff x="4738422" y="3599192"/>
            <a:chExt cx="576173" cy="2110503"/>
          </a:xfrm>
          <a:effectLst>
            <a:outerShdw blurRad="50800" dist="38100" dir="2700000" algn="tl" rotWithShape="0">
              <a:prstClr val="black">
                <a:alpha val="40000"/>
              </a:prstClr>
            </a:outerShdw>
          </a:effectLst>
        </p:grpSpPr>
        <p:sp>
          <p:nvSpPr>
            <p:cNvPr id="116" name="Скругленный прямоугольник 115"/>
            <p:cNvSpPr/>
            <p:nvPr/>
          </p:nvSpPr>
          <p:spPr>
            <a:xfrm>
              <a:off x="4738422" y="3599192"/>
              <a:ext cx="576173" cy="211050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7" name="Скругленный прямоугольник 8"/>
            <p:cNvSpPr txBox="1"/>
            <p:nvPr/>
          </p:nvSpPr>
          <p:spPr>
            <a:xfrm>
              <a:off x="4755298" y="3616068"/>
              <a:ext cx="542421" cy="2076751"/>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spcCol="1270" anchor="ctr"/>
            <a:lstStyle/>
            <a:p>
              <a:pPr algn="ctr" defTabSz="889000" fontAlgn="auto">
                <a:lnSpc>
                  <a:spcPct val="90000"/>
                </a:lnSpc>
                <a:spcAft>
                  <a:spcPct val="35000"/>
                </a:spcAft>
                <a:defRPr/>
              </a:pPr>
              <a:r>
                <a:rPr lang="ru-RU" sz="2000" dirty="0" smtClean="0"/>
                <a:t>закрытые открытые </a:t>
              </a:r>
              <a:r>
                <a:rPr lang="ru-RU" sz="2000" dirty="0"/>
                <a:t>свободные</a:t>
              </a:r>
            </a:p>
          </p:txBody>
        </p:sp>
      </p:grpSp>
      <p:grpSp>
        <p:nvGrpSpPr>
          <p:cNvPr id="17" name="Группа 102"/>
          <p:cNvGrpSpPr/>
          <p:nvPr/>
        </p:nvGrpSpPr>
        <p:grpSpPr>
          <a:xfrm>
            <a:off x="6311733" y="5553242"/>
            <a:ext cx="2432617" cy="1080000"/>
            <a:chOff x="6515341" y="3368662"/>
            <a:chExt cx="576173" cy="2110503"/>
          </a:xfrm>
          <a:effectLst>
            <a:outerShdw blurRad="50800" dist="38100" dir="2700000" algn="tl" rotWithShape="0">
              <a:prstClr val="black">
                <a:alpha val="40000"/>
              </a:prstClr>
            </a:outerShdw>
          </a:effectLst>
        </p:grpSpPr>
        <p:sp>
          <p:nvSpPr>
            <p:cNvPr id="110" name="Скругленный прямоугольник 109"/>
            <p:cNvSpPr/>
            <p:nvPr/>
          </p:nvSpPr>
          <p:spPr>
            <a:xfrm>
              <a:off x="6515341" y="3368662"/>
              <a:ext cx="576173" cy="211050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1" name="Скругленный прямоугольник 14"/>
            <p:cNvSpPr txBox="1"/>
            <p:nvPr/>
          </p:nvSpPr>
          <p:spPr>
            <a:xfrm>
              <a:off x="6532217" y="3385538"/>
              <a:ext cx="542421" cy="2076751"/>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spcCol="1270" anchor="ctr"/>
            <a:lstStyle/>
            <a:p>
              <a:pPr algn="ctr" defTabSz="889000" fontAlgn="auto">
                <a:lnSpc>
                  <a:spcPct val="90000"/>
                </a:lnSpc>
                <a:spcAft>
                  <a:spcPct val="35000"/>
                </a:spcAft>
                <a:defRPr/>
              </a:pPr>
              <a:r>
                <a:rPr lang="ru-RU" sz="2000" dirty="0" smtClean="0"/>
                <a:t>системные прикладные </a:t>
              </a:r>
              <a:r>
                <a:rPr lang="ru-RU" sz="2000" dirty="0"/>
                <a:t>инструментальные</a:t>
              </a:r>
            </a:p>
          </p:txBody>
        </p:sp>
      </p:grpSp>
      <p:grpSp>
        <p:nvGrpSpPr>
          <p:cNvPr id="15" name="Группа 97"/>
          <p:cNvGrpSpPr/>
          <p:nvPr/>
        </p:nvGrpSpPr>
        <p:grpSpPr>
          <a:xfrm>
            <a:off x="1087511" y="5553242"/>
            <a:ext cx="2905759" cy="1080000"/>
            <a:chOff x="3549776" y="3628802"/>
            <a:chExt cx="576173" cy="2110503"/>
          </a:xfrm>
          <a:effectLst>
            <a:outerShdw blurRad="50800" dist="38100" dir="2700000" algn="tl" rotWithShape="0">
              <a:prstClr val="black">
                <a:alpha val="40000"/>
              </a:prstClr>
            </a:outerShdw>
          </a:effectLst>
        </p:grpSpPr>
        <p:sp>
          <p:nvSpPr>
            <p:cNvPr id="120" name="Скругленный прямоугольник 119"/>
            <p:cNvSpPr/>
            <p:nvPr/>
          </p:nvSpPr>
          <p:spPr>
            <a:xfrm>
              <a:off x="3549776" y="3628802"/>
              <a:ext cx="576173" cy="2110503"/>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1" name="Скругленный прямоугольник 4"/>
            <p:cNvSpPr txBox="1"/>
            <p:nvPr/>
          </p:nvSpPr>
          <p:spPr>
            <a:xfrm>
              <a:off x="3566652" y="3645678"/>
              <a:ext cx="542421" cy="2076751"/>
            </a:xfrm>
            <a:prstGeom prst="rect">
              <a:avLst/>
            </a:prstGeom>
          </p:spPr>
          <p:style>
            <a:lnRef idx="0">
              <a:scrgbClr r="0" g="0" b="0"/>
            </a:lnRef>
            <a:fillRef idx="0">
              <a:scrgbClr r="0" g="0" b="0"/>
            </a:fillRef>
            <a:effectRef idx="0">
              <a:scrgbClr r="0" g="0" b="0"/>
            </a:effectRef>
            <a:fontRef idx="minor">
              <a:schemeClr val="lt1"/>
            </a:fontRef>
          </p:style>
          <p:txBody>
            <a:bodyPr lIns="76200" tIns="76200" rIns="76200" bIns="76200" spcCol="1270" anchor="ctr"/>
            <a:lstStyle/>
            <a:p>
              <a:pPr algn="ctr" defTabSz="889000" fontAlgn="auto">
                <a:lnSpc>
                  <a:spcPct val="90000"/>
                </a:lnSpc>
                <a:spcAft>
                  <a:spcPct val="35000"/>
                </a:spcAft>
                <a:defRPr/>
              </a:pPr>
              <a:r>
                <a:rPr lang="ru-RU" sz="2000" dirty="0" err="1"/>
                <a:t>платформозависимые</a:t>
              </a:r>
              <a:endParaRPr lang="ru-RU" sz="2000" dirty="0"/>
            </a:p>
            <a:p>
              <a:pPr algn="ctr" defTabSz="889000" fontAlgn="auto">
                <a:lnSpc>
                  <a:spcPct val="90000"/>
                </a:lnSpc>
                <a:spcAft>
                  <a:spcPct val="35000"/>
                </a:spcAft>
                <a:defRPr/>
              </a:pPr>
              <a:r>
                <a:rPr lang="ru-RU" sz="2000" dirty="0"/>
                <a:t>кроссплатформенные </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Заголовок 1"/>
          <p:cNvSpPr>
            <a:spLocks noGrp="1"/>
          </p:cNvSpPr>
          <p:nvPr>
            <p:ph type="title"/>
          </p:nvPr>
        </p:nvSpPr>
        <p:spPr/>
        <p:txBody>
          <a:bodyPr/>
          <a:lstStyle/>
          <a:p>
            <a:r>
              <a:rPr lang="ru-RU" smtClean="0"/>
              <a:t>Информационные источники</a:t>
            </a:r>
          </a:p>
        </p:txBody>
      </p:sp>
      <p:sp>
        <p:nvSpPr>
          <p:cNvPr id="46082" name="Содержимое 2"/>
          <p:cNvSpPr>
            <a:spLocks noGrp="1"/>
          </p:cNvSpPr>
          <p:nvPr>
            <p:ph idx="1"/>
          </p:nvPr>
        </p:nvSpPr>
        <p:spPr/>
        <p:txBody>
          <a:bodyPr/>
          <a:lstStyle/>
          <a:p>
            <a:pPr marL="177800" indent="-177800">
              <a:buFont typeface="Arial" charset="0"/>
              <a:buChar char="•"/>
            </a:pPr>
            <a:r>
              <a:rPr lang="ru-RU" sz="1000" dirty="0" smtClean="0">
                <a:latin typeface="Arial" charset="0"/>
                <a:cs typeface="Arial" charset="0"/>
              </a:rPr>
              <a:t>http://www.arealchange.com/blog/wp-content/uploads/2012/01/bigstock_Information_1826650.jpg</a:t>
            </a:r>
          </a:p>
          <a:p>
            <a:pPr marL="177800" indent="-177800">
              <a:buFont typeface="Arial" charset="0"/>
              <a:buChar char="•"/>
            </a:pPr>
            <a:r>
              <a:rPr lang="ru-RU" sz="1000" dirty="0" smtClean="0">
                <a:latin typeface="Arial" charset="0"/>
                <a:cs typeface="Arial" charset="0"/>
              </a:rPr>
              <a:t>http://ec-concord.ied.edu.hk/Grammar/wp-content/uploads/2015/05/books.png</a:t>
            </a:r>
          </a:p>
          <a:p>
            <a:pPr marL="177800" indent="-177800">
              <a:buFont typeface="Arial" charset="0"/>
              <a:buChar char="•"/>
            </a:pPr>
            <a:r>
              <a:rPr lang="ru-RU" sz="1000" dirty="0" smtClean="0">
                <a:latin typeface="Arial" charset="0"/>
                <a:cs typeface="Arial" charset="0"/>
              </a:rPr>
              <a:t>http://img-fotki.yandex.ru/get/5810/47407354.294/0_8f5ae_99eabb37_orig.png</a:t>
            </a:r>
          </a:p>
          <a:p>
            <a:pPr marL="177800" indent="-177800">
              <a:buFont typeface="Arial" charset="0"/>
              <a:buChar char="•"/>
            </a:pPr>
            <a:r>
              <a:rPr lang="en-US" sz="1000" dirty="0" smtClean="0">
                <a:latin typeface="Arial" charset="0"/>
                <a:cs typeface="Arial" charset="0"/>
              </a:rPr>
              <a:t>http://i.ucrazy.ru/files/i/2013.8.26/podborka-raznih-risunkov_5-9.jpeg</a:t>
            </a:r>
            <a:endParaRPr lang="ru-RU" sz="1000" dirty="0" smtClean="0">
              <a:latin typeface="Arial" charset="0"/>
              <a:cs typeface="Arial" charset="0"/>
            </a:endParaRPr>
          </a:p>
          <a:p>
            <a:pPr marL="177800" indent="-177800">
              <a:buFont typeface="Arial" charset="0"/>
              <a:buChar char="•"/>
            </a:pPr>
            <a:r>
              <a:rPr lang="ru-RU" sz="1000" dirty="0" smtClean="0">
                <a:latin typeface="Arial" charset="0"/>
                <a:cs typeface="Arial" charset="0"/>
              </a:rPr>
              <a:t>http://novosti-saratova.ru/files/2016/05/122614_020659_highres_345482132.jpg</a:t>
            </a:r>
          </a:p>
          <a:p>
            <a:pPr marL="177800" indent="-177800">
              <a:buFont typeface="Arial" charset="0"/>
              <a:buChar char="•"/>
            </a:pPr>
            <a:r>
              <a:rPr lang="en-US" sz="1000" dirty="0" smtClean="0">
                <a:latin typeface="Arial" charset="0"/>
                <a:cs typeface="Arial" charset="0"/>
              </a:rPr>
              <a:t>http://survinat.ru/2009/11/kak-dobyt-ogon-metodom-luchkovogo-veretena/</a:t>
            </a:r>
            <a:endParaRPr lang="ru-RU" sz="1000" dirty="0" smtClean="0">
              <a:latin typeface="Arial" charset="0"/>
              <a:cs typeface="Arial" charset="0"/>
            </a:endParaRPr>
          </a:p>
          <a:p>
            <a:pPr marL="177800" indent="-177800">
              <a:buFont typeface="Arial" charset="0"/>
              <a:buChar char="•"/>
            </a:pPr>
            <a:r>
              <a:rPr lang="ru-RU" sz="1000" dirty="0" smtClean="0">
                <a:latin typeface="Arial" charset="0"/>
                <a:cs typeface="Arial" charset="0"/>
              </a:rPr>
              <a:t>http://tais.ucoz.ru/solnechnaja_sistema.jpg</a:t>
            </a:r>
          </a:p>
          <a:p>
            <a:pPr marL="177800" indent="-177800">
              <a:buFont typeface="Arial" charset="0"/>
              <a:buChar char="•"/>
            </a:pPr>
            <a:r>
              <a:rPr lang="ru-RU" sz="1000" dirty="0" smtClean="0">
                <a:latin typeface="Arial" charset="0"/>
                <a:cs typeface="Arial" charset="0"/>
              </a:rPr>
              <a:t>http://paleoufpa.blogspot.ru/2013/01/a-escrita-no-egito-antigo.html</a:t>
            </a:r>
          </a:p>
          <a:p>
            <a:pPr marL="177800" indent="-177800">
              <a:buFont typeface="Arial" charset="0"/>
              <a:buChar char="•"/>
            </a:pPr>
            <a:r>
              <a:rPr lang="en-US" sz="1000" dirty="0" smtClean="0">
                <a:latin typeface="Arial" charset="0"/>
                <a:cs typeface="Arial" charset="0"/>
              </a:rPr>
              <a:t>http://www.proza.ru/2014/08/13/2076</a:t>
            </a:r>
            <a:endParaRPr lang="ru-RU" sz="1000" dirty="0" smtClean="0">
              <a:latin typeface="Arial" charset="0"/>
              <a:cs typeface="Arial" charset="0"/>
            </a:endParaRPr>
          </a:p>
          <a:p>
            <a:pPr marL="177800" indent="-177800">
              <a:buFont typeface="Arial" charset="0"/>
              <a:buChar char="•"/>
            </a:pPr>
            <a:r>
              <a:rPr lang="ru-RU" sz="1000" dirty="0" smtClean="0">
                <a:latin typeface="Arial" charset="0"/>
                <a:cs typeface="Arial" charset="0"/>
              </a:rPr>
              <a:t>http://www.my-pen.ru/collection/all/product/aurora-alpha-red-ct-ruchka-roller-m-bl</a:t>
            </a:r>
          </a:p>
          <a:p>
            <a:pPr marL="177800" indent="-177800">
              <a:buFont typeface="Arial" charset="0"/>
              <a:buChar char="•"/>
            </a:pPr>
            <a:r>
              <a:rPr lang="ru-RU" sz="1000" dirty="0" smtClean="0">
                <a:latin typeface="Arial" charset="0"/>
                <a:cs typeface="Arial" charset="0"/>
              </a:rPr>
              <a:t>http://cdn.simplesite.com/i/28/36/281756456017737256/i281756464683980402._szw1280h1280_.jpg</a:t>
            </a:r>
            <a:endParaRPr lang="en-US" sz="1000" dirty="0" smtClean="0">
              <a:latin typeface="Arial" charset="0"/>
              <a:cs typeface="Arial" charset="0"/>
            </a:endParaRPr>
          </a:p>
          <a:p>
            <a:pPr marL="177800" indent="-177800">
              <a:buFont typeface="Arial" charset="0"/>
              <a:buChar char="•"/>
            </a:pPr>
            <a:r>
              <a:rPr lang="en-US" sz="1000" dirty="0" smtClean="0">
                <a:latin typeface="Arial" charset="0"/>
                <a:cs typeface="Arial" charset="0"/>
              </a:rPr>
              <a:t>http://forumeng.ru/assets/images/products/00000020383.jpg</a:t>
            </a:r>
          </a:p>
          <a:p>
            <a:pPr marL="177800" indent="-177800">
              <a:buFont typeface="Arial" charset="0"/>
              <a:buChar char="•"/>
            </a:pPr>
            <a:r>
              <a:rPr lang="en-US" sz="1000" dirty="0" smtClean="0">
                <a:latin typeface="Arial" charset="0"/>
                <a:cs typeface="Arial" charset="0"/>
              </a:rPr>
              <a:t>http://img.sotmarket.ru/1200x1200/img/podarki/ruchki/ruchka-evrika-gvozd-0.jpg</a:t>
            </a:r>
          </a:p>
          <a:p>
            <a:pPr marL="177800" indent="-177800">
              <a:buFont typeface="Arial" charset="0"/>
              <a:buChar char="•"/>
            </a:pPr>
            <a:r>
              <a:rPr lang="en-US" sz="1000" dirty="0" smtClean="0">
                <a:latin typeface="Arial" charset="0"/>
                <a:cs typeface="Arial" charset="0"/>
              </a:rPr>
              <a:t>http://zubr-shop.ru/published/publicdata/WWWZUBRSHOPRU/attachments/SC/products_pictures/molotok-cinkovanny-zubr-20015_enla3_enl.jpg</a:t>
            </a:r>
          </a:p>
          <a:p>
            <a:pPr marL="177800" indent="-177800">
              <a:buFont typeface="Arial" charset="0"/>
              <a:buChar char="•"/>
            </a:pPr>
            <a:r>
              <a:rPr lang="en-US" sz="1000" dirty="0" smtClean="0">
                <a:latin typeface="Arial" charset="0"/>
                <a:cs typeface="Arial" charset="0"/>
              </a:rPr>
              <a:t>http://cdn.fishki.net/upload/post/201603/29/1900339/tn/77340d9f05fe0770196e789eb423f086.jpg</a:t>
            </a:r>
          </a:p>
          <a:p>
            <a:pPr marL="177800" indent="-177800">
              <a:buFont typeface="Arial" charset="0"/>
              <a:buChar char="•"/>
            </a:pPr>
            <a:r>
              <a:rPr lang="en-US" sz="1000" dirty="0" smtClean="0">
                <a:latin typeface="Arial" charset="0"/>
                <a:cs typeface="Arial" charset="0"/>
              </a:rPr>
              <a:t>http://365psd.ru/images/photos/medium/article144.jpg</a:t>
            </a:r>
          </a:p>
          <a:p>
            <a:pPr marL="177800" indent="-177800">
              <a:buFont typeface="Arial" charset="0"/>
              <a:buChar char="•"/>
            </a:pPr>
            <a:r>
              <a:rPr lang="en-US" sz="1000" dirty="0" smtClean="0">
                <a:latin typeface="Arial" charset="0"/>
                <a:cs typeface="Arial" charset="0"/>
              </a:rPr>
              <a:t>http://lornemarr.ca/wp-content/uploads/2013/04/lorne-marr-active-vs-passive-referrals.jpg</a:t>
            </a:r>
          </a:p>
          <a:p>
            <a:pPr marL="177800" indent="-177800">
              <a:buFont typeface="Arial" charset="0"/>
              <a:buChar char="•"/>
            </a:pPr>
            <a:r>
              <a:rPr lang="en-US" sz="1000" dirty="0" smtClean="0">
                <a:latin typeface="Arial" charset="0"/>
                <a:cs typeface="Arial" charset="0"/>
              </a:rPr>
              <a:t>http://piranil.com/images/kontakty.jpg</a:t>
            </a:r>
          </a:p>
          <a:p>
            <a:pPr marL="177800" indent="-177800">
              <a:buFont typeface="Arial" charset="0"/>
              <a:buChar char="•"/>
            </a:pPr>
            <a:r>
              <a:rPr lang="en-US" sz="1000" dirty="0" smtClean="0">
                <a:latin typeface="Arial" charset="0"/>
                <a:cs typeface="Arial" charset="0"/>
              </a:rPr>
              <a:t>http://biglibrary.ru/media/content/5416932dbd631.jpg</a:t>
            </a:r>
          </a:p>
          <a:p>
            <a:pPr marL="177800" indent="-177800">
              <a:buFont typeface="Arial" charset="0"/>
              <a:buChar char="•"/>
            </a:pPr>
            <a:r>
              <a:rPr lang="en-US" sz="1000" dirty="0" smtClean="0">
                <a:latin typeface="Arial" charset="0"/>
                <a:cs typeface="Arial" charset="0"/>
              </a:rPr>
              <a:t>http://www.randrs.ru/photo/1-0/962_182201_962.jpg</a:t>
            </a:r>
          </a:p>
          <a:p>
            <a:pPr marL="177800" indent="-177800">
              <a:buFont typeface="Arial" charset="0"/>
              <a:buChar char="•"/>
            </a:pPr>
            <a:r>
              <a:rPr lang="en-US" sz="1000" dirty="0" smtClean="0">
                <a:latin typeface="Arial" charset="0"/>
                <a:cs typeface="Arial" charset="0"/>
              </a:rPr>
              <a:t>http://www.eventspro.ru/sites/default/files/article/5725/2015/92/igra_poprobuj-ugadaj.jpg</a:t>
            </a:r>
            <a:endParaRPr lang="ru-RU" sz="1000" dirty="0" smtClean="0">
              <a:latin typeface="Arial" charset="0"/>
              <a:cs typeface="Arial" charset="0"/>
            </a:endParaRPr>
          </a:p>
          <a:p>
            <a:pPr marL="177800" indent="-177800">
              <a:buFont typeface="Arial" charset="0"/>
              <a:buChar char="•"/>
            </a:pPr>
            <a:r>
              <a:rPr lang="en-US" sz="1000" dirty="0" smtClean="0">
                <a:latin typeface="Arial" charset="0"/>
                <a:cs typeface="Arial" charset="0"/>
              </a:rPr>
              <a:t>https://lifehacker.ru/2015/09/09/metod-kornella/</a:t>
            </a:r>
            <a:endParaRPr lang="ru-RU" sz="1000" dirty="0" smtClean="0">
              <a:latin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Рисунок 4" descr="2.jpg"/>
          <p:cNvPicPr>
            <a:picLocks noChangeAspect="1"/>
          </p:cNvPicPr>
          <p:nvPr/>
        </p:nvPicPr>
        <p:blipFill>
          <a:blip r:embed="rId3"/>
          <a:srcRect/>
          <a:stretch>
            <a:fillRect/>
          </a:stretch>
        </p:blipFill>
        <p:spPr bwMode="auto">
          <a:xfrm>
            <a:off x="6678613" y="4357688"/>
            <a:ext cx="2265362" cy="2428875"/>
          </a:xfrm>
          <a:prstGeom prst="rect">
            <a:avLst/>
          </a:prstGeom>
          <a:noFill/>
          <a:ln w="9525">
            <a:noFill/>
            <a:miter lim="800000"/>
            <a:headEnd/>
            <a:tailEnd/>
          </a:ln>
        </p:spPr>
      </p:pic>
      <p:sp>
        <p:nvSpPr>
          <p:cNvPr id="16386" name="Заголовок 1"/>
          <p:cNvSpPr>
            <a:spLocks noGrp="1"/>
          </p:cNvSpPr>
          <p:nvPr>
            <p:ph type="title"/>
          </p:nvPr>
        </p:nvSpPr>
        <p:spPr/>
        <p:txBody>
          <a:bodyPr/>
          <a:lstStyle/>
          <a:p>
            <a:r>
              <a:rPr lang="ru-RU" smtClean="0"/>
              <a:t>Информация</a:t>
            </a:r>
          </a:p>
        </p:txBody>
      </p:sp>
      <p:sp>
        <p:nvSpPr>
          <p:cNvPr id="4" name="Подзаголовок 5"/>
          <p:cNvSpPr>
            <a:spLocks noGrp="1"/>
          </p:cNvSpPr>
          <p:nvPr>
            <p:ph idx="1"/>
          </p:nvPr>
        </p:nvSpPr>
        <p:spPr>
          <a:xfrm>
            <a:off x="642938" y="1214438"/>
            <a:ext cx="8215312" cy="1714500"/>
          </a:xfrm>
          <a:solidFill>
            <a:schemeClr val="accent1">
              <a:lumMod val="20000"/>
              <a:lumOff val="80000"/>
            </a:schemeClr>
          </a:solidFill>
        </p:spPr>
        <p:txBody>
          <a:bodyPr rtlCol="0">
            <a:normAutofit/>
          </a:bodyPr>
          <a:lstStyle/>
          <a:p>
            <a:pPr indent="0" fontAlgn="auto">
              <a:spcAft>
                <a:spcPts val="0"/>
              </a:spcAft>
              <a:buFont typeface="Arial" pitchFamily="34" charset="0"/>
              <a:buNone/>
              <a:defRPr/>
            </a:pPr>
            <a:r>
              <a:rPr lang="ru-RU" b="1" dirty="0" smtClean="0"/>
              <a:t>Информация</a:t>
            </a:r>
            <a:r>
              <a:rPr lang="ru-RU" dirty="0" smtClean="0"/>
              <a:t> (от лат. </a:t>
            </a:r>
            <a:r>
              <a:rPr lang="ru-RU" i="1" dirty="0" err="1" smtClean="0"/>
              <a:t>informatio</a:t>
            </a:r>
            <a:r>
              <a:rPr lang="ru-RU" dirty="0" smtClean="0"/>
              <a:t> — осведомление, разъяснение, изложение) — одно из фундаментальных понятий современной науки, не объясняемых через другие понятия. </a:t>
            </a:r>
          </a:p>
          <a:p>
            <a:pPr algn="r" fontAlgn="auto">
              <a:spcAft>
                <a:spcPts val="0"/>
              </a:spcAft>
              <a:buFont typeface="Arial" pitchFamily="34" charset="0"/>
              <a:buNone/>
              <a:defRPr/>
            </a:pPr>
            <a:endParaRPr lang="ru-RU" i="1" dirty="0"/>
          </a:p>
        </p:txBody>
      </p:sp>
      <p:sp>
        <p:nvSpPr>
          <p:cNvPr id="7" name="Подзаголовок 5"/>
          <p:cNvSpPr txBox="1">
            <a:spLocks/>
          </p:cNvSpPr>
          <p:nvPr/>
        </p:nvSpPr>
        <p:spPr>
          <a:xfrm>
            <a:off x="642938" y="3286125"/>
            <a:ext cx="8215312" cy="1428750"/>
          </a:xfrm>
          <a:prstGeom prst="rect">
            <a:avLst/>
          </a:prstGeom>
          <a:noFill/>
        </p:spPr>
        <p:txBody>
          <a:bodyPr>
            <a:normAutofit/>
          </a:bodyPr>
          <a:lstStyle/>
          <a:p>
            <a:pPr algn="just" fontAlgn="auto">
              <a:spcBef>
                <a:spcPts val="0"/>
              </a:spcBef>
              <a:spcAft>
                <a:spcPts val="0"/>
              </a:spcAft>
              <a:defRPr/>
            </a:pPr>
            <a:r>
              <a:rPr lang="ru-RU" sz="2200" dirty="0">
                <a:latin typeface="Arial" pitchFamily="34" charset="0"/>
                <a:cs typeface="Arial" pitchFamily="34" charset="0"/>
              </a:rPr>
              <a:t>Наряду с такими понятиями, как «вещество» и «энергия» понятие «информация» определяет основу современной научной картины мира. </a:t>
            </a:r>
          </a:p>
          <a:p>
            <a:pPr indent="358775" algn="just" fontAlgn="auto">
              <a:spcBef>
                <a:spcPct val="20000"/>
              </a:spcBef>
              <a:spcAft>
                <a:spcPts val="0"/>
              </a:spcAft>
              <a:buFont typeface="Arial" pitchFamily="34" charset="0"/>
              <a:buNone/>
              <a:defRPr/>
            </a:pPr>
            <a:endParaRPr lang="ru-RU" sz="2200" i="1" dirty="0">
              <a:latin typeface="Arial" pitchFamily="34" charset="0"/>
              <a:cs typeface="Arial" pitchFamily="34" charset="0"/>
            </a:endParaRPr>
          </a:p>
        </p:txBody>
      </p:sp>
      <p:sp>
        <p:nvSpPr>
          <p:cNvPr id="10" name="Подзаголовок 5"/>
          <p:cNvSpPr txBox="1">
            <a:spLocks/>
          </p:cNvSpPr>
          <p:nvPr/>
        </p:nvSpPr>
        <p:spPr bwMode="auto">
          <a:xfrm>
            <a:off x="1500188" y="5226050"/>
            <a:ext cx="5143500" cy="1428750"/>
          </a:xfrm>
          <a:prstGeom prst="rect">
            <a:avLst/>
          </a:prstGeom>
          <a:noFill/>
          <a:ln w="9525">
            <a:noFill/>
            <a:miter lim="800000"/>
            <a:headEnd/>
            <a:tailEnd/>
          </a:ln>
        </p:spPr>
        <p:txBody>
          <a:bodyPr/>
          <a:lstStyle/>
          <a:p>
            <a:pPr algn="just">
              <a:spcBef>
                <a:spcPct val="20000"/>
              </a:spcBef>
            </a:pPr>
            <a:r>
              <a:rPr lang="ru-RU" sz="2200" i="1" dirty="0"/>
              <a:t>В чём состоит принципиальное отличие информации от энергии и вещества?</a:t>
            </a:r>
          </a:p>
        </p:txBody>
      </p:sp>
      <p:sp>
        <p:nvSpPr>
          <p:cNvPr id="11" name="Овал 10"/>
          <p:cNvSpPr/>
          <p:nvPr/>
        </p:nvSpPr>
        <p:spPr>
          <a:xfrm>
            <a:off x="714375" y="5440363"/>
            <a:ext cx="714375" cy="7143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ru-RU" sz="4000" b="1" dirty="0">
                <a:latin typeface="Arial Black" pitchFamily="34" charset="0"/>
                <a:cs typeface="Arial" pitchFamily="34" charset="0"/>
              </a:rPr>
              <a:t>?</a:t>
            </a:r>
          </a:p>
        </p:txBody>
      </p:sp>
      <p:grpSp>
        <p:nvGrpSpPr>
          <p:cNvPr id="22" name="Группа 21"/>
          <p:cNvGrpSpPr>
            <a:grpSpLocks/>
          </p:cNvGrpSpPr>
          <p:nvPr/>
        </p:nvGrpSpPr>
        <p:grpSpPr bwMode="auto">
          <a:xfrm>
            <a:off x="714375" y="5072063"/>
            <a:ext cx="5929313" cy="1525587"/>
            <a:chOff x="428596" y="5072074"/>
            <a:chExt cx="5929354" cy="1524970"/>
          </a:xfrm>
        </p:grpSpPr>
        <p:cxnSp>
          <p:nvCxnSpPr>
            <p:cNvPr id="13" name="Прямая соединительная линия 12"/>
            <p:cNvCxnSpPr/>
            <p:nvPr/>
          </p:nvCxnSpPr>
          <p:spPr>
            <a:xfrm flipV="1">
              <a:off x="428596" y="5072074"/>
              <a:ext cx="5929354" cy="126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flipV="1">
              <a:off x="428596" y="6584349"/>
              <a:ext cx="5929354" cy="12695"/>
            </a:xfrm>
            <a:prstGeom prst="line">
              <a:avLst/>
            </a:prstGeom>
            <a:ln w="28575"/>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Рисунок 9" descr="books1.jpg"/>
          <p:cNvPicPr>
            <a:picLocks noChangeAspect="1"/>
          </p:cNvPicPr>
          <p:nvPr/>
        </p:nvPicPr>
        <p:blipFill>
          <a:blip r:embed="rId3"/>
          <a:srcRect/>
          <a:stretch>
            <a:fillRect/>
          </a:stretch>
        </p:blipFill>
        <p:spPr bwMode="auto">
          <a:xfrm>
            <a:off x="500063" y="2384425"/>
            <a:ext cx="8429625" cy="4187825"/>
          </a:xfrm>
          <a:prstGeom prst="rect">
            <a:avLst/>
          </a:prstGeom>
          <a:noFill/>
          <a:ln w="9525">
            <a:noFill/>
            <a:miter lim="800000"/>
            <a:headEnd/>
            <a:tailEnd/>
          </a:ln>
        </p:spPr>
      </p:pic>
      <p:sp>
        <p:nvSpPr>
          <p:cNvPr id="18434" name="Заголовок 1"/>
          <p:cNvSpPr>
            <a:spLocks noGrp="1"/>
          </p:cNvSpPr>
          <p:nvPr>
            <p:ph type="title"/>
          </p:nvPr>
        </p:nvSpPr>
        <p:spPr/>
        <p:txBody>
          <a:bodyPr/>
          <a:lstStyle/>
          <a:p>
            <a:r>
              <a:rPr lang="ru-RU" smtClean="0"/>
              <a:t>Информация – это…</a:t>
            </a:r>
          </a:p>
        </p:txBody>
      </p:sp>
      <p:sp>
        <p:nvSpPr>
          <p:cNvPr id="18435" name="Содержимое 2"/>
          <p:cNvSpPr>
            <a:spLocks noGrp="1"/>
          </p:cNvSpPr>
          <p:nvPr>
            <p:ph idx="1"/>
          </p:nvPr>
        </p:nvSpPr>
        <p:spPr>
          <a:xfrm>
            <a:off x="642938" y="1071563"/>
            <a:ext cx="8215312" cy="1357312"/>
          </a:xfrm>
        </p:spPr>
        <p:txBody>
          <a:bodyPr/>
          <a:lstStyle/>
          <a:p>
            <a:r>
              <a:rPr lang="ru-RU" smtClean="0">
                <a:latin typeface="Arial" charset="0"/>
                <a:cs typeface="Arial" charset="0"/>
              </a:rPr>
              <a:t>Строгое определение этому термину дать невозможно. </a:t>
            </a:r>
          </a:p>
          <a:p>
            <a:r>
              <a:rPr lang="ru-RU" smtClean="0">
                <a:latin typeface="Arial" charset="0"/>
                <a:cs typeface="Arial" charset="0"/>
              </a:rPr>
              <a:t>В разных науках существуют различные подходы к определению информации.</a:t>
            </a:r>
          </a:p>
        </p:txBody>
      </p:sp>
      <p:sp>
        <p:nvSpPr>
          <p:cNvPr id="5" name="Философия">
            <a:hlinkClick r:id="rId4" action="ppaction://hlinksldjump"/>
          </p:cNvPr>
          <p:cNvSpPr/>
          <p:nvPr/>
        </p:nvSpPr>
        <p:spPr>
          <a:xfrm>
            <a:off x="1071563" y="2571750"/>
            <a:ext cx="785812" cy="314325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6" name="Законы РФ">
            <a:hlinkClick r:id="rId5" action="ppaction://hlinksldjump"/>
          </p:cNvPr>
          <p:cNvSpPr/>
          <p:nvPr/>
        </p:nvSpPr>
        <p:spPr>
          <a:xfrm>
            <a:off x="2143125" y="2286000"/>
            <a:ext cx="785813" cy="371475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7" name="ИНФО">
            <a:hlinkClick r:id="rId6" action="ppaction://hlinksldjump"/>
          </p:cNvPr>
          <p:cNvSpPr/>
          <p:nvPr/>
        </p:nvSpPr>
        <p:spPr>
          <a:xfrm>
            <a:off x="4929188" y="2286000"/>
            <a:ext cx="785812" cy="3714750"/>
          </a:xfrm>
          <a:prstGeom prst="rect">
            <a:avLst/>
          </a:prstGeom>
          <a:solidFill>
            <a:srgbClr val="FFFFF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481" name="Рисунок 13" descr="books1.jpg"/>
          <p:cNvPicPr>
            <a:picLocks noChangeAspect="1"/>
          </p:cNvPicPr>
          <p:nvPr/>
        </p:nvPicPr>
        <p:blipFill>
          <a:blip r:embed="rId3"/>
          <a:srcRect/>
          <a:stretch>
            <a:fillRect/>
          </a:stretch>
        </p:blipFill>
        <p:spPr bwMode="auto">
          <a:xfrm>
            <a:off x="500063" y="2384425"/>
            <a:ext cx="8429625" cy="4187825"/>
          </a:xfrm>
          <a:prstGeom prst="rect">
            <a:avLst/>
          </a:prstGeom>
          <a:noFill/>
          <a:ln w="9525">
            <a:noFill/>
            <a:miter lim="800000"/>
            <a:headEnd/>
            <a:tailEnd/>
          </a:ln>
        </p:spPr>
      </p:pic>
      <p:sp>
        <p:nvSpPr>
          <p:cNvPr id="20482" name="Заголовок 1"/>
          <p:cNvSpPr>
            <a:spLocks noGrp="1"/>
          </p:cNvSpPr>
          <p:nvPr>
            <p:ph type="title"/>
          </p:nvPr>
        </p:nvSpPr>
        <p:spPr/>
        <p:txBody>
          <a:bodyPr/>
          <a:lstStyle/>
          <a:p>
            <a:r>
              <a:rPr lang="ru-RU" smtClean="0"/>
              <a:t>Информация – это…</a:t>
            </a:r>
          </a:p>
        </p:txBody>
      </p:sp>
      <p:sp>
        <p:nvSpPr>
          <p:cNvPr id="20483" name="Содержимое 2"/>
          <p:cNvSpPr>
            <a:spLocks noGrp="1"/>
          </p:cNvSpPr>
          <p:nvPr>
            <p:ph idx="1"/>
          </p:nvPr>
        </p:nvSpPr>
        <p:spPr>
          <a:xfrm>
            <a:off x="642938" y="1071563"/>
            <a:ext cx="8215312" cy="1143000"/>
          </a:xfrm>
        </p:spPr>
        <p:txBody>
          <a:bodyPr/>
          <a:lstStyle/>
          <a:p>
            <a:r>
              <a:rPr lang="ru-RU" smtClean="0">
                <a:latin typeface="Arial" charset="0"/>
                <a:cs typeface="Arial" charset="0"/>
              </a:rPr>
              <a:t>Строгое определение этому термину дать невозможно. </a:t>
            </a:r>
          </a:p>
          <a:p>
            <a:r>
              <a:rPr lang="ru-RU" smtClean="0">
                <a:latin typeface="Arial" charset="0"/>
                <a:cs typeface="Arial" charset="0"/>
              </a:rPr>
              <a:t>В разных науках существуют различные подходы к определению информации.</a:t>
            </a:r>
          </a:p>
        </p:txBody>
      </p:sp>
      <p:pic>
        <p:nvPicPr>
          <p:cNvPr id="1026" name="Picture 2" descr="C:\Documents and Settings\Администратор.HOME-FDD52612A3\Рабочий стол\Ирина_Раб стол\10-1 Картинки\0_8f5ae_99eabb37_orig_sm.png"/>
          <p:cNvPicPr>
            <a:picLocks noChangeAspect="1" noChangeArrowheads="1"/>
          </p:cNvPicPr>
          <p:nvPr/>
        </p:nvPicPr>
        <p:blipFill>
          <a:blip r:embed="rId4"/>
          <a:srcRect/>
          <a:stretch>
            <a:fillRect/>
          </a:stretch>
        </p:blipFill>
        <p:spPr bwMode="auto">
          <a:xfrm>
            <a:off x="1285875" y="2714625"/>
            <a:ext cx="7215188" cy="3802063"/>
          </a:xfrm>
          <a:prstGeom prst="rect">
            <a:avLst/>
          </a:prstGeom>
          <a:ln>
            <a:noFill/>
          </a:ln>
          <a:effectLst>
            <a:outerShdw blurRad="292100" dist="139700" dir="2700000" algn="tl" rotWithShape="0">
              <a:srgbClr val="333333">
                <a:alpha val="65000"/>
              </a:srgbClr>
            </a:outerShdw>
          </a:effectLst>
        </p:spPr>
      </p:pic>
      <p:sp>
        <p:nvSpPr>
          <p:cNvPr id="20485" name="Прямоугольник 8"/>
          <p:cNvSpPr>
            <a:spLocks noChangeArrowheads="1"/>
          </p:cNvSpPr>
          <p:nvPr/>
        </p:nvSpPr>
        <p:spPr bwMode="auto">
          <a:xfrm>
            <a:off x="2227263" y="2941638"/>
            <a:ext cx="5572125" cy="2862262"/>
          </a:xfrm>
          <a:prstGeom prst="rect">
            <a:avLst/>
          </a:prstGeom>
          <a:noFill/>
          <a:ln w="9525">
            <a:noFill/>
            <a:miter lim="800000"/>
            <a:headEnd/>
            <a:tailEnd/>
          </a:ln>
        </p:spPr>
        <p:txBody>
          <a:bodyPr>
            <a:spAutoFit/>
          </a:bodyPr>
          <a:lstStyle/>
          <a:p>
            <a:r>
              <a:rPr lang="ru-RU" b="1"/>
              <a:t>ФИЛОСОФИЯ</a:t>
            </a:r>
          </a:p>
          <a:p>
            <a:r>
              <a:rPr lang="ru-RU" b="1">
                <a:solidFill>
                  <a:srgbClr val="FF0000"/>
                </a:solidFill>
              </a:rPr>
              <a:t>Атрибутивная концепция</a:t>
            </a:r>
          </a:p>
          <a:p>
            <a:r>
              <a:rPr lang="ru-RU"/>
              <a:t>Информация - свойство (атрибут) всего сущего.</a:t>
            </a:r>
          </a:p>
          <a:p>
            <a:r>
              <a:rPr lang="ru-RU" b="1">
                <a:solidFill>
                  <a:srgbClr val="FF0000"/>
                </a:solidFill>
              </a:rPr>
              <a:t>Функциональная концепция</a:t>
            </a:r>
          </a:p>
          <a:p>
            <a:r>
              <a:rPr lang="ru-RU"/>
              <a:t>Информация является атрибутом, присущим только живой природе.</a:t>
            </a:r>
          </a:p>
          <a:p>
            <a:r>
              <a:rPr lang="ru-RU" b="1">
                <a:solidFill>
                  <a:srgbClr val="FF0000"/>
                </a:solidFill>
              </a:rPr>
              <a:t>Антропоцентрическая концепция</a:t>
            </a:r>
          </a:p>
          <a:p>
            <a:r>
              <a:rPr lang="ru-RU"/>
              <a:t>Информация существует лишь в человеческом сознании и информационная деятельность присуща только человеку.</a:t>
            </a:r>
          </a:p>
        </p:txBody>
      </p:sp>
      <p:sp>
        <p:nvSpPr>
          <p:cNvPr id="12" name="Управляющая кнопка: возврат 11">
            <a:hlinkClick r:id="rId5" action="ppaction://hlinksldjump" highlightClick="1"/>
          </p:cNvPr>
          <p:cNvSpPr/>
          <p:nvPr/>
        </p:nvSpPr>
        <p:spPr>
          <a:xfrm>
            <a:off x="7572396" y="5260312"/>
            <a:ext cx="428628" cy="428628"/>
          </a:xfrm>
          <a:prstGeom prst="actionButtonReturn">
            <a:avLst/>
          </a:prstGeom>
          <a:solidFill>
            <a:schemeClr val="accent6">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ru-RU"/>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505" name="Рисунок 9" descr="books1.jpg"/>
          <p:cNvPicPr>
            <a:picLocks noChangeAspect="1"/>
          </p:cNvPicPr>
          <p:nvPr/>
        </p:nvPicPr>
        <p:blipFill>
          <a:blip r:embed="rId3"/>
          <a:srcRect/>
          <a:stretch>
            <a:fillRect/>
          </a:stretch>
        </p:blipFill>
        <p:spPr bwMode="auto">
          <a:xfrm>
            <a:off x="500063" y="2384425"/>
            <a:ext cx="8429625" cy="4187825"/>
          </a:xfrm>
          <a:prstGeom prst="rect">
            <a:avLst/>
          </a:prstGeom>
          <a:noFill/>
          <a:ln w="9525">
            <a:noFill/>
            <a:miter lim="800000"/>
            <a:headEnd/>
            <a:tailEnd/>
          </a:ln>
        </p:spPr>
      </p:pic>
      <p:sp>
        <p:nvSpPr>
          <p:cNvPr id="21506" name="Заголовок 1"/>
          <p:cNvSpPr>
            <a:spLocks noGrp="1"/>
          </p:cNvSpPr>
          <p:nvPr>
            <p:ph type="title"/>
          </p:nvPr>
        </p:nvSpPr>
        <p:spPr/>
        <p:txBody>
          <a:bodyPr/>
          <a:lstStyle/>
          <a:p>
            <a:r>
              <a:rPr lang="ru-RU" smtClean="0"/>
              <a:t>Информация – это…</a:t>
            </a:r>
          </a:p>
        </p:txBody>
      </p:sp>
      <p:sp>
        <p:nvSpPr>
          <p:cNvPr id="21507" name="Содержимое 2"/>
          <p:cNvSpPr>
            <a:spLocks noGrp="1"/>
          </p:cNvSpPr>
          <p:nvPr>
            <p:ph idx="1"/>
          </p:nvPr>
        </p:nvSpPr>
        <p:spPr>
          <a:xfrm>
            <a:off x="642938" y="1071563"/>
            <a:ext cx="8215312" cy="1143000"/>
          </a:xfrm>
        </p:spPr>
        <p:txBody>
          <a:bodyPr/>
          <a:lstStyle/>
          <a:p>
            <a:r>
              <a:rPr lang="ru-RU" smtClean="0">
                <a:latin typeface="Arial" charset="0"/>
                <a:cs typeface="Arial" charset="0"/>
              </a:rPr>
              <a:t>Строгое определение этому термину дать невозможно. </a:t>
            </a:r>
          </a:p>
          <a:p>
            <a:r>
              <a:rPr lang="ru-RU" smtClean="0">
                <a:latin typeface="Arial" charset="0"/>
                <a:cs typeface="Arial" charset="0"/>
              </a:rPr>
              <a:t>В разных науках существуют различные подходы к определению информации.</a:t>
            </a:r>
          </a:p>
        </p:txBody>
      </p:sp>
      <p:pic>
        <p:nvPicPr>
          <p:cNvPr id="1026" name="Picture 2" descr="C:\Documents and Settings\Администратор.HOME-FDD52612A3\Рабочий стол\Ирина_Раб стол\10-1 Картинки\0_8f5ae_99eabb37_orig_sm.png"/>
          <p:cNvPicPr>
            <a:picLocks noChangeAspect="1" noChangeArrowheads="1"/>
          </p:cNvPicPr>
          <p:nvPr/>
        </p:nvPicPr>
        <p:blipFill>
          <a:blip r:embed="rId4"/>
          <a:srcRect/>
          <a:stretch>
            <a:fillRect/>
          </a:stretch>
        </p:blipFill>
        <p:spPr bwMode="auto">
          <a:xfrm>
            <a:off x="1285875" y="2714625"/>
            <a:ext cx="7215188" cy="3802063"/>
          </a:xfrm>
          <a:prstGeom prst="rect">
            <a:avLst/>
          </a:prstGeom>
          <a:ln>
            <a:noFill/>
          </a:ln>
          <a:effectLst>
            <a:outerShdw blurRad="292100" dist="139700" dir="2700000" algn="tl" rotWithShape="0">
              <a:srgbClr val="333333">
                <a:alpha val="65000"/>
              </a:srgbClr>
            </a:outerShdw>
          </a:effectLst>
        </p:spPr>
      </p:pic>
      <p:sp>
        <p:nvSpPr>
          <p:cNvPr id="21509" name="Прямоугольник 8"/>
          <p:cNvSpPr>
            <a:spLocks noChangeArrowheads="1"/>
          </p:cNvSpPr>
          <p:nvPr/>
        </p:nvSpPr>
        <p:spPr bwMode="auto">
          <a:xfrm>
            <a:off x="2227263" y="3286125"/>
            <a:ext cx="5572125" cy="1754188"/>
          </a:xfrm>
          <a:prstGeom prst="rect">
            <a:avLst/>
          </a:prstGeom>
          <a:noFill/>
          <a:ln w="9525">
            <a:noFill/>
            <a:miter lim="800000"/>
            <a:headEnd/>
            <a:tailEnd/>
          </a:ln>
        </p:spPr>
        <p:txBody>
          <a:bodyPr>
            <a:spAutoFit/>
          </a:bodyPr>
          <a:lstStyle/>
          <a:p>
            <a:r>
              <a:rPr lang="ru-RU" b="1"/>
              <a:t>ЗАКОН РОССИЙСКОЙ ФЕДЕРАЦИИ </a:t>
            </a:r>
          </a:p>
          <a:p>
            <a:r>
              <a:rPr lang="ru-RU" b="1"/>
              <a:t>«Об информации, информационных технологиях и о защите информации»</a:t>
            </a:r>
          </a:p>
          <a:p>
            <a:endParaRPr lang="ru-RU" b="1"/>
          </a:p>
          <a:p>
            <a:r>
              <a:rPr lang="ru-RU"/>
              <a:t>Информация - сведения (сообщения, данные) независимо от формы их представления.</a:t>
            </a:r>
          </a:p>
        </p:txBody>
      </p:sp>
      <p:sp>
        <p:nvSpPr>
          <p:cNvPr id="8" name="Управляющая кнопка: возврат 7">
            <a:hlinkClick r:id="rId5" action="ppaction://hlinksldjump" highlightClick="1"/>
          </p:cNvPr>
          <p:cNvSpPr/>
          <p:nvPr/>
        </p:nvSpPr>
        <p:spPr>
          <a:xfrm>
            <a:off x="7572396" y="5260312"/>
            <a:ext cx="428628" cy="428628"/>
          </a:xfrm>
          <a:prstGeom prst="actionButtonReturn">
            <a:avLst/>
          </a:prstGeom>
          <a:solidFill>
            <a:schemeClr val="accent6">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ru-RU"/>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529" name="Рисунок 9" descr="books1.jpg"/>
          <p:cNvPicPr>
            <a:picLocks noChangeAspect="1"/>
          </p:cNvPicPr>
          <p:nvPr/>
        </p:nvPicPr>
        <p:blipFill>
          <a:blip r:embed="rId3"/>
          <a:srcRect/>
          <a:stretch>
            <a:fillRect/>
          </a:stretch>
        </p:blipFill>
        <p:spPr bwMode="auto">
          <a:xfrm>
            <a:off x="500063" y="2384425"/>
            <a:ext cx="8429625" cy="4187825"/>
          </a:xfrm>
          <a:prstGeom prst="rect">
            <a:avLst/>
          </a:prstGeom>
          <a:noFill/>
          <a:ln w="9525">
            <a:noFill/>
            <a:miter lim="800000"/>
            <a:headEnd/>
            <a:tailEnd/>
          </a:ln>
        </p:spPr>
      </p:pic>
      <p:sp>
        <p:nvSpPr>
          <p:cNvPr id="22530" name="Заголовок 1"/>
          <p:cNvSpPr>
            <a:spLocks noGrp="1"/>
          </p:cNvSpPr>
          <p:nvPr>
            <p:ph type="title"/>
          </p:nvPr>
        </p:nvSpPr>
        <p:spPr/>
        <p:txBody>
          <a:bodyPr/>
          <a:lstStyle/>
          <a:p>
            <a:r>
              <a:rPr lang="ru-RU" smtClean="0"/>
              <a:t>Информация – это…</a:t>
            </a:r>
          </a:p>
        </p:txBody>
      </p:sp>
      <p:sp>
        <p:nvSpPr>
          <p:cNvPr id="22531" name="Содержимое 2"/>
          <p:cNvSpPr>
            <a:spLocks noGrp="1"/>
          </p:cNvSpPr>
          <p:nvPr>
            <p:ph idx="1"/>
          </p:nvPr>
        </p:nvSpPr>
        <p:spPr>
          <a:xfrm>
            <a:off x="642938" y="1071563"/>
            <a:ext cx="8215312" cy="1143000"/>
          </a:xfrm>
        </p:spPr>
        <p:txBody>
          <a:bodyPr/>
          <a:lstStyle/>
          <a:p>
            <a:r>
              <a:rPr lang="ru-RU" smtClean="0">
                <a:latin typeface="Arial" charset="0"/>
                <a:cs typeface="Arial" charset="0"/>
              </a:rPr>
              <a:t>Строгое определение этому термину дать невозможно. </a:t>
            </a:r>
          </a:p>
          <a:p>
            <a:r>
              <a:rPr lang="ru-RU" smtClean="0">
                <a:latin typeface="Arial" charset="0"/>
                <a:cs typeface="Arial" charset="0"/>
              </a:rPr>
              <a:t>В разных науках существуют различные подходы к определению информации.</a:t>
            </a:r>
          </a:p>
        </p:txBody>
      </p:sp>
      <p:pic>
        <p:nvPicPr>
          <p:cNvPr id="1026" name="Picture 2" descr="C:\Documents and Settings\Администратор.HOME-FDD52612A3\Рабочий стол\Ирина_Раб стол\10-1 Картинки\0_8f5ae_99eabb37_orig_sm.png"/>
          <p:cNvPicPr>
            <a:picLocks noChangeAspect="1" noChangeArrowheads="1"/>
          </p:cNvPicPr>
          <p:nvPr/>
        </p:nvPicPr>
        <p:blipFill>
          <a:blip r:embed="rId4"/>
          <a:srcRect/>
          <a:stretch>
            <a:fillRect/>
          </a:stretch>
        </p:blipFill>
        <p:spPr bwMode="auto">
          <a:xfrm>
            <a:off x="1285875" y="2714625"/>
            <a:ext cx="7215188" cy="3802063"/>
          </a:xfrm>
          <a:prstGeom prst="rect">
            <a:avLst/>
          </a:prstGeom>
          <a:ln>
            <a:noFill/>
          </a:ln>
          <a:effectLst>
            <a:outerShdw blurRad="292100" dist="139700" dir="2700000" algn="tl" rotWithShape="0">
              <a:srgbClr val="333333">
                <a:alpha val="65000"/>
              </a:srgbClr>
            </a:outerShdw>
          </a:effectLst>
        </p:spPr>
      </p:pic>
      <p:sp>
        <p:nvSpPr>
          <p:cNvPr id="22533" name="Прямоугольник 8"/>
          <p:cNvSpPr>
            <a:spLocks noChangeArrowheads="1"/>
          </p:cNvSpPr>
          <p:nvPr/>
        </p:nvSpPr>
        <p:spPr bwMode="auto">
          <a:xfrm>
            <a:off x="2227263" y="3286125"/>
            <a:ext cx="5572125" cy="2308225"/>
          </a:xfrm>
          <a:prstGeom prst="rect">
            <a:avLst/>
          </a:prstGeom>
          <a:noFill/>
          <a:ln w="9525">
            <a:noFill/>
            <a:miter lim="800000"/>
            <a:headEnd/>
            <a:tailEnd/>
          </a:ln>
        </p:spPr>
        <p:txBody>
          <a:bodyPr>
            <a:spAutoFit/>
          </a:bodyPr>
          <a:lstStyle/>
          <a:p>
            <a:r>
              <a:rPr lang="ru-RU" b="1"/>
              <a:t>ИНФОРМАТИКА</a:t>
            </a:r>
          </a:p>
          <a:p>
            <a:endParaRPr lang="ru-RU"/>
          </a:p>
          <a:p>
            <a:r>
              <a:rPr lang="ru-RU"/>
              <a:t>Информация -  содержание сигналов (сообщения), воспринимаемых человеком непосредственно или с помощью специальных устройств, расширяющее его знания об окружающем мире и протекающих в нём процессах.</a:t>
            </a:r>
          </a:p>
        </p:txBody>
      </p:sp>
      <p:sp>
        <p:nvSpPr>
          <p:cNvPr id="8" name="Управляющая кнопка: возврат 7">
            <a:hlinkClick r:id="rId5" action="ppaction://hlinksldjump" highlightClick="1"/>
          </p:cNvPr>
          <p:cNvSpPr/>
          <p:nvPr/>
        </p:nvSpPr>
        <p:spPr>
          <a:xfrm>
            <a:off x="7572396" y="5260312"/>
            <a:ext cx="428628" cy="428628"/>
          </a:xfrm>
          <a:prstGeom prst="actionButtonReturn">
            <a:avLst/>
          </a:prstGeom>
          <a:solidFill>
            <a:schemeClr val="accent6">
              <a:lumMod val="60000"/>
              <a:lumOff val="40000"/>
            </a:schemeClr>
          </a:solidFill>
        </p:spPr>
        <p:style>
          <a:lnRef idx="0">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ru-RU"/>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Заголовок 1"/>
          <p:cNvSpPr>
            <a:spLocks noGrp="1"/>
          </p:cNvSpPr>
          <p:nvPr>
            <p:ph type="title"/>
          </p:nvPr>
        </p:nvSpPr>
        <p:spPr/>
        <p:txBody>
          <a:bodyPr/>
          <a:lstStyle/>
          <a:p>
            <a:r>
              <a:rPr lang="ru-RU" smtClean="0"/>
              <a:t>Свойства информации</a:t>
            </a:r>
          </a:p>
        </p:txBody>
      </p:sp>
      <p:pic>
        <p:nvPicPr>
          <p:cNvPr id="3074" name="ОБъективность" descr="C:\Documents and Settings\Администратор.HOME-FDD52612A3\Рабочий стол\Ирина_Раб стол\10-1 Картинки\201.jpg"/>
          <p:cNvPicPr>
            <a:picLocks noChangeAspect="1" noChangeArrowheads="1"/>
          </p:cNvPicPr>
          <p:nvPr/>
        </p:nvPicPr>
        <p:blipFill>
          <a:blip r:embed="rId3"/>
          <a:srcRect/>
          <a:stretch>
            <a:fillRect/>
          </a:stretch>
        </p:blipFill>
        <p:spPr bwMode="auto">
          <a:xfrm>
            <a:off x="4500563" y="1428750"/>
            <a:ext cx="4259262" cy="4259263"/>
          </a:xfrm>
          <a:prstGeom prst="rect">
            <a:avLst/>
          </a:prstGeom>
          <a:noFill/>
          <a:ln w="12700">
            <a:solidFill>
              <a:srgbClr val="FFFFFF"/>
            </a:solidFill>
            <a:miter lim="800000"/>
            <a:headEnd/>
            <a:tailEnd/>
          </a:ln>
          <a:effectLst>
            <a:outerShdw dist="38100" dir="2700000" algn="tl" rotWithShape="0">
              <a:srgbClr val="000000">
                <a:alpha val="17999"/>
              </a:srgbClr>
            </a:outerShdw>
          </a:effectLst>
        </p:spPr>
      </p:pic>
      <p:pic>
        <p:nvPicPr>
          <p:cNvPr id="3076" name="Достоверность" descr="C:\Documents and Settings\Администратор.HOME-FDD52612A3\Рабочий стол\Ирина_Раб стол\10-1 Картинки\202.jpg"/>
          <p:cNvPicPr>
            <a:picLocks noChangeAspect="1" noChangeArrowheads="1"/>
          </p:cNvPicPr>
          <p:nvPr/>
        </p:nvPicPr>
        <p:blipFill>
          <a:blip r:embed="rId4"/>
          <a:srcRect/>
          <a:stretch>
            <a:fillRect/>
          </a:stretch>
        </p:blipFill>
        <p:spPr bwMode="auto">
          <a:xfrm>
            <a:off x="4500563" y="1428750"/>
            <a:ext cx="4259262" cy="4259263"/>
          </a:xfrm>
          <a:prstGeom prst="rect">
            <a:avLst/>
          </a:prstGeom>
          <a:noFill/>
          <a:ln w="12700">
            <a:solidFill>
              <a:srgbClr val="FFFFFF"/>
            </a:solidFill>
            <a:miter lim="800000"/>
            <a:headEnd/>
            <a:tailEnd/>
          </a:ln>
          <a:effectLst>
            <a:outerShdw dist="38100" dir="2700000" algn="tl" rotWithShape="0">
              <a:srgbClr val="000000">
                <a:alpha val="17999"/>
              </a:srgbClr>
            </a:outerShdw>
          </a:effectLst>
        </p:spPr>
      </p:pic>
      <p:pic>
        <p:nvPicPr>
          <p:cNvPr id="1030" name="Релевантность" descr="C:\Documents and Settings\Администратор.HOME-FDD52612A3\Рабочий стол\Ирина_Раб стол\10-1 Картинки\207.jpg"/>
          <p:cNvPicPr>
            <a:picLocks noChangeAspect="1" noChangeArrowheads="1"/>
          </p:cNvPicPr>
          <p:nvPr/>
        </p:nvPicPr>
        <p:blipFill>
          <a:blip r:embed="rId5"/>
          <a:srcRect/>
          <a:stretch>
            <a:fillRect/>
          </a:stretch>
        </p:blipFill>
        <p:spPr bwMode="auto">
          <a:xfrm>
            <a:off x="4500563" y="1428750"/>
            <a:ext cx="4259262" cy="4259263"/>
          </a:xfrm>
          <a:prstGeom prst="rect">
            <a:avLst/>
          </a:prstGeom>
          <a:solidFill>
            <a:srgbClr val="EDEDED"/>
          </a:solidFill>
          <a:ln w="12700" cap="sq">
            <a:solidFill>
              <a:srgbClr val="F2F2F2"/>
            </a:solidFill>
            <a:miter lim="800000"/>
            <a:headEnd/>
            <a:tailEnd/>
          </a:ln>
          <a:effectLst>
            <a:outerShdw dist="38100" dir="2700000" algn="tl" rotWithShape="0">
              <a:srgbClr val="000000">
                <a:alpha val="39999"/>
              </a:srgbClr>
            </a:outerShdw>
          </a:effectLst>
        </p:spPr>
      </p:pic>
      <p:pic>
        <p:nvPicPr>
          <p:cNvPr id="3078" name="Актуальность" descr="C:\Documents and Settings\Администратор.HOME-FDD52612A3\Рабочий стол\Ирина_Раб стол\10-1 Картинки\204.jpg"/>
          <p:cNvPicPr>
            <a:picLocks noChangeAspect="1" noChangeArrowheads="1"/>
          </p:cNvPicPr>
          <p:nvPr/>
        </p:nvPicPr>
        <p:blipFill>
          <a:blip r:embed="rId6"/>
          <a:srcRect/>
          <a:stretch>
            <a:fillRect/>
          </a:stretch>
        </p:blipFill>
        <p:spPr bwMode="auto">
          <a:xfrm>
            <a:off x="4500563" y="1428750"/>
            <a:ext cx="4259262" cy="4259263"/>
          </a:xfrm>
          <a:prstGeom prst="rect">
            <a:avLst/>
          </a:prstGeom>
          <a:noFill/>
          <a:ln w="12700">
            <a:solidFill>
              <a:srgbClr val="FFFFFF"/>
            </a:solidFill>
            <a:miter lim="800000"/>
            <a:headEnd/>
            <a:tailEnd/>
          </a:ln>
          <a:effectLst>
            <a:outerShdw dist="38100" dir="2700000" algn="tl" rotWithShape="0">
              <a:srgbClr val="000000">
                <a:alpha val="17999"/>
              </a:srgbClr>
            </a:outerShdw>
          </a:effectLst>
        </p:spPr>
      </p:pic>
      <p:pic>
        <p:nvPicPr>
          <p:cNvPr id="3079" name="Понятность" descr="C:\Documents and Settings\Администратор.HOME-FDD52612A3\Рабочий стол\Ирина_Раб стол\10-1 Картинки\205.jpg"/>
          <p:cNvPicPr>
            <a:picLocks noChangeAspect="1" noChangeArrowheads="1"/>
          </p:cNvPicPr>
          <p:nvPr/>
        </p:nvPicPr>
        <p:blipFill>
          <a:blip r:embed="rId7"/>
          <a:srcRect/>
          <a:stretch>
            <a:fillRect/>
          </a:stretch>
        </p:blipFill>
        <p:spPr bwMode="auto">
          <a:xfrm>
            <a:off x="4500563" y="1428750"/>
            <a:ext cx="4259262" cy="4259263"/>
          </a:xfrm>
          <a:prstGeom prst="rect">
            <a:avLst/>
          </a:prstGeom>
          <a:noFill/>
          <a:ln w="12700">
            <a:solidFill>
              <a:srgbClr val="FFFFFF"/>
            </a:solidFill>
            <a:miter lim="800000"/>
            <a:headEnd/>
            <a:tailEnd/>
          </a:ln>
          <a:effectLst>
            <a:outerShdw dist="38100" dir="2700000" algn="tl" rotWithShape="0">
              <a:srgbClr val="000000">
                <a:alpha val="17999"/>
              </a:srgbClr>
            </a:outerShdw>
          </a:effectLst>
        </p:spPr>
      </p:pic>
      <p:pic>
        <p:nvPicPr>
          <p:cNvPr id="3075" name="Полнота" descr="C:\Documents and Settings\Администратор.HOME-FDD52612A3\Рабочий стол\Ирина_Раб стол\10-1 Картинки\203.jpg"/>
          <p:cNvPicPr>
            <a:picLocks noChangeAspect="1" noChangeArrowheads="1"/>
          </p:cNvPicPr>
          <p:nvPr/>
        </p:nvPicPr>
        <p:blipFill>
          <a:blip r:embed="rId8"/>
          <a:srcRect/>
          <a:stretch>
            <a:fillRect/>
          </a:stretch>
        </p:blipFill>
        <p:spPr bwMode="auto">
          <a:xfrm>
            <a:off x="4500563" y="1428750"/>
            <a:ext cx="4259262" cy="4259263"/>
          </a:xfrm>
          <a:prstGeom prst="rect">
            <a:avLst/>
          </a:prstGeom>
          <a:noFill/>
          <a:ln w="12700">
            <a:solidFill>
              <a:srgbClr val="FFFFFF"/>
            </a:solidFill>
            <a:miter lim="800000"/>
            <a:headEnd/>
            <a:tailEnd/>
          </a:ln>
          <a:effectLst>
            <a:outerShdw dist="38100" dir="2700000" algn="tl" rotWithShape="0">
              <a:srgbClr val="000000">
                <a:alpha val="17999"/>
              </a:srgbClr>
            </a:outerShdw>
          </a:effectLst>
        </p:spPr>
      </p:pic>
      <p:sp>
        <p:nvSpPr>
          <p:cNvPr id="10" name="Овал 9"/>
          <p:cNvSpPr/>
          <p:nvPr/>
        </p:nvSpPr>
        <p:spPr>
          <a:xfrm>
            <a:off x="6272213" y="5329238"/>
            <a:ext cx="714375" cy="71437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ru-RU" sz="4000" b="1" dirty="0">
                <a:latin typeface="Arial" pitchFamily="34" charset="0"/>
                <a:cs typeface="Arial" pitchFamily="34" charset="0"/>
              </a:rPr>
              <a:t>?</a:t>
            </a:r>
          </a:p>
        </p:txBody>
      </p:sp>
      <p:grpSp>
        <p:nvGrpSpPr>
          <p:cNvPr id="2" name="Группа 1"/>
          <p:cNvGrpSpPr/>
          <p:nvPr/>
        </p:nvGrpSpPr>
        <p:grpSpPr>
          <a:xfrm>
            <a:off x="755576" y="1268760"/>
            <a:ext cx="3480048" cy="980802"/>
            <a:chOff x="755576" y="1268760"/>
            <a:chExt cx="3480048" cy="980802"/>
          </a:xfrm>
        </p:grpSpPr>
        <p:grpSp>
          <p:nvGrpSpPr>
            <p:cNvPr id="12" name="Группа 11"/>
            <p:cNvGrpSpPr/>
            <p:nvPr/>
          </p:nvGrpSpPr>
          <p:grpSpPr>
            <a:xfrm>
              <a:off x="755576" y="1268760"/>
              <a:ext cx="686562" cy="980802"/>
              <a:chOff x="0" y="413"/>
              <a:chExt cx="686562" cy="980802"/>
            </a:xfrm>
          </p:grpSpPr>
          <p:sp>
            <p:nvSpPr>
              <p:cNvPr id="46" name="Нашивка 45"/>
              <p:cNvSpPr/>
              <p:nvPr/>
            </p:nvSpPr>
            <p:spPr>
              <a:xfrm rot="5400000">
                <a:off x="-147120" y="147533"/>
                <a:ext cx="980802" cy="686561"/>
              </a:xfrm>
              <a:prstGeom prst="chevron">
                <a:avLst/>
              </a:prstGeom>
            </p:spPr>
            <p:style>
              <a:lnRef idx="1">
                <a:schemeClr val="accent3">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sp>
          <p:sp>
            <p:nvSpPr>
              <p:cNvPr id="47" name="Нашивка 4"/>
              <p:cNvSpPr/>
              <p:nvPr/>
            </p:nvSpPr>
            <p:spPr>
              <a:xfrm>
                <a:off x="1" y="343694"/>
                <a:ext cx="686561" cy="2942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ru-RU" sz="1900" kern="1200" dirty="0" smtClean="0"/>
                  <a:t> </a:t>
                </a:r>
                <a:endParaRPr lang="ru-RU" sz="1900" kern="1200" dirty="0"/>
              </a:p>
            </p:txBody>
          </p:sp>
        </p:grpSp>
        <p:grpSp>
          <p:nvGrpSpPr>
            <p:cNvPr id="13" name="Группа 12"/>
            <p:cNvGrpSpPr/>
            <p:nvPr/>
          </p:nvGrpSpPr>
          <p:grpSpPr>
            <a:xfrm>
              <a:off x="1442138" y="1268760"/>
              <a:ext cx="2793486" cy="637521"/>
              <a:chOff x="686562" y="413"/>
              <a:chExt cx="2793486" cy="637521"/>
            </a:xfrm>
          </p:grpSpPr>
          <p:sp>
            <p:nvSpPr>
              <p:cNvPr id="44" name="Прямоугольник с двумя скругленными соседними углами 43"/>
              <p:cNvSpPr/>
              <p:nvPr/>
            </p:nvSpPr>
            <p:spPr>
              <a:xfrm rot="5400000">
                <a:off x="1764544" y="-1077569"/>
                <a:ext cx="637521" cy="2793486"/>
              </a:xfrm>
              <a:prstGeom prst="round2SameRect">
                <a:avLst/>
              </a:prstGeom>
            </p:spPr>
            <p:style>
              <a:lnRef idx="1">
                <a:schemeClr val="accent3">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45" name="Прямоугольник 44"/>
              <p:cNvSpPr/>
              <p:nvPr/>
            </p:nvSpPr>
            <p:spPr>
              <a:xfrm>
                <a:off x="686562" y="31534"/>
                <a:ext cx="2762365" cy="5752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ru-RU" sz="2400" kern="1200" dirty="0" smtClean="0">
                    <a:latin typeface="Arial" panose="020B0604020202020204" pitchFamily="34" charset="0"/>
                    <a:cs typeface="Arial" panose="020B0604020202020204" pitchFamily="34" charset="0"/>
                  </a:rPr>
                  <a:t>объективность</a:t>
                </a:r>
                <a:endParaRPr lang="ru-RU" sz="2400" kern="1200" dirty="0">
                  <a:latin typeface="Arial" panose="020B0604020202020204" pitchFamily="34" charset="0"/>
                  <a:cs typeface="Arial" panose="020B0604020202020204" pitchFamily="34" charset="0"/>
                </a:endParaRPr>
              </a:p>
            </p:txBody>
          </p:sp>
        </p:grpSp>
      </p:grpSp>
      <p:grpSp>
        <p:nvGrpSpPr>
          <p:cNvPr id="3" name="Группа 2"/>
          <p:cNvGrpSpPr/>
          <p:nvPr/>
        </p:nvGrpSpPr>
        <p:grpSpPr>
          <a:xfrm>
            <a:off x="755576" y="2123751"/>
            <a:ext cx="3480048" cy="980802"/>
            <a:chOff x="755576" y="2123751"/>
            <a:chExt cx="3480048" cy="980802"/>
          </a:xfrm>
        </p:grpSpPr>
        <p:grpSp>
          <p:nvGrpSpPr>
            <p:cNvPr id="14" name="Группа 13"/>
            <p:cNvGrpSpPr/>
            <p:nvPr/>
          </p:nvGrpSpPr>
          <p:grpSpPr>
            <a:xfrm>
              <a:off x="755576" y="2123751"/>
              <a:ext cx="686562" cy="980802"/>
              <a:chOff x="0" y="855404"/>
              <a:chExt cx="686562" cy="980802"/>
            </a:xfrm>
          </p:grpSpPr>
          <p:sp>
            <p:nvSpPr>
              <p:cNvPr id="42" name="Нашивка 41"/>
              <p:cNvSpPr/>
              <p:nvPr/>
            </p:nvSpPr>
            <p:spPr>
              <a:xfrm rot="5400000">
                <a:off x="-147120" y="1002524"/>
                <a:ext cx="980802" cy="686561"/>
              </a:xfrm>
              <a:prstGeom prst="chevron">
                <a:avLst/>
              </a:prstGeom>
            </p:spPr>
            <p:style>
              <a:lnRef idx="1">
                <a:schemeClr val="accent3">
                  <a:hueOff val="2250053"/>
                  <a:satOff val="-3376"/>
                  <a:lumOff val="-549"/>
                  <a:alphaOff val="0"/>
                </a:schemeClr>
              </a:lnRef>
              <a:fillRef idx="3">
                <a:schemeClr val="accent3">
                  <a:hueOff val="2250053"/>
                  <a:satOff val="-3376"/>
                  <a:lumOff val="-549"/>
                  <a:alphaOff val="0"/>
                </a:schemeClr>
              </a:fillRef>
              <a:effectRef idx="3">
                <a:schemeClr val="accent3">
                  <a:hueOff val="2250053"/>
                  <a:satOff val="-3376"/>
                  <a:lumOff val="-549"/>
                  <a:alphaOff val="0"/>
                </a:schemeClr>
              </a:effectRef>
              <a:fontRef idx="minor">
                <a:schemeClr val="lt1"/>
              </a:fontRef>
            </p:style>
          </p:sp>
          <p:sp>
            <p:nvSpPr>
              <p:cNvPr id="43" name="Нашивка 8"/>
              <p:cNvSpPr/>
              <p:nvPr/>
            </p:nvSpPr>
            <p:spPr>
              <a:xfrm>
                <a:off x="1" y="1198685"/>
                <a:ext cx="686561" cy="2942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ru-RU" sz="1900" kern="1200" dirty="0" smtClean="0"/>
                  <a:t> </a:t>
                </a:r>
                <a:endParaRPr lang="ru-RU" sz="1900" kern="1200" dirty="0"/>
              </a:p>
            </p:txBody>
          </p:sp>
        </p:grpSp>
        <p:grpSp>
          <p:nvGrpSpPr>
            <p:cNvPr id="15" name="Группа 14"/>
            <p:cNvGrpSpPr/>
            <p:nvPr/>
          </p:nvGrpSpPr>
          <p:grpSpPr>
            <a:xfrm>
              <a:off x="1442138" y="2123751"/>
              <a:ext cx="2793486" cy="637521"/>
              <a:chOff x="686562" y="855404"/>
              <a:chExt cx="2793486" cy="637521"/>
            </a:xfrm>
          </p:grpSpPr>
          <p:sp>
            <p:nvSpPr>
              <p:cNvPr id="40" name="Прямоугольник с двумя скругленными соседними углами 39"/>
              <p:cNvSpPr/>
              <p:nvPr/>
            </p:nvSpPr>
            <p:spPr>
              <a:xfrm rot="5400000">
                <a:off x="1764544" y="-222578"/>
                <a:ext cx="637521" cy="2793486"/>
              </a:xfrm>
              <a:prstGeom prst="round2SameRect">
                <a:avLst/>
              </a:prstGeom>
            </p:spPr>
            <p:style>
              <a:lnRef idx="1">
                <a:schemeClr val="accent3">
                  <a:hueOff val="2250053"/>
                  <a:satOff val="-3376"/>
                  <a:lumOff val="-549"/>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41" name="Прямоугольник 40"/>
              <p:cNvSpPr/>
              <p:nvPr/>
            </p:nvSpPr>
            <p:spPr>
              <a:xfrm>
                <a:off x="686562" y="886525"/>
                <a:ext cx="2762365" cy="5752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ru-RU" sz="2400" kern="1200" dirty="0" smtClean="0">
                    <a:latin typeface="Arial" panose="020B0604020202020204" pitchFamily="34" charset="0"/>
                    <a:cs typeface="Arial" panose="020B0604020202020204" pitchFamily="34" charset="0"/>
                  </a:rPr>
                  <a:t>достоверность</a:t>
                </a:r>
                <a:endParaRPr lang="ru-RU" sz="2400" kern="1200" dirty="0">
                  <a:latin typeface="Arial" panose="020B0604020202020204" pitchFamily="34" charset="0"/>
                  <a:cs typeface="Arial" panose="020B0604020202020204" pitchFamily="34" charset="0"/>
                </a:endParaRPr>
              </a:p>
            </p:txBody>
          </p:sp>
        </p:grpSp>
      </p:grpSp>
      <p:grpSp>
        <p:nvGrpSpPr>
          <p:cNvPr id="5" name="Группа 4"/>
          <p:cNvGrpSpPr/>
          <p:nvPr/>
        </p:nvGrpSpPr>
        <p:grpSpPr>
          <a:xfrm>
            <a:off x="755576" y="2978741"/>
            <a:ext cx="3480048" cy="980803"/>
            <a:chOff x="755576" y="2978741"/>
            <a:chExt cx="3480048" cy="980803"/>
          </a:xfrm>
        </p:grpSpPr>
        <p:grpSp>
          <p:nvGrpSpPr>
            <p:cNvPr id="16" name="Группа 15"/>
            <p:cNvGrpSpPr/>
            <p:nvPr/>
          </p:nvGrpSpPr>
          <p:grpSpPr>
            <a:xfrm>
              <a:off x="755576" y="2978742"/>
              <a:ext cx="686562" cy="980802"/>
              <a:chOff x="0" y="1710395"/>
              <a:chExt cx="686562" cy="980802"/>
            </a:xfrm>
          </p:grpSpPr>
          <p:sp>
            <p:nvSpPr>
              <p:cNvPr id="38" name="Нашивка 37"/>
              <p:cNvSpPr/>
              <p:nvPr/>
            </p:nvSpPr>
            <p:spPr>
              <a:xfrm rot="5400000">
                <a:off x="-147120" y="1857515"/>
                <a:ext cx="980802" cy="686561"/>
              </a:xfrm>
              <a:prstGeom prst="chevron">
                <a:avLst/>
              </a:prstGeom>
            </p:spPr>
            <p:style>
              <a:lnRef idx="1">
                <a:schemeClr val="accent3">
                  <a:hueOff val="4500106"/>
                  <a:satOff val="-6752"/>
                  <a:lumOff val="-1098"/>
                  <a:alphaOff val="0"/>
                </a:schemeClr>
              </a:lnRef>
              <a:fillRef idx="3">
                <a:schemeClr val="accent3">
                  <a:hueOff val="4500106"/>
                  <a:satOff val="-6752"/>
                  <a:lumOff val="-1098"/>
                  <a:alphaOff val="0"/>
                </a:schemeClr>
              </a:fillRef>
              <a:effectRef idx="3">
                <a:schemeClr val="accent3">
                  <a:hueOff val="4500106"/>
                  <a:satOff val="-6752"/>
                  <a:lumOff val="-1098"/>
                  <a:alphaOff val="0"/>
                </a:schemeClr>
              </a:effectRef>
              <a:fontRef idx="minor">
                <a:schemeClr val="lt1"/>
              </a:fontRef>
            </p:style>
          </p:sp>
          <p:sp>
            <p:nvSpPr>
              <p:cNvPr id="39" name="Нашивка 12"/>
              <p:cNvSpPr/>
              <p:nvPr/>
            </p:nvSpPr>
            <p:spPr>
              <a:xfrm>
                <a:off x="1" y="2053676"/>
                <a:ext cx="686561" cy="2942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ru-RU" sz="1900" kern="1200" dirty="0" smtClean="0"/>
                  <a:t> </a:t>
                </a:r>
                <a:endParaRPr lang="ru-RU" sz="1900" kern="1200" dirty="0"/>
              </a:p>
            </p:txBody>
          </p:sp>
        </p:grpSp>
        <p:grpSp>
          <p:nvGrpSpPr>
            <p:cNvPr id="17" name="Группа 16"/>
            <p:cNvGrpSpPr/>
            <p:nvPr/>
          </p:nvGrpSpPr>
          <p:grpSpPr>
            <a:xfrm>
              <a:off x="1442138" y="2978741"/>
              <a:ext cx="2793486" cy="637521"/>
              <a:chOff x="686562" y="1710394"/>
              <a:chExt cx="2793486" cy="637521"/>
            </a:xfrm>
          </p:grpSpPr>
          <p:sp>
            <p:nvSpPr>
              <p:cNvPr id="36" name="Прямоугольник с двумя скругленными соседними углами 35"/>
              <p:cNvSpPr/>
              <p:nvPr/>
            </p:nvSpPr>
            <p:spPr>
              <a:xfrm rot="5400000">
                <a:off x="1764544" y="632412"/>
                <a:ext cx="637521" cy="2793486"/>
              </a:xfrm>
              <a:prstGeom prst="round2SameRect">
                <a:avLst/>
              </a:prstGeom>
            </p:spPr>
            <p:style>
              <a:lnRef idx="1">
                <a:schemeClr val="accent3">
                  <a:hueOff val="4500106"/>
                  <a:satOff val="-6752"/>
                  <a:lumOff val="-1098"/>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37" name="Прямоугольник 36"/>
              <p:cNvSpPr/>
              <p:nvPr/>
            </p:nvSpPr>
            <p:spPr>
              <a:xfrm>
                <a:off x="686562" y="1741516"/>
                <a:ext cx="2762365" cy="5752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ru-RU" sz="2400" kern="1200" dirty="0" smtClean="0">
                    <a:latin typeface="Arial" panose="020B0604020202020204" pitchFamily="34" charset="0"/>
                    <a:cs typeface="Arial" panose="020B0604020202020204" pitchFamily="34" charset="0"/>
                  </a:rPr>
                  <a:t>релевантность</a:t>
                </a:r>
                <a:endParaRPr lang="ru-RU" sz="2400" kern="1200" dirty="0">
                  <a:latin typeface="Arial" panose="020B0604020202020204" pitchFamily="34" charset="0"/>
                  <a:cs typeface="Arial" panose="020B0604020202020204" pitchFamily="34" charset="0"/>
                </a:endParaRPr>
              </a:p>
            </p:txBody>
          </p:sp>
        </p:grpSp>
      </p:grpSp>
      <p:grpSp>
        <p:nvGrpSpPr>
          <p:cNvPr id="6" name="Группа 5"/>
          <p:cNvGrpSpPr/>
          <p:nvPr/>
        </p:nvGrpSpPr>
        <p:grpSpPr>
          <a:xfrm>
            <a:off x="755576" y="3833732"/>
            <a:ext cx="3480048" cy="980803"/>
            <a:chOff x="755576" y="3833732"/>
            <a:chExt cx="3480048" cy="980803"/>
          </a:xfrm>
        </p:grpSpPr>
        <p:grpSp>
          <p:nvGrpSpPr>
            <p:cNvPr id="18" name="Группа 17"/>
            <p:cNvGrpSpPr/>
            <p:nvPr/>
          </p:nvGrpSpPr>
          <p:grpSpPr>
            <a:xfrm>
              <a:off x="755576" y="3833733"/>
              <a:ext cx="686562" cy="980802"/>
              <a:chOff x="0" y="2565386"/>
              <a:chExt cx="686562" cy="980802"/>
            </a:xfrm>
          </p:grpSpPr>
          <p:sp>
            <p:nvSpPr>
              <p:cNvPr id="34" name="Нашивка 33"/>
              <p:cNvSpPr/>
              <p:nvPr/>
            </p:nvSpPr>
            <p:spPr>
              <a:xfrm rot="5400000">
                <a:off x="-147120" y="2712506"/>
                <a:ext cx="980802" cy="686561"/>
              </a:xfrm>
              <a:prstGeom prst="chevron">
                <a:avLst/>
              </a:prstGeom>
            </p:spPr>
            <p:style>
              <a:lnRef idx="1">
                <a:schemeClr val="accent3">
                  <a:hueOff val="6750158"/>
                  <a:satOff val="-10128"/>
                  <a:lumOff val="-1647"/>
                  <a:alphaOff val="0"/>
                </a:schemeClr>
              </a:lnRef>
              <a:fillRef idx="3">
                <a:schemeClr val="accent3">
                  <a:hueOff val="6750158"/>
                  <a:satOff val="-10128"/>
                  <a:lumOff val="-1647"/>
                  <a:alphaOff val="0"/>
                </a:schemeClr>
              </a:fillRef>
              <a:effectRef idx="3">
                <a:schemeClr val="accent3">
                  <a:hueOff val="6750158"/>
                  <a:satOff val="-10128"/>
                  <a:lumOff val="-1647"/>
                  <a:alphaOff val="0"/>
                </a:schemeClr>
              </a:effectRef>
              <a:fontRef idx="minor">
                <a:schemeClr val="lt1"/>
              </a:fontRef>
            </p:style>
          </p:sp>
          <p:sp>
            <p:nvSpPr>
              <p:cNvPr id="35" name="Нашивка 16"/>
              <p:cNvSpPr/>
              <p:nvPr/>
            </p:nvSpPr>
            <p:spPr>
              <a:xfrm>
                <a:off x="1" y="2908667"/>
                <a:ext cx="686561" cy="2942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ru-RU" sz="1900" kern="1200" dirty="0" smtClean="0"/>
                  <a:t> </a:t>
                </a:r>
                <a:endParaRPr lang="ru-RU" sz="1900" kern="1200" dirty="0"/>
              </a:p>
            </p:txBody>
          </p:sp>
        </p:grpSp>
        <p:grpSp>
          <p:nvGrpSpPr>
            <p:cNvPr id="19" name="Группа 18"/>
            <p:cNvGrpSpPr/>
            <p:nvPr/>
          </p:nvGrpSpPr>
          <p:grpSpPr>
            <a:xfrm>
              <a:off x="1442138" y="3833732"/>
              <a:ext cx="2793486" cy="637521"/>
              <a:chOff x="686562" y="2565385"/>
              <a:chExt cx="2793486" cy="637521"/>
            </a:xfrm>
          </p:grpSpPr>
          <p:sp>
            <p:nvSpPr>
              <p:cNvPr id="32" name="Прямоугольник с двумя скругленными соседними углами 31"/>
              <p:cNvSpPr/>
              <p:nvPr/>
            </p:nvSpPr>
            <p:spPr>
              <a:xfrm rot="5400000">
                <a:off x="1764544" y="1487403"/>
                <a:ext cx="637521" cy="2793486"/>
              </a:xfrm>
              <a:prstGeom prst="round2SameRect">
                <a:avLst/>
              </a:prstGeom>
            </p:spPr>
            <p:style>
              <a:lnRef idx="1">
                <a:schemeClr val="accent3">
                  <a:hueOff val="6750158"/>
                  <a:satOff val="-10128"/>
                  <a:lumOff val="-1647"/>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33" name="Прямоугольник 32"/>
              <p:cNvSpPr/>
              <p:nvPr/>
            </p:nvSpPr>
            <p:spPr>
              <a:xfrm>
                <a:off x="686562" y="2596507"/>
                <a:ext cx="2762365" cy="5752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ru-RU" sz="2400" kern="1200" dirty="0" smtClean="0">
                    <a:latin typeface="Arial" panose="020B0604020202020204" pitchFamily="34" charset="0"/>
                    <a:cs typeface="Arial" panose="020B0604020202020204" pitchFamily="34" charset="0"/>
                  </a:rPr>
                  <a:t>актуальность</a:t>
                </a:r>
                <a:endParaRPr lang="ru-RU" sz="2400" kern="1200" dirty="0">
                  <a:latin typeface="Arial" panose="020B0604020202020204" pitchFamily="34" charset="0"/>
                  <a:cs typeface="Arial" panose="020B0604020202020204" pitchFamily="34" charset="0"/>
                </a:endParaRPr>
              </a:p>
            </p:txBody>
          </p:sp>
        </p:grpSp>
      </p:grpSp>
      <p:grpSp>
        <p:nvGrpSpPr>
          <p:cNvPr id="7" name="Группа 6"/>
          <p:cNvGrpSpPr/>
          <p:nvPr/>
        </p:nvGrpSpPr>
        <p:grpSpPr>
          <a:xfrm>
            <a:off x="755576" y="4688723"/>
            <a:ext cx="3480048" cy="980803"/>
            <a:chOff x="755576" y="4688723"/>
            <a:chExt cx="3480048" cy="980803"/>
          </a:xfrm>
        </p:grpSpPr>
        <p:grpSp>
          <p:nvGrpSpPr>
            <p:cNvPr id="20" name="Группа 19"/>
            <p:cNvGrpSpPr/>
            <p:nvPr/>
          </p:nvGrpSpPr>
          <p:grpSpPr>
            <a:xfrm>
              <a:off x="755576" y="4688724"/>
              <a:ext cx="686562" cy="980802"/>
              <a:chOff x="0" y="3420377"/>
              <a:chExt cx="686562" cy="980802"/>
            </a:xfrm>
          </p:grpSpPr>
          <p:sp>
            <p:nvSpPr>
              <p:cNvPr id="30" name="Нашивка 29"/>
              <p:cNvSpPr/>
              <p:nvPr/>
            </p:nvSpPr>
            <p:spPr>
              <a:xfrm rot="5400000">
                <a:off x="-147120" y="3567497"/>
                <a:ext cx="980802" cy="686561"/>
              </a:xfrm>
              <a:prstGeom prst="chevron">
                <a:avLst/>
              </a:prstGeom>
            </p:spPr>
            <p:style>
              <a:lnRef idx="1">
                <a:schemeClr val="accent3">
                  <a:hueOff val="9000211"/>
                  <a:satOff val="-13504"/>
                  <a:lumOff val="-2196"/>
                  <a:alphaOff val="0"/>
                </a:schemeClr>
              </a:lnRef>
              <a:fillRef idx="3">
                <a:schemeClr val="accent3">
                  <a:hueOff val="9000211"/>
                  <a:satOff val="-13504"/>
                  <a:lumOff val="-2196"/>
                  <a:alphaOff val="0"/>
                </a:schemeClr>
              </a:fillRef>
              <a:effectRef idx="3">
                <a:schemeClr val="accent3">
                  <a:hueOff val="9000211"/>
                  <a:satOff val="-13504"/>
                  <a:lumOff val="-2196"/>
                  <a:alphaOff val="0"/>
                </a:schemeClr>
              </a:effectRef>
              <a:fontRef idx="minor">
                <a:schemeClr val="lt1"/>
              </a:fontRef>
            </p:style>
          </p:sp>
          <p:sp>
            <p:nvSpPr>
              <p:cNvPr id="31" name="Нашивка 20"/>
              <p:cNvSpPr/>
              <p:nvPr/>
            </p:nvSpPr>
            <p:spPr>
              <a:xfrm>
                <a:off x="1" y="3763658"/>
                <a:ext cx="686561" cy="2942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ru-RU" sz="1900" kern="1200" dirty="0" smtClean="0"/>
                  <a:t> </a:t>
                </a:r>
                <a:endParaRPr lang="ru-RU" sz="1900" kern="1200" dirty="0"/>
              </a:p>
            </p:txBody>
          </p:sp>
        </p:grpSp>
        <p:grpSp>
          <p:nvGrpSpPr>
            <p:cNvPr id="21" name="Группа 20"/>
            <p:cNvGrpSpPr/>
            <p:nvPr/>
          </p:nvGrpSpPr>
          <p:grpSpPr>
            <a:xfrm>
              <a:off x="1442138" y="4688723"/>
              <a:ext cx="2793486" cy="637521"/>
              <a:chOff x="686562" y="3420376"/>
              <a:chExt cx="2793486" cy="637521"/>
            </a:xfrm>
          </p:grpSpPr>
          <p:sp>
            <p:nvSpPr>
              <p:cNvPr id="28" name="Прямоугольник с двумя скругленными соседними углами 27"/>
              <p:cNvSpPr/>
              <p:nvPr/>
            </p:nvSpPr>
            <p:spPr>
              <a:xfrm rot="5400000">
                <a:off x="1764544" y="2342394"/>
                <a:ext cx="637521" cy="2793486"/>
              </a:xfrm>
              <a:prstGeom prst="round2SameRect">
                <a:avLst/>
              </a:prstGeom>
            </p:spPr>
            <p:style>
              <a:lnRef idx="1">
                <a:schemeClr val="accent3">
                  <a:hueOff val="9000211"/>
                  <a:satOff val="-13504"/>
                  <a:lumOff val="-2196"/>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9" name="Прямоугольник 28"/>
              <p:cNvSpPr/>
              <p:nvPr/>
            </p:nvSpPr>
            <p:spPr>
              <a:xfrm>
                <a:off x="686562" y="3451498"/>
                <a:ext cx="2762365" cy="5752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ru-RU" sz="2400" kern="1200" dirty="0" smtClean="0">
                    <a:latin typeface="Arial" panose="020B0604020202020204" pitchFamily="34" charset="0"/>
                    <a:cs typeface="Arial" panose="020B0604020202020204" pitchFamily="34" charset="0"/>
                  </a:rPr>
                  <a:t>понятность</a:t>
                </a:r>
                <a:endParaRPr lang="ru-RU" sz="2400" kern="1200" dirty="0">
                  <a:latin typeface="Arial" panose="020B0604020202020204" pitchFamily="34" charset="0"/>
                  <a:cs typeface="Arial" panose="020B0604020202020204" pitchFamily="34" charset="0"/>
                </a:endParaRPr>
              </a:p>
            </p:txBody>
          </p:sp>
        </p:grpSp>
      </p:grpSp>
      <p:grpSp>
        <p:nvGrpSpPr>
          <p:cNvPr id="8" name="Группа 7"/>
          <p:cNvGrpSpPr/>
          <p:nvPr/>
        </p:nvGrpSpPr>
        <p:grpSpPr>
          <a:xfrm>
            <a:off x="755576" y="5543715"/>
            <a:ext cx="3480048" cy="980802"/>
            <a:chOff x="755576" y="5543715"/>
            <a:chExt cx="3480048" cy="980802"/>
          </a:xfrm>
        </p:grpSpPr>
        <p:grpSp>
          <p:nvGrpSpPr>
            <p:cNvPr id="22" name="Группа 21"/>
            <p:cNvGrpSpPr/>
            <p:nvPr/>
          </p:nvGrpSpPr>
          <p:grpSpPr>
            <a:xfrm>
              <a:off x="755576" y="5543715"/>
              <a:ext cx="686562" cy="980802"/>
              <a:chOff x="0" y="4275368"/>
              <a:chExt cx="686562" cy="980802"/>
            </a:xfrm>
          </p:grpSpPr>
          <p:sp>
            <p:nvSpPr>
              <p:cNvPr id="26" name="Нашивка 25"/>
              <p:cNvSpPr/>
              <p:nvPr/>
            </p:nvSpPr>
            <p:spPr>
              <a:xfrm rot="5400000">
                <a:off x="-147120" y="4422488"/>
                <a:ext cx="980802" cy="686561"/>
              </a:xfrm>
              <a:prstGeom prst="chevron">
                <a:avLst/>
              </a:prstGeom>
            </p:spPr>
            <p:style>
              <a:lnRef idx="1">
                <a:schemeClr val="accent3">
                  <a:hueOff val="11250264"/>
                  <a:satOff val="-16880"/>
                  <a:lumOff val="-2745"/>
                  <a:alphaOff val="0"/>
                </a:schemeClr>
              </a:lnRef>
              <a:fillRef idx="3">
                <a:schemeClr val="accent3">
                  <a:hueOff val="11250264"/>
                  <a:satOff val="-16880"/>
                  <a:lumOff val="-2745"/>
                  <a:alphaOff val="0"/>
                </a:schemeClr>
              </a:fillRef>
              <a:effectRef idx="3">
                <a:schemeClr val="accent3">
                  <a:hueOff val="11250264"/>
                  <a:satOff val="-16880"/>
                  <a:lumOff val="-2745"/>
                  <a:alphaOff val="0"/>
                </a:schemeClr>
              </a:effectRef>
              <a:fontRef idx="minor">
                <a:schemeClr val="lt1"/>
              </a:fontRef>
            </p:style>
          </p:sp>
          <p:sp>
            <p:nvSpPr>
              <p:cNvPr id="27" name="Нашивка 24"/>
              <p:cNvSpPr/>
              <p:nvPr/>
            </p:nvSpPr>
            <p:spPr>
              <a:xfrm>
                <a:off x="1" y="4618649"/>
                <a:ext cx="686561" cy="29424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ru-RU" sz="1900" kern="1200" dirty="0" smtClean="0"/>
                  <a:t> </a:t>
                </a:r>
                <a:endParaRPr lang="ru-RU" sz="1900" kern="1200" dirty="0"/>
              </a:p>
            </p:txBody>
          </p:sp>
        </p:grpSp>
        <p:grpSp>
          <p:nvGrpSpPr>
            <p:cNvPr id="23" name="Группа 22"/>
            <p:cNvGrpSpPr/>
            <p:nvPr/>
          </p:nvGrpSpPr>
          <p:grpSpPr>
            <a:xfrm>
              <a:off x="1442138" y="5543715"/>
              <a:ext cx="2793486" cy="637521"/>
              <a:chOff x="686562" y="4275368"/>
              <a:chExt cx="2793486" cy="637521"/>
            </a:xfrm>
          </p:grpSpPr>
          <p:sp>
            <p:nvSpPr>
              <p:cNvPr id="24" name="Прямоугольник с двумя скругленными соседними углами 23"/>
              <p:cNvSpPr/>
              <p:nvPr/>
            </p:nvSpPr>
            <p:spPr>
              <a:xfrm rot="5400000">
                <a:off x="1764544" y="3197386"/>
                <a:ext cx="637521" cy="2793486"/>
              </a:xfrm>
              <a:prstGeom prst="round2SameRect">
                <a:avLst/>
              </a:prstGeom>
            </p:spPr>
            <p:style>
              <a:lnRef idx="1">
                <a:schemeClr val="accent3">
                  <a:hueOff val="11250264"/>
                  <a:satOff val="-16880"/>
                  <a:lumOff val="-2745"/>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sp>
          <p:sp>
            <p:nvSpPr>
              <p:cNvPr id="25" name="Прямоугольник 24"/>
              <p:cNvSpPr/>
              <p:nvPr/>
            </p:nvSpPr>
            <p:spPr>
              <a:xfrm>
                <a:off x="686562" y="4306490"/>
                <a:ext cx="2762365" cy="5752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ru-RU" sz="2400" kern="1200" dirty="0" smtClean="0">
                    <a:latin typeface="Arial" panose="020B0604020202020204" pitchFamily="34" charset="0"/>
                    <a:cs typeface="Arial" panose="020B0604020202020204" pitchFamily="34" charset="0"/>
                  </a:rPr>
                  <a:t>полнота</a:t>
                </a:r>
                <a:endParaRPr lang="ru-RU" sz="2400" kern="1200" dirty="0">
                  <a:latin typeface="Arial" panose="020B0604020202020204" pitchFamily="34" charset="0"/>
                  <a:cs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animEffect transition="in" filter="fade">
                                      <p:cBhvr>
                                        <p:cTn id="9" dur="500"/>
                                        <p:tgtEl>
                                          <p:spTgt spid="3074"/>
                                        </p:tgtEl>
                                      </p:cBhvr>
                                    </p:animEffect>
                                  </p:childTnLst>
                                </p:cTn>
                              </p:par>
                              <p:par>
                                <p:cTn id="10" presetID="22" presetClass="entr" presetSubtype="1"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0" presetClass="entr" presetSubtype="0" fill="hold" nodeType="withEffect">
                                  <p:stCondLst>
                                    <p:cond delay="0"/>
                                  </p:stCondLst>
                                  <p:childTnLst>
                                    <p:set>
                                      <p:cBhvr>
                                        <p:cTn id="18" dur="1" fill="hold">
                                          <p:stCondLst>
                                            <p:cond delay="0"/>
                                          </p:stCondLst>
                                        </p:cTn>
                                        <p:tgtEl>
                                          <p:spTgt spid="3076"/>
                                        </p:tgtEl>
                                        <p:attrNameLst>
                                          <p:attrName>style.visibility</p:attrName>
                                        </p:attrNameLst>
                                      </p:cBhvr>
                                      <p:to>
                                        <p:strVal val="visible"/>
                                      </p:to>
                                    </p:set>
                                    <p:animEffect transition="in" filter="fade">
                                      <p:cBhvr>
                                        <p:cTn id="19" dur="500"/>
                                        <p:tgtEl>
                                          <p:spTgt spid="307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par>
                                <p:cTn id="24" presetID="10" presetClass="entr" presetSubtype="0" fill="hold" nodeType="withEffect">
                                  <p:stCondLst>
                                    <p:cond delay="0"/>
                                  </p:stCondLst>
                                  <p:childTnLst>
                                    <p:set>
                                      <p:cBhvr>
                                        <p:cTn id="25" dur="1" fill="hold">
                                          <p:stCondLst>
                                            <p:cond delay="0"/>
                                          </p:stCondLst>
                                        </p:cTn>
                                        <p:tgtEl>
                                          <p:spTgt spid="1030"/>
                                        </p:tgtEl>
                                        <p:attrNameLst>
                                          <p:attrName>style.visibility</p:attrName>
                                        </p:attrNameLst>
                                      </p:cBhvr>
                                      <p:to>
                                        <p:strVal val="visible"/>
                                      </p:to>
                                    </p:set>
                                    <p:animEffect transition="in" filter="fade">
                                      <p:cBhvr>
                                        <p:cTn id="26" dur="500"/>
                                        <p:tgtEl>
                                          <p:spTgt spid="103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0" presetClass="entr" presetSubtype="0" fill="hold" nodeType="withEffect">
                                  <p:stCondLst>
                                    <p:cond delay="0"/>
                                  </p:stCondLst>
                                  <p:childTnLst>
                                    <p:set>
                                      <p:cBhvr>
                                        <p:cTn id="32" dur="1" fill="hold">
                                          <p:stCondLst>
                                            <p:cond delay="0"/>
                                          </p:stCondLst>
                                        </p:cTn>
                                        <p:tgtEl>
                                          <p:spTgt spid="3078"/>
                                        </p:tgtEl>
                                        <p:attrNameLst>
                                          <p:attrName>style.visibility</p:attrName>
                                        </p:attrNameLst>
                                      </p:cBhvr>
                                      <p:to>
                                        <p:strVal val="visible"/>
                                      </p:to>
                                    </p:set>
                                    <p:animEffect transition="in" filter="fade">
                                      <p:cBhvr>
                                        <p:cTn id="33" dur="500"/>
                                        <p:tgtEl>
                                          <p:spTgt spid="307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par>
                                <p:cTn id="38" presetID="10" presetClass="entr" presetSubtype="0" fill="hold" nodeType="withEffect">
                                  <p:stCondLst>
                                    <p:cond delay="0"/>
                                  </p:stCondLst>
                                  <p:childTnLst>
                                    <p:set>
                                      <p:cBhvr>
                                        <p:cTn id="39" dur="1" fill="hold">
                                          <p:stCondLst>
                                            <p:cond delay="0"/>
                                          </p:stCondLst>
                                        </p:cTn>
                                        <p:tgtEl>
                                          <p:spTgt spid="3079"/>
                                        </p:tgtEl>
                                        <p:attrNameLst>
                                          <p:attrName>style.visibility</p:attrName>
                                        </p:attrNameLst>
                                      </p:cBhvr>
                                      <p:to>
                                        <p:strVal val="visible"/>
                                      </p:to>
                                    </p:set>
                                    <p:animEffect transition="in" filter="fade">
                                      <p:cBhvr>
                                        <p:cTn id="40" dur="500"/>
                                        <p:tgtEl>
                                          <p:spTgt spid="307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0" presetClass="entr" presetSubtype="0" fill="hold" nodeType="withEffect">
                                  <p:stCondLst>
                                    <p:cond delay="0"/>
                                  </p:stCondLst>
                                  <p:childTnLst>
                                    <p:set>
                                      <p:cBhvr>
                                        <p:cTn id="46" dur="1" fill="hold">
                                          <p:stCondLst>
                                            <p:cond delay="0"/>
                                          </p:stCondLst>
                                        </p:cTn>
                                        <p:tgtEl>
                                          <p:spTgt spid="3075"/>
                                        </p:tgtEl>
                                        <p:attrNameLst>
                                          <p:attrName>style.visibility</p:attrName>
                                        </p:attrNameLst>
                                      </p:cBhvr>
                                      <p:to>
                                        <p:strVal val="visible"/>
                                      </p:to>
                                    </p:set>
                                    <p:animEffect transition="in" filter="fade">
                                      <p:cBhvr>
                                        <p:cTn id="4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Заголовок 1"/>
          <p:cNvSpPr>
            <a:spLocks noGrp="1"/>
          </p:cNvSpPr>
          <p:nvPr>
            <p:ph type="title"/>
          </p:nvPr>
        </p:nvSpPr>
        <p:spPr/>
        <p:txBody>
          <a:bodyPr/>
          <a:lstStyle/>
          <a:p>
            <a:r>
              <a:rPr lang="ru-RU" smtClean="0"/>
              <a:t>Виды информации</a:t>
            </a:r>
          </a:p>
        </p:txBody>
      </p:sp>
      <p:sp>
        <p:nvSpPr>
          <p:cNvPr id="74" name="Прямая соединительная линия 3"/>
          <p:cNvSpPr/>
          <p:nvPr/>
        </p:nvSpPr>
        <p:spPr>
          <a:xfrm>
            <a:off x="6484751" y="2744768"/>
            <a:ext cx="389390" cy="2600617"/>
          </a:xfrm>
          <a:custGeom>
            <a:avLst/>
            <a:gdLst/>
            <a:ahLst/>
            <a:cxnLst/>
            <a:rect l="0" t="0" r="0" b="0"/>
            <a:pathLst>
              <a:path>
                <a:moveTo>
                  <a:pt x="0" y="0"/>
                </a:moveTo>
                <a:lnTo>
                  <a:pt x="0" y="2600617"/>
                </a:lnTo>
                <a:lnTo>
                  <a:pt x="389390" y="260061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5" name="Прямая соединительная линия 4"/>
          <p:cNvSpPr/>
          <p:nvPr/>
        </p:nvSpPr>
        <p:spPr>
          <a:xfrm>
            <a:off x="6484751" y="2744768"/>
            <a:ext cx="389390" cy="1887706"/>
          </a:xfrm>
          <a:custGeom>
            <a:avLst/>
            <a:gdLst/>
            <a:ahLst/>
            <a:cxnLst/>
            <a:rect l="0" t="0" r="0" b="0"/>
            <a:pathLst>
              <a:path>
                <a:moveTo>
                  <a:pt x="0" y="0"/>
                </a:moveTo>
                <a:lnTo>
                  <a:pt x="0" y="1887706"/>
                </a:lnTo>
                <a:lnTo>
                  <a:pt x="389390" y="188770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6" name="Прямая соединительная линия 5"/>
          <p:cNvSpPr/>
          <p:nvPr/>
        </p:nvSpPr>
        <p:spPr>
          <a:xfrm>
            <a:off x="6484751" y="2744768"/>
            <a:ext cx="389390" cy="1174796"/>
          </a:xfrm>
          <a:custGeom>
            <a:avLst/>
            <a:gdLst/>
            <a:ahLst/>
            <a:cxnLst/>
            <a:rect l="0" t="0" r="0" b="0"/>
            <a:pathLst>
              <a:path>
                <a:moveTo>
                  <a:pt x="0" y="0"/>
                </a:moveTo>
                <a:lnTo>
                  <a:pt x="0" y="1174796"/>
                </a:lnTo>
                <a:lnTo>
                  <a:pt x="389390" y="117479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7" name="Прямая соединительная линия 6"/>
          <p:cNvSpPr/>
          <p:nvPr/>
        </p:nvSpPr>
        <p:spPr>
          <a:xfrm>
            <a:off x="6484751" y="2744768"/>
            <a:ext cx="389390" cy="461885"/>
          </a:xfrm>
          <a:custGeom>
            <a:avLst/>
            <a:gdLst/>
            <a:ahLst/>
            <a:cxnLst/>
            <a:rect l="0" t="0" r="0" b="0"/>
            <a:pathLst>
              <a:path>
                <a:moveTo>
                  <a:pt x="0" y="0"/>
                </a:moveTo>
                <a:lnTo>
                  <a:pt x="0" y="461885"/>
                </a:lnTo>
                <a:lnTo>
                  <a:pt x="389390" y="461885"/>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8" name="Прямая соединительная линия 7"/>
          <p:cNvSpPr/>
          <p:nvPr/>
        </p:nvSpPr>
        <p:spPr>
          <a:xfrm>
            <a:off x="4704810" y="1885616"/>
            <a:ext cx="2818315" cy="210860"/>
          </a:xfrm>
          <a:custGeom>
            <a:avLst/>
            <a:gdLst/>
            <a:ahLst/>
            <a:cxnLst/>
            <a:rect l="0" t="0" r="0" b="0"/>
            <a:pathLst>
              <a:path>
                <a:moveTo>
                  <a:pt x="0" y="0"/>
                </a:moveTo>
                <a:lnTo>
                  <a:pt x="0" y="105430"/>
                </a:lnTo>
                <a:lnTo>
                  <a:pt x="2818315" y="105430"/>
                </a:lnTo>
                <a:lnTo>
                  <a:pt x="2818315" y="21086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9" name="Прямая соединительная линия 8"/>
          <p:cNvSpPr/>
          <p:nvPr/>
        </p:nvSpPr>
        <p:spPr>
          <a:xfrm>
            <a:off x="3677952" y="2744768"/>
            <a:ext cx="389390" cy="3313527"/>
          </a:xfrm>
          <a:custGeom>
            <a:avLst/>
            <a:gdLst/>
            <a:ahLst/>
            <a:cxnLst/>
            <a:rect l="0" t="0" r="0" b="0"/>
            <a:pathLst>
              <a:path>
                <a:moveTo>
                  <a:pt x="0" y="0"/>
                </a:moveTo>
                <a:lnTo>
                  <a:pt x="0" y="3313527"/>
                </a:lnTo>
                <a:lnTo>
                  <a:pt x="389390" y="331352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0" name="Прямая соединительная линия 9"/>
          <p:cNvSpPr/>
          <p:nvPr/>
        </p:nvSpPr>
        <p:spPr>
          <a:xfrm>
            <a:off x="3677952" y="2744768"/>
            <a:ext cx="389390" cy="2600617"/>
          </a:xfrm>
          <a:custGeom>
            <a:avLst/>
            <a:gdLst/>
            <a:ahLst/>
            <a:cxnLst/>
            <a:rect l="0" t="0" r="0" b="0"/>
            <a:pathLst>
              <a:path>
                <a:moveTo>
                  <a:pt x="0" y="0"/>
                </a:moveTo>
                <a:lnTo>
                  <a:pt x="0" y="2600617"/>
                </a:lnTo>
                <a:lnTo>
                  <a:pt x="389390" y="260061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1" name="Прямая соединительная линия 10"/>
          <p:cNvSpPr/>
          <p:nvPr/>
        </p:nvSpPr>
        <p:spPr>
          <a:xfrm>
            <a:off x="3677952" y="2744768"/>
            <a:ext cx="389390" cy="1887706"/>
          </a:xfrm>
          <a:custGeom>
            <a:avLst/>
            <a:gdLst/>
            <a:ahLst/>
            <a:cxnLst/>
            <a:rect l="0" t="0" r="0" b="0"/>
            <a:pathLst>
              <a:path>
                <a:moveTo>
                  <a:pt x="0" y="0"/>
                </a:moveTo>
                <a:lnTo>
                  <a:pt x="0" y="1887706"/>
                </a:lnTo>
                <a:lnTo>
                  <a:pt x="389390" y="188770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2" name="Прямая соединительная линия 11"/>
          <p:cNvSpPr/>
          <p:nvPr/>
        </p:nvSpPr>
        <p:spPr>
          <a:xfrm>
            <a:off x="3677952" y="2744768"/>
            <a:ext cx="389390" cy="1174796"/>
          </a:xfrm>
          <a:custGeom>
            <a:avLst/>
            <a:gdLst/>
            <a:ahLst/>
            <a:cxnLst/>
            <a:rect l="0" t="0" r="0" b="0"/>
            <a:pathLst>
              <a:path>
                <a:moveTo>
                  <a:pt x="0" y="0"/>
                </a:moveTo>
                <a:lnTo>
                  <a:pt x="0" y="1174796"/>
                </a:lnTo>
                <a:lnTo>
                  <a:pt x="389390" y="117479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3" name="Прямая соединительная линия 12"/>
          <p:cNvSpPr/>
          <p:nvPr/>
        </p:nvSpPr>
        <p:spPr>
          <a:xfrm>
            <a:off x="3677952" y="2744768"/>
            <a:ext cx="389390" cy="461885"/>
          </a:xfrm>
          <a:custGeom>
            <a:avLst/>
            <a:gdLst/>
            <a:ahLst/>
            <a:cxnLst/>
            <a:rect l="0" t="0" r="0" b="0"/>
            <a:pathLst>
              <a:path>
                <a:moveTo>
                  <a:pt x="0" y="0"/>
                </a:moveTo>
                <a:lnTo>
                  <a:pt x="0" y="461885"/>
                </a:lnTo>
                <a:lnTo>
                  <a:pt x="389390" y="461885"/>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4" name="Прямая соединительная линия 13"/>
          <p:cNvSpPr/>
          <p:nvPr/>
        </p:nvSpPr>
        <p:spPr>
          <a:xfrm>
            <a:off x="871153" y="2744768"/>
            <a:ext cx="389390" cy="3313527"/>
          </a:xfrm>
          <a:custGeom>
            <a:avLst/>
            <a:gdLst/>
            <a:ahLst/>
            <a:cxnLst/>
            <a:rect l="0" t="0" r="0" b="0"/>
            <a:pathLst>
              <a:path>
                <a:moveTo>
                  <a:pt x="0" y="0"/>
                </a:moveTo>
                <a:lnTo>
                  <a:pt x="0" y="3313527"/>
                </a:lnTo>
                <a:lnTo>
                  <a:pt x="389390" y="331352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5" name="Прямая соединительная линия 14"/>
          <p:cNvSpPr/>
          <p:nvPr/>
        </p:nvSpPr>
        <p:spPr>
          <a:xfrm>
            <a:off x="871153" y="2744768"/>
            <a:ext cx="389390" cy="2600617"/>
          </a:xfrm>
          <a:custGeom>
            <a:avLst/>
            <a:gdLst/>
            <a:ahLst/>
            <a:cxnLst/>
            <a:rect l="0" t="0" r="0" b="0"/>
            <a:pathLst>
              <a:path>
                <a:moveTo>
                  <a:pt x="0" y="0"/>
                </a:moveTo>
                <a:lnTo>
                  <a:pt x="0" y="2600617"/>
                </a:lnTo>
                <a:lnTo>
                  <a:pt x="389390" y="2600617"/>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6" name="Прямая соединительная линия 15"/>
          <p:cNvSpPr/>
          <p:nvPr/>
        </p:nvSpPr>
        <p:spPr>
          <a:xfrm>
            <a:off x="871153" y="2744768"/>
            <a:ext cx="389390" cy="1887706"/>
          </a:xfrm>
          <a:custGeom>
            <a:avLst/>
            <a:gdLst/>
            <a:ahLst/>
            <a:cxnLst/>
            <a:rect l="0" t="0" r="0" b="0"/>
            <a:pathLst>
              <a:path>
                <a:moveTo>
                  <a:pt x="0" y="0"/>
                </a:moveTo>
                <a:lnTo>
                  <a:pt x="0" y="1887706"/>
                </a:lnTo>
                <a:lnTo>
                  <a:pt x="389390" y="188770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7" name="Прямая соединительная линия 16"/>
          <p:cNvSpPr/>
          <p:nvPr/>
        </p:nvSpPr>
        <p:spPr>
          <a:xfrm>
            <a:off x="871153" y="2744768"/>
            <a:ext cx="389390" cy="1174796"/>
          </a:xfrm>
          <a:custGeom>
            <a:avLst/>
            <a:gdLst/>
            <a:ahLst/>
            <a:cxnLst/>
            <a:rect l="0" t="0" r="0" b="0"/>
            <a:pathLst>
              <a:path>
                <a:moveTo>
                  <a:pt x="0" y="0"/>
                </a:moveTo>
                <a:lnTo>
                  <a:pt x="0" y="1174796"/>
                </a:lnTo>
                <a:lnTo>
                  <a:pt x="389390" y="117479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8" name="Прямая соединительная линия 17"/>
          <p:cNvSpPr/>
          <p:nvPr/>
        </p:nvSpPr>
        <p:spPr>
          <a:xfrm>
            <a:off x="1909529" y="1885616"/>
            <a:ext cx="2795281" cy="210860"/>
          </a:xfrm>
          <a:custGeom>
            <a:avLst/>
            <a:gdLst/>
            <a:ahLst/>
            <a:cxnLst/>
            <a:rect l="0" t="0" r="0" b="0"/>
            <a:pathLst>
              <a:path>
                <a:moveTo>
                  <a:pt x="2795281" y="0"/>
                </a:moveTo>
                <a:lnTo>
                  <a:pt x="2795281" y="105430"/>
                </a:lnTo>
                <a:lnTo>
                  <a:pt x="0" y="105430"/>
                </a:lnTo>
                <a:lnTo>
                  <a:pt x="0" y="21086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89" name="Группа 88"/>
          <p:cNvGrpSpPr/>
          <p:nvPr/>
        </p:nvGrpSpPr>
        <p:grpSpPr>
          <a:xfrm>
            <a:off x="2145055" y="1237324"/>
            <a:ext cx="5119510" cy="648291"/>
            <a:chOff x="1536383" y="178635"/>
            <a:chExt cx="5119510" cy="648291"/>
          </a:xfrm>
        </p:grpSpPr>
        <p:sp>
          <p:nvSpPr>
            <p:cNvPr id="90" name="Прямоугольник 89"/>
            <p:cNvSpPr/>
            <p:nvPr/>
          </p:nvSpPr>
          <p:spPr>
            <a:xfrm>
              <a:off x="1536383" y="178635"/>
              <a:ext cx="5119510" cy="648291"/>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rgbClr r="0" g="0" b="0"/>
            </a:fillRef>
            <a:effectRef idx="0">
              <a:scrgbClr r="0" g="0" b="0"/>
            </a:effectRef>
            <a:fontRef idx="minor">
              <a:schemeClr val="dk1">
                <a:hueOff val="0"/>
                <a:satOff val="0"/>
                <a:lumOff val="0"/>
                <a:alphaOff val="0"/>
              </a:schemeClr>
            </a:fontRef>
          </p:style>
        </p:sp>
        <p:sp>
          <p:nvSpPr>
            <p:cNvPr id="91" name="Прямоугольник 90"/>
            <p:cNvSpPr/>
            <p:nvPr/>
          </p:nvSpPr>
          <p:spPr>
            <a:xfrm>
              <a:off x="1536383" y="178635"/>
              <a:ext cx="5119510" cy="6482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b="1" kern="1200" dirty="0" smtClean="0">
                  <a:latin typeface="Arial" pitchFamily="34" charset="0"/>
                  <a:cs typeface="Arial" pitchFamily="34" charset="0"/>
                </a:rPr>
                <a:t>ВИДЫ ИНФОРМАЦИИ</a:t>
              </a:r>
              <a:endParaRPr lang="ru-RU" sz="2000" b="1" kern="1200" dirty="0">
                <a:latin typeface="Arial" pitchFamily="34" charset="0"/>
                <a:cs typeface="Arial" pitchFamily="34" charset="0"/>
              </a:endParaRPr>
            </a:p>
          </p:txBody>
        </p:sp>
      </p:grpSp>
      <p:grpSp>
        <p:nvGrpSpPr>
          <p:cNvPr id="92" name="Группа 91"/>
          <p:cNvGrpSpPr/>
          <p:nvPr/>
        </p:nvGrpSpPr>
        <p:grpSpPr>
          <a:xfrm>
            <a:off x="611560" y="2096477"/>
            <a:ext cx="2595937" cy="648291"/>
            <a:chOff x="2888" y="1037788"/>
            <a:chExt cx="2595937" cy="648291"/>
          </a:xfrm>
        </p:grpSpPr>
        <p:sp>
          <p:nvSpPr>
            <p:cNvPr id="93" name="Прямоугольник 92"/>
            <p:cNvSpPr/>
            <p:nvPr/>
          </p:nvSpPr>
          <p:spPr>
            <a:xfrm>
              <a:off x="2888" y="1037788"/>
              <a:ext cx="2595937" cy="64829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rgbClr r="0" g="0" b="0"/>
            </a:fillRef>
            <a:effectRef idx="0">
              <a:scrgbClr r="0" g="0" b="0"/>
            </a:effectRef>
            <a:fontRef idx="minor">
              <a:schemeClr val="dk1">
                <a:hueOff val="0"/>
                <a:satOff val="0"/>
                <a:lumOff val="0"/>
                <a:alphaOff val="0"/>
              </a:schemeClr>
            </a:fontRef>
          </p:style>
        </p:sp>
        <p:sp>
          <p:nvSpPr>
            <p:cNvPr id="94" name="Прямоугольник 93"/>
            <p:cNvSpPr/>
            <p:nvPr/>
          </p:nvSpPr>
          <p:spPr>
            <a:xfrm>
              <a:off x="2888" y="1037788"/>
              <a:ext cx="2595937" cy="6482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b="1" kern="1200" dirty="0" smtClean="0">
                  <a:latin typeface="Arial" pitchFamily="34" charset="0"/>
                  <a:cs typeface="Arial" pitchFamily="34" charset="0"/>
                </a:rPr>
                <a:t>По способу восприятия</a:t>
              </a:r>
              <a:endParaRPr lang="ru-RU" sz="2000" b="1" kern="1200" dirty="0">
                <a:latin typeface="Arial" pitchFamily="34" charset="0"/>
                <a:cs typeface="Arial" pitchFamily="34" charset="0"/>
              </a:endParaRPr>
            </a:p>
          </p:txBody>
        </p:sp>
      </p:grpSp>
      <p:grpSp>
        <p:nvGrpSpPr>
          <p:cNvPr id="95" name="Группа 94"/>
          <p:cNvGrpSpPr/>
          <p:nvPr/>
        </p:nvGrpSpPr>
        <p:grpSpPr>
          <a:xfrm>
            <a:off x="1260544" y="2955629"/>
            <a:ext cx="1880276" cy="502049"/>
            <a:chOff x="651872" y="1896940"/>
            <a:chExt cx="1880276" cy="502049"/>
          </a:xfrm>
        </p:grpSpPr>
        <p:sp>
          <p:nvSpPr>
            <p:cNvPr id="96" name="Прямоугольник 95"/>
            <p:cNvSpPr/>
            <p:nvPr/>
          </p:nvSpPr>
          <p:spPr>
            <a:xfrm>
              <a:off x="651872" y="1896940"/>
              <a:ext cx="1880276" cy="502049"/>
            </a:xfrm>
            <a:prstGeom prst="rec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97" name="Прямоугольник 96"/>
            <p:cNvSpPr/>
            <p:nvPr/>
          </p:nvSpPr>
          <p:spPr>
            <a:xfrm>
              <a:off x="651872" y="1896940"/>
              <a:ext cx="1880276" cy="502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latin typeface="Arial" pitchFamily="34" charset="0"/>
                  <a:cs typeface="Arial" pitchFamily="34" charset="0"/>
                </a:rPr>
                <a:t>Визуальная</a:t>
              </a:r>
              <a:endParaRPr lang="ru-RU" sz="2000" kern="1200" dirty="0">
                <a:latin typeface="Arial" pitchFamily="34" charset="0"/>
                <a:cs typeface="Arial" pitchFamily="34" charset="0"/>
              </a:endParaRPr>
            </a:p>
          </p:txBody>
        </p:sp>
      </p:grpSp>
      <p:grpSp>
        <p:nvGrpSpPr>
          <p:cNvPr id="98" name="Группа 97"/>
          <p:cNvGrpSpPr/>
          <p:nvPr/>
        </p:nvGrpSpPr>
        <p:grpSpPr>
          <a:xfrm>
            <a:off x="1260544" y="3668540"/>
            <a:ext cx="1880276" cy="502049"/>
            <a:chOff x="651872" y="2609851"/>
            <a:chExt cx="1880276" cy="502049"/>
          </a:xfrm>
        </p:grpSpPr>
        <p:sp>
          <p:nvSpPr>
            <p:cNvPr id="99" name="Прямоугольник 98"/>
            <p:cNvSpPr/>
            <p:nvPr/>
          </p:nvSpPr>
          <p:spPr>
            <a:xfrm>
              <a:off x="651872" y="2609851"/>
              <a:ext cx="1880276" cy="502049"/>
            </a:xfrm>
            <a:prstGeom prst="rec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100" name="Прямоугольник 99"/>
            <p:cNvSpPr/>
            <p:nvPr/>
          </p:nvSpPr>
          <p:spPr>
            <a:xfrm>
              <a:off x="651872" y="2609851"/>
              <a:ext cx="1880276" cy="502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latin typeface="Arial" pitchFamily="34" charset="0"/>
                  <a:cs typeface="Arial" pitchFamily="34" charset="0"/>
                </a:rPr>
                <a:t>Звуковая</a:t>
              </a:r>
              <a:endParaRPr lang="ru-RU" sz="2000" kern="1200" dirty="0">
                <a:latin typeface="Arial" pitchFamily="34" charset="0"/>
                <a:cs typeface="Arial" pitchFamily="34" charset="0"/>
              </a:endParaRPr>
            </a:p>
          </p:txBody>
        </p:sp>
      </p:grpSp>
      <p:grpSp>
        <p:nvGrpSpPr>
          <p:cNvPr id="101" name="Группа 100"/>
          <p:cNvGrpSpPr/>
          <p:nvPr/>
        </p:nvGrpSpPr>
        <p:grpSpPr>
          <a:xfrm>
            <a:off x="1260544" y="4381450"/>
            <a:ext cx="1880276" cy="502049"/>
            <a:chOff x="651872" y="3322761"/>
            <a:chExt cx="1880276" cy="502049"/>
          </a:xfrm>
        </p:grpSpPr>
        <p:sp>
          <p:nvSpPr>
            <p:cNvPr id="102" name="Прямоугольник 101"/>
            <p:cNvSpPr/>
            <p:nvPr/>
          </p:nvSpPr>
          <p:spPr>
            <a:xfrm>
              <a:off x="651872" y="3322761"/>
              <a:ext cx="1880276" cy="502049"/>
            </a:xfrm>
            <a:prstGeom prst="rec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103" name="Прямоугольник 102"/>
            <p:cNvSpPr/>
            <p:nvPr/>
          </p:nvSpPr>
          <p:spPr>
            <a:xfrm>
              <a:off x="651872" y="3322761"/>
              <a:ext cx="1880276" cy="502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latin typeface="Arial" pitchFamily="34" charset="0"/>
                  <a:cs typeface="Arial" pitchFamily="34" charset="0"/>
                </a:rPr>
                <a:t>Тактильная</a:t>
              </a:r>
              <a:endParaRPr lang="ru-RU" sz="2000" kern="1200" dirty="0">
                <a:latin typeface="Arial" pitchFamily="34" charset="0"/>
                <a:cs typeface="Arial" pitchFamily="34" charset="0"/>
              </a:endParaRPr>
            </a:p>
          </p:txBody>
        </p:sp>
      </p:grpSp>
      <p:grpSp>
        <p:nvGrpSpPr>
          <p:cNvPr id="104" name="Группа 103"/>
          <p:cNvGrpSpPr/>
          <p:nvPr/>
        </p:nvGrpSpPr>
        <p:grpSpPr>
          <a:xfrm>
            <a:off x="1260544" y="5094361"/>
            <a:ext cx="1880276" cy="502049"/>
            <a:chOff x="651872" y="4035672"/>
            <a:chExt cx="1880276" cy="502049"/>
          </a:xfrm>
        </p:grpSpPr>
        <p:sp>
          <p:nvSpPr>
            <p:cNvPr id="105" name="Прямоугольник 104"/>
            <p:cNvSpPr/>
            <p:nvPr/>
          </p:nvSpPr>
          <p:spPr>
            <a:xfrm>
              <a:off x="651872" y="4035672"/>
              <a:ext cx="1880276" cy="502049"/>
            </a:xfrm>
            <a:prstGeom prst="rec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106" name="Прямоугольник 105"/>
            <p:cNvSpPr/>
            <p:nvPr/>
          </p:nvSpPr>
          <p:spPr>
            <a:xfrm>
              <a:off x="651872" y="4035672"/>
              <a:ext cx="1880276" cy="502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latin typeface="Arial" pitchFamily="34" charset="0"/>
                  <a:cs typeface="Arial" pitchFamily="34" charset="0"/>
                </a:rPr>
                <a:t>Обонятельная</a:t>
              </a:r>
              <a:endParaRPr lang="ru-RU" sz="2000" kern="1200" dirty="0">
                <a:latin typeface="Arial" pitchFamily="34" charset="0"/>
                <a:cs typeface="Arial" pitchFamily="34" charset="0"/>
              </a:endParaRPr>
            </a:p>
          </p:txBody>
        </p:sp>
      </p:grpSp>
      <p:grpSp>
        <p:nvGrpSpPr>
          <p:cNvPr id="107" name="Группа 106"/>
          <p:cNvGrpSpPr/>
          <p:nvPr/>
        </p:nvGrpSpPr>
        <p:grpSpPr>
          <a:xfrm>
            <a:off x="1260544" y="5807271"/>
            <a:ext cx="1880276" cy="502049"/>
            <a:chOff x="651872" y="4748582"/>
            <a:chExt cx="1880276" cy="502049"/>
          </a:xfrm>
        </p:grpSpPr>
        <p:sp>
          <p:nvSpPr>
            <p:cNvPr id="108" name="Прямоугольник 107"/>
            <p:cNvSpPr/>
            <p:nvPr/>
          </p:nvSpPr>
          <p:spPr>
            <a:xfrm>
              <a:off x="651872" y="4748582"/>
              <a:ext cx="1880276" cy="502049"/>
            </a:xfrm>
            <a:prstGeom prst="rec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109" name="Прямоугольник 108"/>
            <p:cNvSpPr/>
            <p:nvPr/>
          </p:nvSpPr>
          <p:spPr>
            <a:xfrm>
              <a:off x="651872" y="4748582"/>
              <a:ext cx="1880276" cy="502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latin typeface="Arial" pitchFamily="34" charset="0"/>
                  <a:cs typeface="Arial" pitchFamily="34" charset="0"/>
                </a:rPr>
                <a:t>Вкусовая</a:t>
              </a:r>
              <a:endParaRPr lang="ru-RU" sz="2000" kern="1200" dirty="0">
                <a:latin typeface="Arial" pitchFamily="34" charset="0"/>
                <a:cs typeface="Arial" pitchFamily="34" charset="0"/>
              </a:endParaRPr>
            </a:p>
          </p:txBody>
        </p:sp>
      </p:grpSp>
      <p:grpSp>
        <p:nvGrpSpPr>
          <p:cNvPr id="110" name="Группа 109"/>
          <p:cNvGrpSpPr/>
          <p:nvPr/>
        </p:nvGrpSpPr>
        <p:grpSpPr>
          <a:xfrm>
            <a:off x="3418359" y="2096477"/>
            <a:ext cx="2595937" cy="648291"/>
            <a:chOff x="2809687" y="1037788"/>
            <a:chExt cx="2595937" cy="648291"/>
          </a:xfrm>
        </p:grpSpPr>
        <p:sp>
          <p:nvSpPr>
            <p:cNvPr id="111" name="Прямоугольник 110"/>
            <p:cNvSpPr/>
            <p:nvPr/>
          </p:nvSpPr>
          <p:spPr>
            <a:xfrm>
              <a:off x="2809687" y="1037788"/>
              <a:ext cx="2595937" cy="64829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rgbClr r="0" g="0" b="0"/>
            </a:fillRef>
            <a:effectRef idx="0">
              <a:scrgbClr r="0" g="0" b="0"/>
            </a:effectRef>
            <a:fontRef idx="minor">
              <a:schemeClr val="dk1">
                <a:hueOff val="0"/>
                <a:satOff val="0"/>
                <a:lumOff val="0"/>
                <a:alphaOff val="0"/>
              </a:schemeClr>
            </a:fontRef>
          </p:style>
        </p:sp>
        <p:sp>
          <p:nvSpPr>
            <p:cNvPr id="112" name="Прямоугольник 111"/>
            <p:cNvSpPr/>
            <p:nvPr/>
          </p:nvSpPr>
          <p:spPr>
            <a:xfrm>
              <a:off x="2809687" y="1037788"/>
              <a:ext cx="2595937" cy="6482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b="1" kern="1200" dirty="0" smtClean="0">
                  <a:latin typeface="Arial" pitchFamily="34" charset="0"/>
                  <a:cs typeface="Arial" pitchFamily="34" charset="0"/>
                </a:rPr>
                <a:t>По форме представления</a:t>
              </a:r>
              <a:endParaRPr lang="ru-RU" sz="2000" b="1" kern="1200" dirty="0">
                <a:latin typeface="Arial" pitchFamily="34" charset="0"/>
                <a:cs typeface="Arial" pitchFamily="34" charset="0"/>
              </a:endParaRPr>
            </a:p>
          </p:txBody>
        </p:sp>
      </p:grpSp>
      <p:grpSp>
        <p:nvGrpSpPr>
          <p:cNvPr id="113" name="Группа 112"/>
          <p:cNvGrpSpPr/>
          <p:nvPr/>
        </p:nvGrpSpPr>
        <p:grpSpPr>
          <a:xfrm>
            <a:off x="4067343" y="2955629"/>
            <a:ext cx="1880276" cy="502049"/>
            <a:chOff x="3458671" y="1896940"/>
            <a:chExt cx="1880276" cy="502049"/>
          </a:xfrm>
        </p:grpSpPr>
        <p:sp>
          <p:nvSpPr>
            <p:cNvPr id="114" name="Прямоугольник 113"/>
            <p:cNvSpPr/>
            <p:nvPr/>
          </p:nvSpPr>
          <p:spPr>
            <a:xfrm>
              <a:off x="3458671" y="1896940"/>
              <a:ext cx="1880276" cy="502049"/>
            </a:xfrm>
            <a:prstGeom prst="rec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115" name="Прямоугольник 114"/>
            <p:cNvSpPr/>
            <p:nvPr/>
          </p:nvSpPr>
          <p:spPr>
            <a:xfrm>
              <a:off x="3458671" y="1896940"/>
              <a:ext cx="1880276" cy="502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latin typeface="Arial" pitchFamily="34" charset="0"/>
                  <a:cs typeface="Arial" pitchFamily="34" charset="0"/>
                </a:rPr>
                <a:t>Текстовая</a:t>
              </a:r>
              <a:endParaRPr lang="ru-RU" sz="2000" kern="1200" dirty="0">
                <a:latin typeface="Arial" pitchFamily="34" charset="0"/>
                <a:cs typeface="Arial" pitchFamily="34" charset="0"/>
              </a:endParaRPr>
            </a:p>
          </p:txBody>
        </p:sp>
      </p:grpSp>
      <p:grpSp>
        <p:nvGrpSpPr>
          <p:cNvPr id="116" name="Группа 115"/>
          <p:cNvGrpSpPr/>
          <p:nvPr/>
        </p:nvGrpSpPr>
        <p:grpSpPr>
          <a:xfrm>
            <a:off x="4067343" y="3668540"/>
            <a:ext cx="1880276" cy="502049"/>
            <a:chOff x="3458671" y="2609851"/>
            <a:chExt cx="1880276" cy="502049"/>
          </a:xfrm>
        </p:grpSpPr>
        <p:sp>
          <p:nvSpPr>
            <p:cNvPr id="117" name="Прямоугольник 116"/>
            <p:cNvSpPr/>
            <p:nvPr/>
          </p:nvSpPr>
          <p:spPr>
            <a:xfrm>
              <a:off x="3458671" y="2609851"/>
              <a:ext cx="1880276" cy="502049"/>
            </a:xfrm>
            <a:prstGeom prst="rec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118" name="Прямоугольник 117"/>
            <p:cNvSpPr/>
            <p:nvPr/>
          </p:nvSpPr>
          <p:spPr>
            <a:xfrm>
              <a:off x="3458671" y="2609851"/>
              <a:ext cx="1880276" cy="502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latin typeface="Arial" pitchFamily="34" charset="0"/>
                  <a:cs typeface="Arial" pitchFamily="34" charset="0"/>
                </a:rPr>
                <a:t>Графическая</a:t>
              </a:r>
              <a:endParaRPr lang="ru-RU" sz="2000" kern="1200" dirty="0">
                <a:latin typeface="Arial" pitchFamily="34" charset="0"/>
                <a:cs typeface="Arial" pitchFamily="34" charset="0"/>
              </a:endParaRPr>
            </a:p>
          </p:txBody>
        </p:sp>
      </p:grpSp>
      <p:grpSp>
        <p:nvGrpSpPr>
          <p:cNvPr id="119" name="Группа 118"/>
          <p:cNvGrpSpPr/>
          <p:nvPr/>
        </p:nvGrpSpPr>
        <p:grpSpPr>
          <a:xfrm>
            <a:off x="4067343" y="4381450"/>
            <a:ext cx="1880276" cy="502049"/>
            <a:chOff x="3458671" y="3322761"/>
            <a:chExt cx="1880276" cy="502049"/>
          </a:xfrm>
        </p:grpSpPr>
        <p:sp>
          <p:nvSpPr>
            <p:cNvPr id="120" name="Прямоугольник 119"/>
            <p:cNvSpPr/>
            <p:nvPr/>
          </p:nvSpPr>
          <p:spPr>
            <a:xfrm>
              <a:off x="3458671" y="3322761"/>
              <a:ext cx="1880276" cy="502049"/>
            </a:xfrm>
            <a:prstGeom prst="rec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121" name="Прямоугольник 120"/>
            <p:cNvSpPr/>
            <p:nvPr/>
          </p:nvSpPr>
          <p:spPr>
            <a:xfrm>
              <a:off x="3458671" y="3322761"/>
              <a:ext cx="1880276" cy="502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latin typeface="Arial" pitchFamily="34" charset="0"/>
                  <a:cs typeface="Arial" pitchFamily="34" charset="0"/>
                </a:rPr>
                <a:t>Числовая</a:t>
              </a:r>
              <a:endParaRPr lang="ru-RU" sz="2000" kern="1200" dirty="0">
                <a:latin typeface="Arial" pitchFamily="34" charset="0"/>
                <a:cs typeface="Arial" pitchFamily="34" charset="0"/>
              </a:endParaRPr>
            </a:p>
          </p:txBody>
        </p:sp>
      </p:grpSp>
      <p:grpSp>
        <p:nvGrpSpPr>
          <p:cNvPr id="122" name="Группа 121"/>
          <p:cNvGrpSpPr/>
          <p:nvPr/>
        </p:nvGrpSpPr>
        <p:grpSpPr>
          <a:xfrm>
            <a:off x="4067343" y="5094361"/>
            <a:ext cx="1880276" cy="502049"/>
            <a:chOff x="3458671" y="4035672"/>
            <a:chExt cx="1880276" cy="502049"/>
          </a:xfrm>
        </p:grpSpPr>
        <p:sp>
          <p:nvSpPr>
            <p:cNvPr id="123" name="Прямоугольник 122"/>
            <p:cNvSpPr/>
            <p:nvPr/>
          </p:nvSpPr>
          <p:spPr>
            <a:xfrm>
              <a:off x="3458671" y="4035672"/>
              <a:ext cx="1880276" cy="502049"/>
            </a:xfrm>
            <a:prstGeom prst="rec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124" name="Прямоугольник 123"/>
            <p:cNvSpPr/>
            <p:nvPr/>
          </p:nvSpPr>
          <p:spPr>
            <a:xfrm>
              <a:off x="3458671" y="4035672"/>
              <a:ext cx="1880276" cy="502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latin typeface="Arial" pitchFamily="34" charset="0"/>
                  <a:cs typeface="Arial" pitchFamily="34" charset="0"/>
                </a:rPr>
                <a:t>Звуковая</a:t>
              </a:r>
              <a:endParaRPr lang="ru-RU" sz="2000" kern="1200" dirty="0">
                <a:latin typeface="Arial" pitchFamily="34" charset="0"/>
                <a:cs typeface="Arial" pitchFamily="34" charset="0"/>
              </a:endParaRPr>
            </a:p>
          </p:txBody>
        </p:sp>
      </p:grpSp>
      <p:grpSp>
        <p:nvGrpSpPr>
          <p:cNvPr id="125" name="Группа 124"/>
          <p:cNvGrpSpPr/>
          <p:nvPr/>
        </p:nvGrpSpPr>
        <p:grpSpPr>
          <a:xfrm>
            <a:off x="4067343" y="5807271"/>
            <a:ext cx="1880276" cy="502049"/>
            <a:chOff x="3458671" y="4748582"/>
            <a:chExt cx="1880276" cy="502049"/>
          </a:xfrm>
        </p:grpSpPr>
        <p:sp>
          <p:nvSpPr>
            <p:cNvPr id="126" name="Прямоугольник 125"/>
            <p:cNvSpPr/>
            <p:nvPr/>
          </p:nvSpPr>
          <p:spPr>
            <a:xfrm>
              <a:off x="3458671" y="4748582"/>
              <a:ext cx="1880276" cy="502049"/>
            </a:xfrm>
            <a:prstGeom prst="rec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127" name="Прямоугольник 126"/>
            <p:cNvSpPr/>
            <p:nvPr/>
          </p:nvSpPr>
          <p:spPr>
            <a:xfrm>
              <a:off x="3458671" y="4748582"/>
              <a:ext cx="1880276" cy="502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latin typeface="Arial" pitchFamily="34" charset="0"/>
                  <a:cs typeface="Arial" pitchFamily="34" charset="0"/>
                </a:rPr>
                <a:t>Видео-</a:t>
              </a:r>
              <a:br>
                <a:rPr lang="ru-RU" sz="2000" kern="1200" dirty="0" smtClean="0">
                  <a:latin typeface="Arial" pitchFamily="34" charset="0"/>
                  <a:cs typeface="Arial" pitchFamily="34" charset="0"/>
                </a:rPr>
              </a:br>
              <a:r>
                <a:rPr lang="ru-RU" sz="2000" kern="1200" dirty="0" smtClean="0">
                  <a:latin typeface="Arial" pitchFamily="34" charset="0"/>
                  <a:cs typeface="Arial" pitchFamily="34" charset="0"/>
                </a:rPr>
                <a:t>информация</a:t>
              </a:r>
              <a:endParaRPr lang="ru-RU" sz="2000" kern="1200" dirty="0">
                <a:latin typeface="Arial" pitchFamily="34" charset="0"/>
                <a:cs typeface="Arial" pitchFamily="34" charset="0"/>
              </a:endParaRPr>
            </a:p>
          </p:txBody>
        </p:sp>
      </p:grpSp>
      <p:grpSp>
        <p:nvGrpSpPr>
          <p:cNvPr id="128" name="Группа 127"/>
          <p:cNvGrpSpPr/>
          <p:nvPr/>
        </p:nvGrpSpPr>
        <p:grpSpPr>
          <a:xfrm>
            <a:off x="6225157" y="2096477"/>
            <a:ext cx="2595937" cy="648291"/>
            <a:chOff x="5616485" y="1037788"/>
            <a:chExt cx="2595937" cy="648291"/>
          </a:xfrm>
        </p:grpSpPr>
        <p:sp>
          <p:nvSpPr>
            <p:cNvPr id="129" name="Прямоугольник 128"/>
            <p:cNvSpPr/>
            <p:nvPr/>
          </p:nvSpPr>
          <p:spPr>
            <a:xfrm>
              <a:off x="5616485" y="1037788"/>
              <a:ext cx="2595937" cy="648291"/>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rgbClr r="0" g="0" b="0"/>
            </a:fillRef>
            <a:effectRef idx="0">
              <a:scrgbClr r="0" g="0" b="0"/>
            </a:effectRef>
            <a:fontRef idx="minor">
              <a:schemeClr val="dk1">
                <a:hueOff val="0"/>
                <a:satOff val="0"/>
                <a:lumOff val="0"/>
                <a:alphaOff val="0"/>
              </a:schemeClr>
            </a:fontRef>
          </p:style>
        </p:sp>
        <p:sp>
          <p:nvSpPr>
            <p:cNvPr id="130" name="Прямоугольник 129"/>
            <p:cNvSpPr/>
            <p:nvPr/>
          </p:nvSpPr>
          <p:spPr>
            <a:xfrm>
              <a:off x="5616485" y="1037788"/>
              <a:ext cx="2595937" cy="6482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b="1" kern="1200" dirty="0" smtClean="0">
                  <a:latin typeface="Arial" pitchFamily="34" charset="0"/>
                  <a:cs typeface="Arial" pitchFamily="34" charset="0"/>
                </a:rPr>
                <a:t>По назначению</a:t>
              </a:r>
              <a:endParaRPr lang="ru-RU" sz="2000" b="1" kern="1200" dirty="0">
                <a:latin typeface="Arial" pitchFamily="34" charset="0"/>
                <a:cs typeface="Arial" pitchFamily="34" charset="0"/>
              </a:endParaRPr>
            </a:p>
          </p:txBody>
        </p:sp>
      </p:grpSp>
      <p:grpSp>
        <p:nvGrpSpPr>
          <p:cNvPr id="131" name="Группа 130"/>
          <p:cNvGrpSpPr/>
          <p:nvPr/>
        </p:nvGrpSpPr>
        <p:grpSpPr>
          <a:xfrm>
            <a:off x="6874142" y="2955629"/>
            <a:ext cx="1880276" cy="502049"/>
            <a:chOff x="6265470" y="1896940"/>
            <a:chExt cx="1880276" cy="502049"/>
          </a:xfrm>
        </p:grpSpPr>
        <p:sp>
          <p:nvSpPr>
            <p:cNvPr id="132" name="Прямоугольник 131"/>
            <p:cNvSpPr/>
            <p:nvPr/>
          </p:nvSpPr>
          <p:spPr>
            <a:xfrm>
              <a:off x="6265470" y="1896940"/>
              <a:ext cx="1880276" cy="502049"/>
            </a:xfrm>
            <a:prstGeom prst="rec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133" name="Прямоугольник 132"/>
            <p:cNvSpPr/>
            <p:nvPr/>
          </p:nvSpPr>
          <p:spPr>
            <a:xfrm>
              <a:off x="6265470" y="1896940"/>
              <a:ext cx="1880276" cy="502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latin typeface="Arial" pitchFamily="34" charset="0"/>
                  <a:cs typeface="Arial" pitchFamily="34" charset="0"/>
                </a:rPr>
                <a:t>Личная</a:t>
              </a:r>
              <a:endParaRPr lang="ru-RU" sz="2000" kern="1200" dirty="0">
                <a:latin typeface="Arial" pitchFamily="34" charset="0"/>
                <a:cs typeface="Arial" pitchFamily="34" charset="0"/>
              </a:endParaRPr>
            </a:p>
          </p:txBody>
        </p:sp>
      </p:grpSp>
      <p:grpSp>
        <p:nvGrpSpPr>
          <p:cNvPr id="134" name="Группа 133"/>
          <p:cNvGrpSpPr/>
          <p:nvPr/>
        </p:nvGrpSpPr>
        <p:grpSpPr>
          <a:xfrm>
            <a:off x="6874142" y="3668540"/>
            <a:ext cx="1880276" cy="502049"/>
            <a:chOff x="6265470" y="2609851"/>
            <a:chExt cx="1880276" cy="502049"/>
          </a:xfrm>
        </p:grpSpPr>
        <p:sp>
          <p:nvSpPr>
            <p:cNvPr id="135" name="Прямоугольник 134"/>
            <p:cNvSpPr/>
            <p:nvPr/>
          </p:nvSpPr>
          <p:spPr>
            <a:xfrm>
              <a:off x="6265470" y="2609851"/>
              <a:ext cx="1880276" cy="502049"/>
            </a:xfrm>
            <a:prstGeom prst="rec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136" name="Прямоугольник 135"/>
            <p:cNvSpPr/>
            <p:nvPr/>
          </p:nvSpPr>
          <p:spPr>
            <a:xfrm>
              <a:off x="6265470" y="2609851"/>
              <a:ext cx="1880276" cy="502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latin typeface="Arial" pitchFamily="34" charset="0"/>
                  <a:cs typeface="Arial" pitchFamily="34" charset="0"/>
                </a:rPr>
                <a:t>Массовая</a:t>
              </a:r>
              <a:endParaRPr lang="ru-RU" sz="2000" kern="1200" dirty="0">
                <a:latin typeface="Arial" pitchFamily="34" charset="0"/>
                <a:cs typeface="Arial" pitchFamily="34" charset="0"/>
              </a:endParaRPr>
            </a:p>
          </p:txBody>
        </p:sp>
      </p:grpSp>
      <p:grpSp>
        <p:nvGrpSpPr>
          <p:cNvPr id="137" name="Группа 136"/>
          <p:cNvGrpSpPr/>
          <p:nvPr/>
        </p:nvGrpSpPr>
        <p:grpSpPr>
          <a:xfrm>
            <a:off x="6874142" y="4381450"/>
            <a:ext cx="1880276" cy="502049"/>
            <a:chOff x="6265470" y="3322761"/>
            <a:chExt cx="1880276" cy="502049"/>
          </a:xfrm>
        </p:grpSpPr>
        <p:sp>
          <p:nvSpPr>
            <p:cNvPr id="138" name="Прямоугольник 137"/>
            <p:cNvSpPr/>
            <p:nvPr/>
          </p:nvSpPr>
          <p:spPr>
            <a:xfrm>
              <a:off x="6265470" y="3322761"/>
              <a:ext cx="1880276" cy="502049"/>
            </a:xfrm>
            <a:prstGeom prst="rec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139" name="Прямоугольник 138"/>
            <p:cNvSpPr/>
            <p:nvPr/>
          </p:nvSpPr>
          <p:spPr>
            <a:xfrm>
              <a:off x="6265470" y="3322761"/>
              <a:ext cx="1880276" cy="502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latin typeface="Arial" pitchFamily="34" charset="0"/>
                  <a:cs typeface="Arial" pitchFamily="34" charset="0"/>
                </a:rPr>
                <a:t>Специальная</a:t>
              </a:r>
              <a:endParaRPr lang="ru-RU" sz="2000" kern="1200" dirty="0">
                <a:latin typeface="Arial" pitchFamily="34" charset="0"/>
                <a:cs typeface="Arial" pitchFamily="34" charset="0"/>
              </a:endParaRPr>
            </a:p>
          </p:txBody>
        </p:sp>
      </p:grpSp>
      <p:grpSp>
        <p:nvGrpSpPr>
          <p:cNvPr id="140" name="Группа 139"/>
          <p:cNvGrpSpPr/>
          <p:nvPr/>
        </p:nvGrpSpPr>
        <p:grpSpPr>
          <a:xfrm>
            <a:off x="6874142" y="5094361"/>
            <a:ext cx="1880276" cy="502049"/>
            <a:chOff x="6265470" y="4035672"/>
            <a:chExt cx="1880276" cy="502049"/>
          </a:xfrm>
        </p:grpSpPr>
        <p:sp>
          <p:nvSpPr>
            <p:cNvPr id="141" name="Прямоугольник 140"/>
            <p:cNvSpPr/>
            <p:nvPr/>
          </p:nvSpPr>
          <p:spPr>
            <a:xfrm>
              <a:off x="6265470" y="4035672"/>
              <a:ext cx="1880276" cy="502049"/>
            </a:xfrm>
            <a:prstGeom prst="rect">
              <a:avLst/>
            </a:prstGeom>
            <a:effectLst>
              <a:outerShdw blurRad="50800" dist="38100" dir="2700000" algn="tl" rotWithShape="0">
                <a:prstClr val="black">
                  <a:alpha val="40000"/>
                </a:prstClr>
              </a:outerShdw>
            </a:effectLst>
          </p:spPr>
          <p:style>
            <a:lnRef idx="2">
              <a:schemeClr val="accent1">
                <a:shade val="80000"/>
                <a:hueOff val="0"/>
                <a:satOff val="0"/>
                <a:lumOff val="0"/>
                <a:alphaOff val="0"/>
              </a:schemeClr>
            </a:lnRef>
            <a:fillRef idx="1">
              <a:schemeClr val="lt1">
                <a:hueOff val="0"/>
                <a:satOff val="0"/>
                <a:lumOff val="0"/>
                <a:alphaOff val="0"/>
              </a:schemeClr>
            </a:fillRef>
            <a:effectRef idx="0">
              <a:scrgbClr r="0" g="0" b="0"/>
            </a:effectRef>
            <a:fontRef idx="minor">
              <a:schemeClr val="dk1">
                <a:hueOff val="0"/>
                <a:satOff val="0"/>
                <a:lumOff val="0"/>
                <a:alphaOff val="0"/>
              </a:schemeClr>
            </a:fontRef>
          </p:style>
        </p:sp>
        <p:sp>
          <p:nvSpPr>
            <p:cNvPr id="142" name="Прямоугольник 141"/>
            <p:cNvSpPr/>
            <p:nvPr/>
          </p:nvSpPr>
          <p:spPr>
            <a:xfrm>
              <a:off x="6265470" y="4035672"/>
              <a:ext cx="1880276" cy="50204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ru-RU" sz="2000" kern="1200" dirty="0" smtClean="0">
                  <a:latin typeface="Arial" pitchFamily="34" charset="0"/>
                  <a:cs typeface="Arial" pitchFamily="34" charset="0"/>
                </a:rPr>
                <a:t>Секретная</a:t>
              </a:r>
              <a:endParaRPr lang="ru-RU" sz="2000" kern="1200"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3084</TotalTime>
  <Words>1448</Words>
  <Application>Microsoft Office PowerPoint</Application>
  <PresentationFormat>Экран (4:3)</PresentationFormat>
  <Paragraphs>258</Paragraphs>
  <Slides>22</Slides>
  <Notes>15</Notes>
  <HiddenSlides>4</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22</vt:i4>
      </vt:variant>
    </vt:vector>
  </HeadingPairs>
  <TitlesOfParts>
    <vt:vector size="28" baseType="lpstr">
      <vt:lpstr>Arial</vt:lpstr>
      <vt:lpstr>Arial Black</vt:lpstr>
      <vt:lpstr>Calibri</vt:lpstr>
      <vt:lpstr>Comic Sans MS</vt:lpstr>
      <vt:lpstr>Symbol</vt:lpstr>
      <vt:lpstr>Тема Office</vt:lpstr>
      <vt:lpstr>ИНФОРМАЦИЯ. ИНФОРМАЦИОННАЯ ГРАМОТНОСТЬ И ИНФОРМАЦИОННАЯ КУЛЬТУРА</vt:lpstr>
      <vt:lpstr>Ключевые слова</vt:lpstr>
      <vt:lpstr>Информация</vt:lpstr>
      <vt:lpstr>Информация – это…</vt:lpstr>
      <vt:lpstr>Информация – это…</vt:lpstr>
      <vt:lpstr>Информация – это…</vt:lpstr>
      <vt:lpstr>Информация – это…</vt:lpstr>
      <vt:lpstr>Свойства информации</vt:lpstr>
      <vt:lpstr>Виды информации</vt:lpstr>
      <vt:lpstr>Информационная культура</vt:lpstr>
      <vt:lpstr>Информационная культура</vt:lpstr>
      <vt:lpstr>Информационная грамотность</vt:lpstr>
      <vt:lpstr>Этапы работы с информацией</vt:lpstr>
      <vt:lpstr>Ромашка Блума</vt:lpstr>
      <vt:lpstr>Самое главное</vt:lpstr>
      <vt:lpstr>Некоторые приемы работы с текстовой информацией</vt:lpstr>
      <vt:lpstr>Работа с текстом</vt:lpstr>
      <vt:lpstr>Метод Корнелла</vt:lpstr>
      <vt:lpstr>Кластер</vt:lpstr>
      <vt:lpstr>Интеллект-карта</vt:lpstr>
      <vt:lpstr>Денотатный граф</vt:lpstr>
      <vt:lpstr>Информационные источники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ИНФОРМАЦИЯ. ИНФОРМАЦИОННАЯ ГРАМОТНОСТЬ И ИНФОРМАЦИОННАЯ КУЛЬТУРА</dc:title>
  <dc:creator>MK</dc:creator>
  <cp:lastModifiedBy>Елена Мирончик</cp:lastModifiedBy>
  <cp:revision>19</cp:revision>
  <dcterms:modified xsi:type="dcterms:W3CDTF">2017-02-21T14:08:19Z</dcterms:modified>
</cp:coreProperties>
</file>