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287000" cy="10287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30" d="100"/>
          <a:sy n="30" d="100"/>
        </p:scale>
        <p:origin x="2238" y="612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683545"/>
            <a:ext cx="874395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989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85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547688"/>
            <a:ext cx="2218134" cy="871775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547688"/>
            <a:ext cx="6525816" cy="871775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06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16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564609"/>
            <a:ext cx="8872538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6884197"/>
            <a:ext cx="8872538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88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738438"/>
            <a:ext cx="4371975" cy="65270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738438"/>
            <a:ext cx="4371975" cy="65270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37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7690"/>
            <a:ext cx="8872538" cy="198834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521745"/>
            <a:ext cx="4351883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757613"/>
            <a:ext cx="4351883" cy="55268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24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853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87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481140"/>
            <a:ext cx="5207794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0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481140"/>
            <a:ext cx="5207794" cy="731043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9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FCED-3183-4C32-95F3-0E1DFDADCFEF}" type="datetimeFigureOut">
              <a:rPr lang="es-VE" smtClean="0"/>
              <a:t>04/07/2020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A02E-F0E4-4E90-8609-A1022F31448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56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05" y="2159668"/>
            <a:ext cx="10361005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508704" y="892427"/>
            <a:ext cx="12839700" cy="7395239"/>
            <a:chOff x="-1276350" y="2009775"/>
            <a:chExt cx="12839700" cy="739523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76350" y="2009775"/>
              <a:ext cx="12839700" cy="626745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2948"/>
            <a:stretch/>
          </p:blipFill>
          <p:spPr>
            <a:xfrm>
              <a:off x="-1276350" y="8277225"/>
              <a:ext cx="12839700" cy="1127789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7860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9137" y="0"/>
            <a:ext cx="17860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Klissmar</dc:creator>
  <cp:lastModifiedBy>Klissmar</cp:lastModifiedBy>
  <cp:revision>4</cp:revision>
  <dcterms:created xsi:type="dcterms:W3CDTF">2020-07-04T22:03:45Z</dcterms:created>
  <dcterms:modified xsi:type="dcterms:W3CDTF">2020-07-04T22:24:00Z</dcterms:modified>
</cp:coreProperties>
</file>