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0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2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7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6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4898-75FB-48F3-A58F-5DB9638F2D06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7EA0-CB36-4650-8CAF-92B319E28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8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33786"/>
            <a:ext cx="10530839" cy="65396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82949" y="660827"/>
            <a:ext cx="924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①</a:t>
            </a:r>
            <a:endParaRPr lang="ko-KR" altLang="en-US" sz="4800" dirty="0"/>
          </a:p>
        </p:txBody>
      </p:sp>
      <p:sp>
        <p:nvSpPr>
          <p:cNvPr id="11" name="직사각형 10"/>
          <p:cNvSpPr/>
          <p:nvPr/>
        </p:nvSpPr>
        <p:spPr>
          <a:xfrm>
            <a:off x="9682949" y="2605461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②</a:t>
            </a:r>
            <a:endParaRPr lang="ko-KR" altLang="en-US" sz="4800" dirty="0"/>
          </a:p>
        </p:txBody>
      </p:sp>
      <p:sp>
        <p:nvSpPr>
          <p:cNvPr id="12" name="직사각형 11"/>
          <p:cNvSpPr/>
          <p:nvPr/>
        </p:nvSpPr>
        <p:spPr>
          <a:xfrm>
            <a:off x="9682948" y="5110790"/>
            <a:ext cx="800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③</a:t>
            </a:r>
            <a:endParaRPr lang="ko-KR" altLang="en-US" sz="4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C75985-3A67-449E-8696-7183FAF63216}"/>
              </a:ext>
            </a:extLst>
          </p:cNvPr>
          <p:cNvSpPr/>
          <p:nvPr/>
        </p:nvSpPr>
        <p:spPr>
          <a:xfrm>
            <a:off x="852486" y="2089054"/>
            <a:ext cx="10023037" cy="165799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75985-3A67-449E-8696-7183FAF63216}"/>
              </a:ext>
            </a:extLst>
          </p:cNvPr>
          <p:cNvSpPr/>
          <p:nvPr/>
        </p:nvSpPr>
        <p:spPr>
          <a:xfrm>
            <a:off x="852486" y="395790"/>
            <a:ext cx="10023037" cy="16197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4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위치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① 상대방의 대화 텍스트가 나오는 곳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제목텍스트</a:t>
            </a:r>
            <a:endParaRPr lang="en-US" altLang="ko-KR" dirty="0" smtClean="0"/>
          </a:p>
          <a:p>
            <a:r>
              <a:rPr lang="ko-KR" altLang="en-US" dirty="0" smtClean="0"/>
              <a:t>② ①</a:t>
            </a:r>
            <a:r>
              <a:rPr lang="en-US" altLang="ko-KR" dirty="0" smtClean="0"/>
              <a:t>,</a:t>
            </a:r>
            <a:r>
              <a:rPr lang="ko-KR" altLang="en-US" dirty="0" smtClean="0"/>
              <a:t> ③ 외의 텍스트 </a:t>
            </a:r>
            <a:r>
              <a:rPr lang="ko-KR" altLang="en-US" dirty="0" err="1" smtClean="0"/>
              <a:t>노출위치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③ 선택지 노출되는 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주인공의 생각이 나오는 곳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주인공의 대화텍스트가 나오는 곳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5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2411"/>
            <a:ext cx="10515600" cy="307559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다음 장면으로 넘어가기 위해서는 더블 클릭</a:t>
            </a:r>
            <a:r>
              <a:rPr lang="en-US" altLang="ko-KR" sz="2800" dirty="0" smtClean="0"/>
              <a:t>.&lt;</a:t>
            </a:r>
            <a:r>
              <a:rPr lang="ko-KR" altLang="en-US" sz="2800" dirty="0" smtClean="0"/>
              <a:t>보류</a:t>
            </a:r>
            <a:r>
              <a:rPr lang="en-US" altLang="ko-KR" sz="2800" dirty="0" smtClean="0"/>
              <a:t>&gt;</a:t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한 번 클릭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선택 </a:t>
            </a:r>
            <a:r>
              <a:rPr lang="ko-KR" altLang="en-US" sz="2800" dirty="0" err="1" smtClean="0"/>
              <a:t>음영처리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음영처리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된 상태에서 한 번 더 클릭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다음 </a:t>
            </a:r>
            <a:r>
              <a:rPr lang="ko-KR" altLang="en-US" sz="2800" dirty="0" err="1" smtClean="0"/>
              <a:t>씬으로</a:t>
            </a:r>
            <a:r>
              <a:rPr lang="ko-KR" altLang="en-US" sz="2800" dirty="0" smtClean="0"/>
              <a:t> 넘어감</a:t>
            </a:r>
            <a:r>
              <a:rPr lang="en-US" altLang="ko-KR" sz="2800" dirty="0" smtClean="0"/>
              <a:t>)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① </a:t>
            </a:r>
            <a:r>
              <a:rPr lang="en-US" altLang="ko-KR" sz="2800" dirty="0" smtClean="0"/>
              <a:t>Dialogue</a:t>
            </a:r>
            <a:r>
              <a:rPr lang="en-US" altLang="ko-KR" sz="2800" dirty="0" smtClean="0"/>
              <a:t>Box1.png // </a:t>
            </a:r>
            <a:r>
              <a:rPr lang="ko-KR" altLang="en-US" sz="2800" dirty="0" smtClean="0"/>
              <a:t>대화상자배경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② </a:t>
            </a:r>
            <a:r>
              <a:rPr lang="en-US" altLang="ko-KR" sz="2800" dirty="0" smtClean="0"/>
              <a:t>DialogueBox2.png // </a:t>
            </a:r>
            <a:r>
              <a:rPr lang="ko-KR" altLang="en-US" sz="2800" dirty="0" smtClean="0"/>
              <a:t>선택된 선택지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③ </a:t>
            </a:r>
            <a:r>
              <a:rPr lang="en-US" altLang="ko-KR" sz="2800" dirty="0" smtClean="0"/>
              <a:t>DialogueBox3.png // </a:t>
            </a:r>
            <a:r>
              <a:rPr lang="ko-KR" altLang="en-US" sz="2800" dirty="0" smtClean="0"/>
              <a:t>선택되지 않은 선택지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2884"/>
            <a:ext cx="10515600" cy="26607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6" y="1627935"/>
            <a:ext cx="7769599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775" y="2567752"/>
            <a:ext cx="7769600" cy="7524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38200" y="1140778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①</a:t>
            </a:r>
            <a:endParaRPr lang="ko-KR" altLang="en-US" sz="4800" dirty="0"/>
          </a:p>
        </p:txBody>
      </p:sp>
      <p:sp>
        <p:nvSpPr>
          <p:cNvPr id="10" name="직사각형 9"/>
          <p:cNvSpPr/>
          <p:nvPr/>
        </p:nvSpPr>
        <p:spPr>
          <a:xfrm>
            <a:off x="2117351" y="1627935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②</a:t>
            </a:r>
            <a:endParaRPr lang="ko-KR" altLang="en-US" sz="4800" dirty="0"/>
          </a:p>
        </p:txBody>
      </p:sp>
      <p:sp>
        <p:nvSpPr>
          <p:cNvPr id="11" name="직사각형 10"/>
          <p:cNvSpPr/>
          <p:nvPr/>
        </p:nvSpPr>
        <p:spPr>
          <a:xfrm>
            <a:off x="2002490" y="248923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</a:rPr>
              <a:t>③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246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상대방의 </a:t>
            </a:r>
            <a:r>
              <a:rPr lang="ko-KR" altLang="en-US" dirty="0" err="1" smtClean="0"/>
              <a:t>대화텍스트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①의 위치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Picture 2" descr="man in gray crew neck shirt beside woman in gray sleeveless shi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" t="11283" r="341" b="-6133"/>
          <a:stretch/>
        </p:blipFill>
        <p:spPr bwMode="auto">
          <a:xfrm>
            <a:off x="0" y="2199857"/>
            <a:ext cx="12192000" cy="495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C75985-3A67-449E-8696-7183FAF63216}"/>
              </a:ext>
            </a:extLst>
          </p:cNvPr>
          <p:cNvSpPr/>
          <p:nvPr/>
        </p:nvSpPr>
        <p:spPr>
          <a:xfrm>
            <a:off x="0" y="2124636"/>
            <a:ext cx="12192000" cy="161975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9187488" y="8126166"/>
            <a:ext cx="2606193" cy="511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자동으로 넘어감</a:t>
            </a:r>
            <a:endParaRPr lang="ko-KR" altLang="en-US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452254" y="2749640"/>
            <a:ext cx="7287491" cy="369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200" dirty="0" smtClean="0">
                <a:solidFill>
                  <a:schemeClr val="bg1"/>
                </a:solidFill>
              </a:rPr>
              <a:t>“</a:t>
            </a:r>
            <a:r>
              <a:rPr lang="ko-KR" altLang="en-US" sz="3200" dirty="0" smtClean="0">
                <a:solidFill>
                  <a:schemeClr val="bg1"/>
                </a:solidFill>
              </a:rPr>
              <a:t>아빠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나 오늘 새로운 친구 생겼어</a:t>
            </a:r>
            <a:r>
              <a:rPr lang="en-US" altLang="ko-KR" sz="3200" dirty="0" smtClean="0">
                <a:solidFill>
                  <a:schemeClr val="bg1"/>
                </a:solidFill>
              </a:rPr>
              <a:t>!“ 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68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텍스트 위치 설명</vt:lpstr>
      <vt:lpstr>다음 장면으로 넘어가기 위해서는 더블 클릭.&lt;보류&gt; (한 번 클릭 -&gt; 선택 음영처리, 음영처리 된 상태에서 한 번 더 클릭 -&gt; 다음 씬으로 넘어감) ① DialogueBox1.png // 대화상자배경 ② DialogueBox2.png // 선택된 선택지 ③ DialogueBox3.png // 선택되지 않은 선택지</vt:lpstr>
      <vt:lpstr>예시- 상대방의 대화텍스트 = ①의 위치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KGA_25</dc:creator>
  <cp:lastModifiedBy>KGA_25</cp:lastModifiedBy>
  <cp:revision>13</cp:revision>
  <dcterms:created xsi:type="dcterms:W3CDTF">2022-05-16T09:37:09Z</dcterms:created>
  <dcterms:modified xsi:type="dcterms:W3CDTF">2022-05-16T11:22:01Z</dcterms:modified>
</cp:coreProperties>
</file>