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sldIdLst>
    <p:sldId id="338" r:id="rId2"/>
    <p:sldId id="339" r:id="rId3"/>
    <p:sldId id="375" r:id="rId4"/>
    <p:sldId id="355" r:id="rId5"/>
    <p:sldId id="377" r:id="rId6"/>
    <p:sldId id="372" r:id="rId7"/>
    <p:sldId id="376" r:id="rId8"/>
    <p:sldId id="359" r:id="rId9"/>
    <p:sldId id="3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59"/>
    <a:srgbClr val="FFC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2590" autoAdjust="0"/>
  </p:normalViewPr>
  <p:slideViewPr>
    <p:cSldViewPr snapToGrid="0">
      <p:cViewPr varScale="1">
        <p:scale>
          <a:sx n="84" d="100"/>
          <a:sy n="84" d="100"/>
        </p:scale>
        <p:origin x="24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CAD45-34C5-4A3A-A9C8-DC1A507303E1}" type="doc">
      <dgm:prSet loTypeId="urn:microsoft.com/office/officeart/2005/8/layout/radial5" loCatId="cycle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E302E9D-FAE8-47DC-94C6-3C32948DDC58}">
      <dgm:prSet phldrT="[Text]"/>
      <dgm:spPr/>
      <dgm:t>
        <a:bodyPr/>
        <a:lstStyle/>
        <a:p>
          <a:r>
            <a:rPr lang="en-US" dirty="0"/>
            <a:t>Item</a:t>
          </a:r>
        </a:p>
      </dgm:t>
    </dgm:pt>
    <dgm:pt modelId="{DE73751E-25C8-4E3D-BED7-CFD152993FF4}" type="parTrans" cxnId="{F57BEFC3-079D-4E0F-9AC1-E320034CC90F}">
      <dgm:prSet/>
      <dgm:spPr/>
      <dgm:t>
        <a:bodyPr/>
        <a:lstStyle/>
        <a:p>
          <a:endParaRPr lang="en-US"/>
        </a:p>
      </dgm:t>
    </dgm:pt>
    <dgm:pt modelId="{CC6E97E5-6E4D-48CA-BE7F-C077CE28ACF2}" type="sibTrans" cxnId="{F57BEFC3-079D-4E0F-9AC1-E320034CC90F}">
      <dgm:prSet/>
      <dgm:spPr/>
      <dgm:t>
        <a:bodyPr/>
        <a:lstStyle/>
        <a:p>
          <a:endParaRPr lang="en-US"/>
        </a:p>
      </dgm:t>
    </dgm:pt>
    <dgm:pt modelId="{9BA935A3-04A9-4B23-BB8D-879DFDC6A734}">
      <dgm:prSet phldrT="[Text]"/>
      <dgm:spPr/>
      <dgm:t>
        <a:bodyPr/>
        <a:lstStyle/>
        <a:p>
          <a:r>
            <a:rPr lang="en-US" dirty="0"/>
            <a:t>Item</a:t>
          </a:r>
        </a:p>
      </dgm:t>
    </dgm:pt>
    <dgm:pt modelId="{4A94DC72-3913-4A63-A376-2160E1199692}" type="parTrans" cxnId="{8880425F-0418-485F-AFC4-A7526B16E06F}">
      <dgm:prSet/>
      <dgm:spPr/>
      <dgm:t>
        <a:bodyPr/>
        <a:lstStyle/>
        <a:p>
          <a:endParaRPr lang="en-US"/>
        </a:p>
      </dgm:t>
    </dgm:pt>
    <dgm:pt modelId="{BF2C90C1-AD14-4273-9BD1-BA5463A827DB}" type="sibTrans" cxnId="{8880425F-0418-485F-AFC4-A7526B16E06F}">
      <dgm:prSet/>
      <dgm:spPr/>
      <dgm:t>
        <a:bodyPr/>
        <a:lstStyle/>
        <a:p>
          <a:endParaRPr lang="en-US"/>
        </a:p>
      </dgm:t>
    </dgm:pt>
    <dgm:pt modelId="{DD4278EE-4C1E-4352-A323-AF21603BE3A9}">
      <dgm:prSet phldrT="[Text]"/>
      <dgm:spPr/>
      <dgm:t>
        <a:bodyPr/>
        <a:lstStyle/>
        <a:p>
          <a:r>
            <a:rPr lang="en-US"/>
            <a:t>Item</a:t>
          </a:r>
        </a:p>
      </dgm:t>
    </dgm:pt>
    <dgm:pt modelId="{80D8E021-65F4-4C16-B563-A60F95C9C20A}" type="parTrans" cxnId="{4FFDD524-20C5-4A97-8759-552E24B13145}">
      <dgm:prSet/>
      <dgm:spPr/>
      <dgm:t>
        <a:bodyPr/>
        <a:lstStyle/>
        <a:p>
          <a:endParaRPr lang="en-US"/>
        </a:p>
      </dgm:t>
    </dgm:pt>
    <dgm:pt modelId="{6A247073-EC2F-4AB5-A8C2-BFBCFF89A4BC}" type="sibTrans" cxnId="{4FFDD524-20C5-4A97-8759-552E24B13145}">
      <dgm:prSet/>
      <dgm:spPr/>
      <dgm:t>
        <a:bodyPr/>
        <a:lstStyle/>
        <a:p>
          <a:endParaRPr lang="en-US"/>
        </a:p>
      </dgm:t>
    </dgm:pt>
    <dgm:pt modelId="{672E524D-AE9F-4BC2-85C2-0551A46A2368}">
      <dgm:prSet phldrT="[Text]"/>
      <dgm:spPr/>
      <dgm:t>
        <a:bodyPr/>
        <a:lstStyle/>
        <a:p>
          <a:r>
            <a:rPr lang="en-US"/>
            <a:t>Item</a:t>
          </a:r>
        </a:p>
      </dgm:t>
    </dgm:pt>
    <dgm:pt modelId="{06F92D0F-BA7C-4371-AC94-AAE3D8A83FF2}" type="parTrans" cxnId="{F12C13BF-E46D-464F-9303-4A688027249B}">
      <dgm:prSet/>
      <dgm:spPr/>
      <dgm:t>
        <a:bodyPr/>
        <a:lstStyle/>
        <a:p>
          <a:endParaRPr lang="en-US"/>
        </a:p>
      </dgm:t>
    </dgm:pt>
    <dgm:pt modelId="{D56E4B94-C2F5-4070-BFAC-1CB0DCB34B05}" type="sibTrans" cxnId="{F12C13BF-E46D-464F-9303-4A688027249B}">
      <dgm:prSet/>
      <dgm:spPr/>
      <dgm:t>
        <a:bodyPr/>
        <a:lstStyle/>
        <a:p>
          <a:endParaRPr lang="en-US"/>
        </a:p>
      </dgm:t>
    </dgm:pt>
    <dgm:pt modelId="{B6750297-69D2-436A-989E-0AA81A9DF788}">
      <dgm:prSet phldrT="[Text]"/>
      <dgm:spPr/>
      <dgm:t>
        <a:bodyPr/>
        <a:lstStyle/>
        <a:p>
          <a:r>
            <a:rPr lang="en-US" dirty="0"/>
            <a:t>Item</a:t>
          </a:r>
        </a:p>
      </dgm:t>
    </dgm:pt>
    <dgm:pt modelId="{0F7F63C8-BB26-46C8-9F76-A91D5A713A59}" type="parTrans" cxnId="{5DB41A54-95F1-4BE0-AC8F-9D06E91FF502}">
      <dgm:prSet/>
      <dgm:spPr/>
      <dgm:t>
        <a:bodyPr/>
        <a:lstStyle/>
        <a:p>
          <a:endParaRPr lang="en-US"/>
        </a:p>
      </dgm:t>
    </dgm:pt>
    <dgm:pt modelId="{C8BA1F4C-E906-4404-8BEF-B4C730EEA2D9}" type="sibTrans" cxnId="{5DB41A54-95F1-4BE0-AC8F-9D06E91FF502}">
      <dgm:prSet/>
      <dgm:spPr/>
      <dgm:t>
        <a:bodyPr/>
        <a:lstStyle/>
        <a:p>
          <a:endParaRPr lang="en-US"/>
        </a:p>
      </dgm:t>
    </dgm:pt>
    <dgm:pt modelId="{800506A5-67B7-4B77-9AAF-11524495D539}">
      <dgm:prSet phldrT="[Text]"/>
      <dgm:spPr/>
      <dgm:t>
        <a:bodyPr/>
        <a:lstStyle/>
        <a:p>
          <a:r>
            <a:rPr lang="ko-KR" altLang="en-US" dirty="0"/>
            <a:t>어리</a:t>
          </a:r>
          <a:endParaRPr lang="en-US" dirty="0"/>
        </a:p>
      </dgm:t>
    </dgm:pt>
    <dgm:pt modelId="{98AFFE3E-79B5-4FFF-9A1A-A1CE512CE845}" type="parTrans" cxnId="{EC0F9AF8-33EC-4842-90DB-F43C8D7FAF53}">
      <dgm:prSet/>
      <dgm:spPr/>
      <dgm:t>
        <a:bodyPr/>
        <a:lstStyle/>
        <a:p>
          <a:pPr latinLnBrk="1"/>
          <a:endParaRPr lang="ko-KR" altLang="en-US"/>
        </a:p>
      </dgm:t>
    </dgm:pt>
    <dgm:pt modelId="{8D3F2AF4-C892-49EA-909E-52DA52E6153B}" type="sibTrans" cxnId="{EC0F9AF8-33EC-4842-90DB-F43C8D7FAF53}">
      <dgm:prSet/>
      <dgm:spPr/>
      <dgm:t>
        <a:bodyPr/>
        <a:lstStyle/>
        <a:p>
          <a:pPr latinLnBrk="1"/>
          <a:endParaRPr lang="ko-KR" altLang="en-US"/>
        </a:p>
      </dgm:t>
    </dgm:pt>
    <dgm:pt modelId="{CBEC61FC-18FF-42B5-B169-F132E6BCE244}">
      <dgm:prSet phldrT="[Text]"/>
      <dgm:spPr/>
      <dgm:t>
        <a:bodyPr/>
        <a:lstStyle/>
        <a:p>
          <a:endParaRPr lang="en-US" dirty="0"/>
        </a:p>
      </dgm:t>
    </dgm:pt>
    <dgm:pt modelId="{13B2F5E5-E197-445A-B087-677C69553EBA}" type="parTrans" cxnId="{19D9BD58-B170-4881-AA43-DDF94BBCC806}">
      <dgm:prSet/>
      <dgm:spPr/>
      <dgm:t>
        <a:bodyPr/>
        <a:lstStyle/>
        <a:p>
          <a:pPr latinLnBrk="1"/>
          <a:endParaRPr lang="ko-KR" altLang="en-US"/>
        </a:p>
      </dgm:t>
    </dgm:pt>
    <dgm:pt modelId="{92324BA3-0FC8-4A2D-8720-39F73540AD72}" type="sibTrans" cxnId="{19D9BD58-B170-4881-AA43-DDF94BBCC806}">
      <dgm:prSet/>
      <dgm:spPr/>
      <dgm:t>
        <a:bodyPr/>
        <a:lstStyle/>
        <a:p>
          <a:pPr latinLnBrk="1"/>
          <a:endParaRPr lang="ko-KR" altLang="en-US"/>
        </a:p>
      </dgm:t>
    </dgm:pt>
    <dgm:pt modelId="{9A1D6CF1-5030-4ADF-9190-8A36CAEC364B}">
      <dgm:prSet phldrT="[Text]"/>
      <dgm:spPr/>
      <dgm:t>
        <a:bodyPr/>
        <a:lstStyle/>
        <a:p>
          <a:r>
            <a:rPr lang="ko-KR" altLang="en-US" dirty="0"/>
            <a:t>어리</a:t>
          </a:r>
          <a:endParaRPr lang="en-US" dirty="0"/>
        </a:p>
      </dgm:t>
    </dgm:pt>
    <dgm:pt modelId="{38D84B1F-A632-49E5-BD95-8E1342B91E54}" type="parTrans" cxnId="{BC474C29-E06D-488F-B32B-1739B4D49C65}">
      <dgm:prSet/>
      <dgm:spPr/>
      <dgm:t>
        <a:bodyPr/>
        <a:lstStyle/>
        <a:p>
          <a:pPr latinLnBrk="1"/>
          <a:endParaRPr lang="ko-KR" altLang="en-US"/>
        </a:p>
      </dgm:t>
    </dgm:pt>
    <dgm:pt modelId="{D7412B40-FEE8-4136-B670-C9F58EA563B7}" type="sibTrans" cxnId="{BC474C29-E06D-488F-B32B-1739B4D49C65}">
      <dgm:prSet/>
      <dgm:spPr/>
      <dgm:t>
        <a:bodyPr/>
        <a:lstStyle/>
        <a:p>
          <a:pPr latinLnBrk="1"/>
          <a:endParaRPr lang="ko-KR" altLang="en-US"/>
        </a:p>
      </dgm:t>
    </dgm:pt>
    <dgm:pt modelId="{DE09A4D2-343F-45E8-8FF1-F6757601AEA9}">
      <dgm:prSet phldrT="[Text]"/>
      <dgm:spPr/>
      <dgm:t>
        <a:bodyPr/>
        <a:lstStyle/>
        <a:p>
          <a:endParaRPr lang="en-US" dirty="0"/>
        </a:p>
      </dgm:t>
    </dgm:pt>
    <dgm:pt modelId="{D6D68427-DA82-4812-A865-0A6184298139}" type="parTrans" cxnId="{09F1075A-712D-4E26-990D-034576A3A07D}">
      <dgm:prSet/>
      <dgm:spPr/>
      <dgm:t>
        <a:bodyPr/>
        <a:lstStyle/>
        <a:p>
          <a:pPr latinLnBrk="1"/>
          <a:endParaRPr lang="ko-KR" altLang="en-US"/>
        </a:p>
      </dgm:t>
    </dgm:pt>
    <dgm:pt modelId="{AF6D17BD-9119-477C-B45F-0684C0D81906}" type="sibTrans" cxnId="{09F1075A-712D-4E26-990D-034576A3A07D}">
      <dgm:prSet/>
      <dgm:spPr/>
      <dgm:t>
        <a:bodyPr/>
        <a:lstStyle/>
        <a:p>
          <a:pPr latinLnBrk="1"/>
          <a:endParaRPr lang="ko-KR" altLang="en-US"/>
        </a:p>
      </dgm:t>
    </dgm:pt>
    <dgm:pt modelId="{4D759782-2A99-41F0-B9C3-03A336EFA980}" type="pres">
      <dgm:prSet presAssocID="{153CAD45-34C5-4A3A-A9C8-DC1A507303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F258FD-D1EC-4D06-9C56-BCC70A6BDDCB}" type="pres">
      <dgm:prSet presAssocID="{3E302E9D-FAE8-47DC-94C6-3C32948DDC58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3C38A0F-52EA-493F-8BD7-EAEC1AE99CB6}" type="pres">
      <dgm:prSet presAssocID="{4A94DC72-3913-4A63-A376-2160E1199692}" presName="parTrans" presStyleLbl="sibTrans2D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F13507E5-6F28-4202-95F3-A3C56E25B301}" type="pres">
      <dgm:prSet presAssocID="{4A94DC72-3913-4A63-A376-2160E1199692}" presName="connectorText" presStyleLbl="sibTrans2D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52291E47-ACB5-4B38-9B03-8B1560DFD0CC}" type="pres">
      <dgm:prSet presAssocID="{9BA935A3-04A9-4B23-BB8D-879DFDC6A73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92948A-20AD-4E18-B833-65A5C7A04432}" type="pres">
      <dgm:prSet presAssocID="{80D8E021-65F4-4C16-B563-A60F95C9C20A}" presName="parTrans" presStyleLbl="sibTrans2D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03D79A97-AA58-4F67-8F80-27E5F9CBC896}" type="pres">
      <dgm:prSet presAssocID="{80D8E021-65F4-4C16-B563-A60F95C9C20A}" presName="connectorText" presStyleLbl="sibTrans2D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59B57A1D-F10F-4506-AE16-3BAB87B75C43}" type="pres">
      <dgm:prSet presAssocID="{DD4278EE-4C1E-4352-A323-AF21603BE3A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0CD613-B859-42A2-B779-B689A9C2E97D}" type="pres">
      <dgm:prSet presAssocID="{06F92D0F-BA7C-4371-AC94-AAE3D8A83FF2}" presName="parTrans" presStyleLbl="sibTrans2D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E892800B-F5E1-4AF3-A0AF-EEF4DF30EC5E}" type="pres">
      <dgm:prSet presAssocID="{06F92D0F-BA7C-4371-AC94-AAE3D8A83FF2}" presName="connectorText" presStyleLbl="sibTrans2D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EF0C77B-BF09-4B25-B4B2-9AAB6D5E6B51}" type="pres">
      <dgm:prSet presAssocID="{672E524D-AE9F-4BC2-85C2-0551A46A236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FDFF25-F2E7-48EE-9D65-A9BA155A4ACB}" type="pres">
      <dgm:prSet presAssocID="{0F7F63C8-BB26-46C8-9F76-A91D5A713A59}" presName="parTrans" presStyleLbl="sibTrans2D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8DBD129C-C7A8-4A4C-91AC-BED930E0B115}" type="pres">
      <dgm:prSet presAssocID="{0F7F63C8-BB26-46C8-9F76-A91D5A713A59}" presName="connectorText" presStyleLbl="sibTrans2D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B91DD6F8-103A-4071-AE32-E4A21C7D0795}" type="pres">
      <dgm:prSet presAssocID="{B6750297-69D2-436A-989E-0AA81A9DF788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25C635-792E-4B03-9531-6348E24FD106}" type="pres">
      <dgm:prSet presAssocID="{13B2F5E5-E197-445A-B087-677C69553EBA}" presName="parTrans" presStyleLbl="sibTrans2D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DC4F0500-1298-43D3-959B-1DEC28D938E0}" type="pres">
      <dgm:prSet presAssocID="{13B2F5E5-E197-445A-B087-677C69553EBA}" presName="connectorText" presStyleLbl="sibTrans2D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8B5D2288-2181-426F-9BA5-B21C8E009394}" type="pres">
      <dgm:prSet presAssocID="{CBEC61FC-18FF-42B5-B169-F132E6BCE24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4DF246-726D-4ABD-9608-29A6DCE7DFEE}" type="pres">
      <dgm:prSet presAssocID="{98AFFE3E-79B5-4FFF-9A1A-A1CE512CE845}" presName="parTrans" presStyleLbl="sibTrans2D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FA002411-812A-41C0-84C9-28C7342CA62A}" type="pres">
      <dgm:prSet presAssocID="{98AFFE3E-79B5-4FFF-9A1A-A1CE512CE845}" presName="connectorText" presStyleLbl="sibTrans2D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2BA6A9EB-3FB8-42E8-9326-09D122720266}" type="pres">
      <dgm:prSet presAssocID="{800506A5-67B7-4B77-9AAF-11524495D539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60DDD3-AB9A-4065-A417-F7BE1EF0F660}" type="pres">
      <dgm:prSet presAssocID="{38D84B1F-A632-49E5-BD95-8E1342B91E54}" presName="parTrans" presStyleLbl="sibTrans2D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22EC66B9-1997-43EF-899B-8D22C155CC6C}" type="pres">
      <dgm:prSet presAssocID="{38D84B1F-A632-49E5-BD95-8E1342B91E54}" presName="connectorText" presStyleLbl="sibTrans2D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0DB52948-613E-4090-A6D1-EBB26DF70669}" type="pres">
      <dgm:prSet presAssocID="{9A1D6CF1-5030-4ADF-9190-8A36CAEC364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6C63B2-2104-4B22-85BC-5E34D404DB22}" type="pres">
      <dgm:prSet presAssocID="{D6D68427-DA82-4812-A865-0A6184298139}" presName="parTrans" presStyleLbl="sibTrans2D1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D302F38E-939C-4A45-99AA-8F2FD8780DFE}" type="pres">
      <dgm:prSet presAssocID="{D6D68427-DA82-4812-A865-0A6184298139}" presName="connectorText" presStyleLbl="sibTrans2D1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ABA7E2A4-EE59-4997-A6A2-62B570B5F927}" type="pres">
      <dgm:prSet presAssocID="{DE09A4D2-343F-45E8-8FF1-F6757601AEA9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58DF84C-4BC0-4F57-BA9A-FC68E6572F16}" type="presOf" srcId="{38D84B1F-A632-49E5-BD95-8E1342B91E54}" destId="{22EC66B9-1997-43EF-899B-8D22C155CC6C}" srcOrd="1" destOrd="0" presId="urn:microsoft.com/office/officeart/2005/8/layout/radial5"/>
    <dgm:cxn modelId="{09B3F49D-7D13-4FB7-98ED-E3BA574AB76F}" type="presOf" srcId="{80D8E021-65F4-4C16-B563-A60F95C9C20A}" destId="{03D79A97-AA58-4F67-8F80-27E5F9CBC896}" srcOrd="1" destOrd="0" presId="urn:microsoft.com/office/officeart/2005/8/layout/radial5"/>
    <dgm:cxn modelId="{2501F1A5-8679-4863-8A1B-3430AEFCA536}" type="presOf" srcId="{9BA935A3-04A9-4B23-BB8D-879DFDC6A734}" destId="{52291E47-ACB5-4B38-9B03-8B1560DFD0CC}" srcOrd="0" destOrd="0" presId="urn:microsoft.com/office/officeart/2005/8/layout/radial5"/>
    <dgm:cxn modelId="{405A44DC-088C-4200-8A3B-E543E5289ACF}" type="presOf" srcId="{06F92D0F-BA7C-4371-AC94-AAE3D8A83FF2}" destId="{6F0CD613-B859-42A2-B779-B689A9C2E97D}" srcOrd="0" destOrd="0" presId="urn:microsoft.com/office/officeart/2005/8/layout/radial5"/>
    <dgm:cxn modelId="{E34F0508-DA33-4F94-9CCA-714F14CAAEE6}" type="presOf" srcId="{4A94DC72-3913-4A63-A376-2160E1199692}" destId="{F13507E5-6F28-4202-95F3-A3C56E25B301}" srcOrd="1" destOrd="0" presId="urn:microsoft.com/office/officeart/2005/8/layout/radial5"/>
    <dgm:cxn modelId="{B158462A-B45C-4997-8180-5387889428F1}" type="presOf" srcId="{80D8E021-65F4-4C16-B563-A60F95C9C20A}" destId="{6692948A-20AD-4E18-B833-65A5C7A04432}" srcOrd="0" destOrd="0" presId="urn:microsoft.com/office/officeart/2005/8/layout/radial5"/>
    <dgm:cxn modelId="{980DC203-9E20-4CAC-9D09-CDF0F77F4D81}" type="presOf" srcId="{13B2F5E5-E197-445A-B087-677C69553EBA}" destId="{7125C635-792E-4B03-9531-6348E24FD106}" srcOrd="0" destOrd="0" presId="urn:microsoft.com/office/officeart/2005/8/layout/radial5"/>
    <dgm:cxn modelId="{FE973B9F-ADD5-42ED-B2E7-B2C92D14B151}" type="presOf" srcId="{0F7F63C8-BB26-46C8-9F76-A91D5A713A59}" destId="{8DBD129C-C7A8-4A4C-91AC-BED930E0B115}" srcOrd="1" destOrd="0" presId="urn:microsoft.com/office/officeart/2005/8/layout/radial5"/>
    <dgm:cxn modelId="{6489FCB6-0AC5-4C49-9279-978DDA5F1E70}" type="presOf" srcId="{D6D68427-DA82-4812-A865-0A6184298139}" destId="{686C63B2-2104-4B22-85BC-5E34D404DB22}" srcOrd="0" destOrd="0" presId="urn:microsoft.com/office/officeart/2005/8/layout/radial5"/>
    <dgm:cxn modelId="{4B0475A7-1F12-4C19-8AC6-10906D0E6BD1}" type="presOf" srcId="{D6D68427-DA82-4812-A865-0A6184298139}" destId="{D302F38E-939C-4A45-99AA-8F2FD8780DFE}" srcOrd="1" destOrd="0" presId="urn:microsoft.com/office/officeart/2005/8/layout/radial5"/>
    <dgm:cxn modelId="{F12C13BF-E46D-464F-9303-4A688027249B}" srcId="{3E302E9D-FAE8-47DC-94C6-3C32948DDC58}" destId="{672E524D-AE9F-4BC2-85C2-0551A46A2368}" srcOrd="2" destOrd="0" parTransId="{06F92D0F-BA7C-4371-AC94-AAE3D8A83FF2}" sibTransId="{D56E4B94-C2F5-4070-BFAC-1CB0DCB34B05}"/>
    <dgm:cxn modelId="{5DB41A54-95F1-4BE0-AC8F-9D06E91FF502}" srcId="{3E302E9D-FAE8-47DC-94C6-3C32948DDC58}" destId="{B6750297-69D2-436A-989E-0AA81A9DF788}" srcOrd="3" destOrd="0" parTransId="{0F7F63C8-BB26-46C8-9F76-A91D5A713A59}" sibTransId="{C8BA1F4C-E906-4404-8BEF-B4C730EEA2D9}"/>
    <dgm:cxn modelId="{1DD317DE-44A7-4C8E-B5B3-972E03B8620D}" type="presOf" srcId="{672E524D-AE9F-4BC2-85C2-0551A46A2368}" destId="{5EF0C77B-BF09-4B25-B4B2-9AAB6D5E6B51}" srcOrd="0" destOrd="0" presId="urn:microsoft.com/office/officeart/2005/8/layout/radial5"/>
    <dgm:cxn modelId="{E3E861AD-7139-4895-A3A2-FAC8B6F43E3A}" type="presOf" srcId="{06F92D0F-BA7C-4371-AC94-AAE3D8A83FF2}" destId="{E892800B-F5E1-4AF3-A0AF-EEF4DF30EC5E}" srcOrd="1" destOrd="0" presId="urn:microsoft.com/office/officeart/2005/8/layout/radial5"/>
    <dgm:cxn modelId="{2FE37607-D6BD-4C82-B207-65DC47FBCA23}" type="presOf" srcId="{13B2F5E5-E197-445A-B087-677C69553EBA}" destId="{DC4F0500-1298-43D3-959B-1DEC28D938E0}" srcOrd="1" destOrd="0" presId="urn:microsoft.com/office/officeart/2005/8/layout/radial5"/>
    <dgm:cxn modelId="{A963F90C-F93E-46D5-9177-514625EAFEED}" type="presOf" srcId="{38D84B1F-A632-49E5-BD95-8E1342B91E54}" destId="{7160DDD3-AB9A-4065-A417-F7BE1EF0F660}" srcOrd="0" destOrd="0" presId="urn:microsoft.com/office/officeart/2005/8/layout/radial5"/>
    <dgm:cxn modelId="{94C2B84D-9AA1-415E-85F9-870631FC9B38}" type="presOf" srcId="{0F7F63C8-BB26-46C8-9F76-A91D5A713A59}" destId="{BCFDFF25-F2E7-48EE-9D65-A9BA155A4ACB}" srcOrd="0" destOrd="0" presId="urn:microsoft.com/office/officeart/2005/8/layout/radial5"/>
    <dgm:cxn modelId="{09F1075A-712D-4E26-990D-034576A3A07D}" srcId="{3E302E9D-FAE8-47DC-94C6-3C32948DDC58}" destId="{DE09A4D2-343F-45E8-8FF1-F6757601AEA9}" srcOrd="7" destOrd="0" parTransId="{D6D68427-DA82-4812-A865-0A6184298139}" sibTransId="{AF6D17BD-9119-477C-B45F-0684C0D81906}"/>
    <dgm:cxn modelId="{23715548-2B9E-4792-8D16-97587358C545}" type="presOf" srcId="{9A1D6CF1-5030-4ADF-9190-8A36CAEC364B}" destId="{0DB52948-613E-4090-A6D1-EBB26DF70669}" srcOrd="0" destOrd="0" presId="urn:microsoft.com/office/officeart/2005/8/layout/radial5"/>
    <dgm:cxn modelId="{3C4B8485-04E0-4484-AE11-F0E8B1745CAA}" type="presOf" srcId="{153CAD45-34C5-4A3A-A9C8-DC1A507303E1}" destId="{4D759782-2A99-41F0-B9C3-03A336EFA980}" srcOrd="0" destOrd="0" presId="urn:microsoft.com/office/officeart/2005/8/layout/radial5"/>
    <dgm:cxn modelId="{F57BEFC3-079D-4E0F-9AC1-E320034CC90F}" srcId="{153CAD45-34C5-4A3A-A9C8-DC1A507303E1}" destId="{3E302E9D-FAE8-47DC-94C6-3C32948DDC58}" srcOrd="0" destOrd="0" parTransId="{DE73751E-25C8-4E3D-BED7-CFD152993FF4}" sibTransId="{CC6E97E5-6E4D-48CA-BE7F-C077CE28ACF2}"/>
    <dgm:cxn modelId="{81B468EA-2504-41C0-996F-06728BAD4E51}" type="presOf" srcId="{4A94DC72-3913-4A63-A376-2160E1199692}" destId="{A3C38A0F-52EA-493F-8BD7-EAEC1AE99CB6}" srcOrd="0" destOrd="0" presId="urn:microsoft.com/office/officeart/2005/8/layout/radial5"/>
    <dgm:cxn modelId="{C03BD2CB-F9B2-496D-BA50-92FCD98B1204}" type="presOf" srcId="{800506A5-67B7-4B77-9AAF-11524495D539}" destId="{2BA6A9EB-3FB8-42E8-9326-09D122720266}" srcOrd="0" destOrd="0" presId="urn:microsoft.com/office/officeart/2005/8/layout/radial5"/>
    <dgm:cxn modelId="{C5C71426-B151-4036-98D7-073F7A6A82D7}" type="presOf" srcId="{CBEC61FC-18FF-42B5-B169-F132E6BCE244}" destId="{8B5D2288-2181-426F-9BA5-B21C8E009394}" srcOrd="0" destOrd="0" presId="urn:microsoft.com/office/officeart/2005/8/layout/radial5"/>
    <dgm:cxn modelId="{19D9BD58-B170-4881-AA43-DDF94BBCC806}" srcId="{3E302E9D-FAE8-47DC-94C6-3C32948DDC58}" destId="{CBEC61FC-18FF-42B5-B169-F132E6BCE244}" srcOrd="4" destOrd="0" parTransId="{13B2F5E5-E197-445A-B087-677C69553EBA}" sibTransId="{92324BA3-0FC8-4A2D-8720-39F73540AD72}"/>
    <dgm:cxn modelId="{55DEA046-39BE-47C2-A4C6-66CC0AF91ED1}" type="presOf" srcId="{DD4278EE-4C1E-4352-A323-AF21603BE3A9}" destId="{59B57A1D-F10F-4506-AE16-3BAB87B75C43}" srcOrd="0" destOrd="0" presId="urn:microsoft.com/office/officeart/2005/8/layout/radial5"/>
    <dgm:cxn modelId="{332AF94E-934C-481A-B7FF-AC17F19CCA4A}" type="presOf" srcId="{98AFFE3E-79B5-4FFF-9A1A-A1CE512CE845}" destId="{FA002411-812A-41C0-84C9-28C7342CA62A}" srcOrd="1" destOrd="0" presId="urn:microsoft.com/office/officeart/2005/8/layout/radial5"/>
    <dgm:cxn modelId="{777A9CE2-CDC9-4976-9248-0D2EA200108E}" type="presOf" srcId="{B6750297-69D2-436A-989E-0AA81A9DF788}" destId="{B91DD6F8-103A-4071-AE32-E4A21C7D0795}" srcOrd="0" destOrd="0" presId="urn:microsoft.com/office/officeart/2005/8/layout/radial5"/>
    <dgm:cxn modelId="{4FFDD524-20C5-4A97-8759-552E24B13145}" srcId="{3E302E9D-FAE8-47DC-94C6-3C32948DDC58}" destId="{DD4278EE-4C1E-4352-A323-AF21603BE3A9}" srcOrd="1" destOrd="0" parTransId="{80D8E021-65F4-4C16-B563-A60F95C9C20A}" sibTransId="{6A247073-EC2F-4AB5-A8C2-BFBCFF89A4BC}"/>
    <dgm:cxn modelId="{6C05D05A-2D84-4979-9EEB-4C8B196A2049}" type="presOf" srcId="{DE09A4D2-343F-45E8-8FF1-F6757601AEA9}" destId="{ABA7E2A4-EE59-4997-A6A2-62B570B5F927}" srcOrd="0" destOrd="0" presId="urn:microsoft.com/office/officeart/2005/8/layout/radial5"/>
    <dgm:cxn modelId="{8880425F-0418-485F-AFC4-A7526B16E06F}" srcId="{3E302E9D-FAE8-47DC-94C6-3C32948DDC58}" destId="{9BA935A3-04A9-4B23-BB8D-879DFDC6A734}" srcOrd="0" destOrd="0" parTransId="{4A94DC72-3913-4A63-A376-2160E1199692}" sibTransId="{BF2C90C1-AD14-4273-9BD1-BA5463A827DB}"/>
    <dgm:cxn modelId="{EC0F9AF8-33EC-4842-90DB-F43C8D7FAF53}" srcId="{3E302E9D-FAE8-47DC-94C6-3C32948DDC58}" destId="{800506A5-67B7-4B77-9AAF-11524495D539}" srcOrd="5" destOrd="0" parTransId="{98AFFE3E-79B5-4FFF-9A1A-A1CE512CE845}" sibTransId="{8D3F2AF4-C892-49EA-909E-52DA52E6153B}"/>
    <dgm:cxn modelId="{B5458E2A-DF73-4B8D-9650-6673B1B65FA3}" type="presOf" srcId="{98AFFE3E-79B5-4FFF-9A1A-A1CE512CE845}" destId="{E64DF246-726D-4ABD-9608-29A6DCE7DFEE}" srcOrd="0" destOrd="0" presId="urn:microsoft.com/office/officeart/2005/8/layout/radial5"/>
    <dgm:cxn modelId="{BC474C29-E06D-488F-B32B-1739B4D49C65}" srcId="{3E302E9D-FAE8-47DC-94C6-3C32948DDC58}" destId="{9A1D6CF1-5030-4ADF-9190-8A36CAEC364B}" srcOrd="6" destOrd="0" parTransId="{38D84B1F-A632-49E5-BD95-8E1342B91E54}" sibTransId="{D7412B40-FEE8-4136-B670-C9F58EA563B7}"/>
    <dgm:cxn modelId="{E2993F35-0A2D-4D03-8A9E-3987BAE2FFAC}" type="presOf" srcId="{3E302E9D-FAE8-47DC-94C6-3C32948DDC58}" destId="{E9F258FD-D1EC-4D06-9C56-BCC70A6BDDCB}" srcOrd="0" destOrd="0" presId="urn:microsoft.com/office/officeart/2005/8/layout/radial5"/>
    <dgm:cxn modelId="{A5F6FF85-9DB3-4A16-82E3-3B3D1C1E2B4E}" type="presParOf" srcId="{4D759782-2A99-41F0-B9C3-03A336EFA980}" destId="{E9F258FD-D1EC-4D06-9C56-BCC70A6BDDCB}" srcOrd="0" destOrd="0" presId="urn:microsoft.com/office/officeart/2005/8/layout/radial5"/>
    <dgm:cxn modelId="{93A5E5B4-FD7D-40C8-8BD1-413C9F4C3DF1}" type="presParOf" srcId="{4D759782-2A99-41F0-B9C3-03A336EFA980}" destId="{A3C38A0F-52EA-493F-8BD7-EAEC1AE99CB6}" srcOrd="1" destOrd="0" presId="urn:microsoft.com/office/officeart/2005/8/layout/radial5"/>
    <dgm:cxn modelId="{69CBB834-0912-473C-BCE6-2EB9F33B2066}" type="presParOf" srcId="{A3C38A0F-52EA-493F-8BD7-EAEC1AE99CB6}" destId="{F13507E5-6F28-4202-95F3-A3C56E25B301}" srcOrd="0" destOrd="0" presId="urn:microsoft.com/office/officeart/2005/8/layout/radial5"/>
    <dgm:cxn modelId="{DDB77A5A-F292-4645-8D92-B1321CF05BCF}" type="presParOf" srcId="{4D759782-2A99-41F0-B9C3-03A336EFA980}" destId="{52291E47-ACB5-4B38-9B03-8B1560DFD0CC}" srcOrd="2" destOrd="0" presId="urn:microsoft.com/office/officeart/2005/8/layout/radial5"/>
    <dgm:cxn modelId="{543E57BE-467C-4786-A17C-B2DCF35958E9}" type="presParOf" srcId="{4D759782-2A99-41F0-B9C3-03A336EFA980}" destId="{6692948A-20AD-4E18-B833-65A5C7A04432}" srcOrd="3" destOrd="0" presId="urn:microsoft.com/office/officeart/2005/8/layout/radial5"/>
    <dgm:cxn modelId="{83BE45B5-B244-4430-A4D3-8A9CA029CAF2}" type="presParOf" srcId="{6692948A-20AD-4E18-B833-65A5C7A04432}" destId="{03D79A97-AA58-4F67-8F80-27E5F9CBC896}" srcOrd="0" destOrd="0" presId="urn:microsoft.com/office/officeart/2005/8/layout/radial5"/>
    <dgm:cxn modelId="{1E3EFC25-3947-4F10-9552-0BE13E1489D6}" type="presParOf" srcId="{4D759782-2A99-41F0-B9C3-03A336EFA980}" destId="{59B57A1D-F10F-4506-AE16-3BAB87B75C43}" srcOrd="4" destOrd="0" presId="urn:microsoft.com/office/officeart/2005/8/layout/radial5"/>
    <dgm:cxn modelId="{FA4FCB9E-2360-4F08-A26C-319B9C47ADE8}" type="presParOf" srcId="{4D759782-2A99-41F0-B9C3-03A336EFA980}" destId="{6F0CD613-B859-42A2-B779-B689A9C2E97D}" srcOrd="5" destOrd="0" presId="urn:microsoft.com/office/officeart/2005/8/layout/radial5"/>
    <dgm:cxn modelId="{52D2CB37-6A40-40BE-B991-5587CADCC696}" type="presParOf" srcId="{6F0CD613-B859-42A2-B779-B689A9C2E97D}" destId="{E892800B-F5E1-4AF3-A0AF-EEF4DF30EC5E}" srcOrd="0" destOrd="0" presId="urn:microsoft.com/office/officeart/2005/8/layout/radial5"/>
    <dgm:cxn modelId="{DC4373A0-ECD0-44AB-8303-54FD3BE1071C}" type="presParOf" srcId="{4D759782-2A99-41F0-B9C3-03A336EFA980}" destId="{5EF0C77B-BF09-4B25-B4B2-9AAB6D5E6B51}" srcOrd="6" destOrd="0" presId="urn:microsoft.com/office/officeart/2005/8/layout/radial5"/>
    <dgm:cxn modelId="{C8521E8D-B374-4937-B26F-BB958C9D4358}" type="presParOf" srcId="{4D759782-2A99-41F0-B9C3-03A336EFA980}" destId="{BCFDFF25-F2E7-48EE-9D65-A9BA155A4ACB}" srcOrd="7" destOrd="0" presId="urn:microsoft.com/office/officeart/2005/8/layout/radial5"/>
    <dgm:cxn modelId="{9A1EA2BB-0579-48BA-A2C6-8E1B9845B17C}" type="presParOf" srcId="{BCFDFF25-F2E7-48EE-9D65-A9BA155A4ACB}" destId="{8DBD129C-C7A8-4A4C-91AC-BED930E0B115}" srcOrd="0" destOrd="0" presId="urn:microsoft.com/office/officeart/2005/8/layout/radial5"/>
    <dgm:cxn modelId="{590FEF7D-362A-4E12-96C9-45C5CA0C24DC}" type="presParOf" srcId="{4D759782-2A99-41F0-B9C3-03A336EFA980}" destId="{B91DD6F8-103A-4071-AE32-E4A21C7D0795}" srcOrd="8" destOrd="0" presId="urn:microsoft.com/office/officeart/2005/8/layout/radial5"/>
    <dgm:cxn modelId="{414F37B4-490B-417B-889E-213B362BDBB6}" type="presParOf" srcId="{4D759782-2A99-41F0-B9C3-03A336EFA980}" destId="{7125C635-792E-4B03-9531-6348E24FD106}" srcOrd="9" destOrd="0" presId="urn:microsoft.com/office/officeart/2005/8/layout/radial5"/>
    <dgm:cxn modelId="{93C37D46-33E2-49B1-9FF8-F38DD1F44537}" type="presParOf" srcId="{7125C635-792E-4B03-9531-6348E24FD106}" destId="{DC4F0500-1298-43D3-959B-1DEC28D938E0}" srcOrd="0" destOrd="0" presId="urn:microsoft.com/office/officeart/2005/8/layout/radial5"/>
    <dgm:cxn modelId="{7C5DA183-61FB-4E88-8AF0-1DF96BD5B393}" type="presParOf" srcId="{4D759782-2A99-41F0-B9C3-03A336EFA980}" destId="{8B5D2288-2181-426F-9BA5-B21C8E009394}" srcOrd="10" destOrd="0" presId="urn:microsoft.com/office/officeart/2005/8/layout/radial5"/>
    <dgm:cxn modelId="{CF0F1519-7F05-4ABA-8239-A109AB179971}" type="presParOf" srcId="{4D759782-2A99-41F0-B9C3-03A336EFA980}" destId="{E64DF246-726D-4ABD-9608-29A6DCE7DFEE}" srcOrd="11" destOrd="0" presId="urn:microsoft.com/office/officeart/2005/8/layout/radial5"/>
    <dgm:cxn modelId="{A05BB397-0570-4815-A2EF-86C0F8D774DE}" type="presParOf" srcId="{E64DF246-726D-4ABD-9608-29A6DCE7DFEE}" destId="{FA002411-812A-41C0-84C9-28C7342CA62A}" srcOrd="0" destOrd="0" presId="urn:microsoft.com/office/officeart/2005/8/layout/radial5"/>
    <dgm:cxn modelId="{4C749A0F-1328-4E63-8E22-896F58F7D4A9}" type="presParOf" srcId="{4D759782-2A99-41F0-B9C3-03A336EFA980}" destId="{2BA6A9EB-3FB8-42E8-9326-09D122720266}" srcOrd="12" destOrd="0" presId="urn:microsoft.com/office/officeart/2005/8/layout/radial5"/>
    <dgm:cxn modelId="{03541B47-9A3B-40DF-9472-13D051CC3A55}" type="presParOf" srcId="{4D759782-2A99-41F0-B9C3-03A336EFA980}" destId="{7160DDD3-AB9A-4065-A417-F7BE1EF0F660}" srcOrd="13" destOrd="0" presId="urn:microsoft.com/office/officeart/2005/8/layout/radial5"/>
    <dgm:cxn modelId="{0A65A7DB-1E4F-41C1-ABB9-A14B91440E40}" type="presParOf" srcId="{7160DDD3-AB9A-4065-A417-F7BE1EF0F660}" destId="{22EC66B9-1997-43EF-899B-8D22C155CC6C}" srcOrd="0" destOrd="0" presId="urn:microsoft.com/office/officeart/2005/8/layout/radial5"/>
    <dgm:cxn modelId="{D903C649-7937-43B8-BD7D-4FB726F6BBDE}" type="presParOf" srcId="{4D759782-2A99-41F0-B9C3-03A336EFA980}" destId="{0DB52948-613E-4090-A6D1-EBB26DF70669}" srcOrd="14" destOrd="0" presId="urn:microsoft.com/office/officeart/2005/8/layout/radial5"/>
    <dgm:cxn modelId="{3BB7006C-9F56-4312-BE02-D0C20D55DC41}" type="presParOf" srcId="{4D759782-2A99-41F0-B9C3-03A336EFA980}" destId="{686C63B2-2104-4B22-85BC-5E34D404DB22}" srcOrd="15" destOrd="0" presId="urn:microsoft.com/office/officeart/2005/8/layout/radial5"/>
    <dgm:cxn modelId="{807A5EB7-A9C6-4A71-A12E-BFB23D83AD58}" type="presParOf" srcId="{686C63B2-2104-4B22-85BC-5E34D404DB22}" destId="{D302F38E-939C-4A45-99AA-8F2FD8780DFE}" srcOrd="0" destOrd="0" presId="urn:microsoft.com/office/officeart/2005/8/layout/radial5"/>
    <dgm:cxn modelId="{12444514-69EF-486F-92ED-2631A9F401A4}" type="presParOf" srcId="{4D759782-2A99-41F0-B9C3-03A336EFA980}" destId="{ABA7E2A4-EE59-4997-A6A2-62B570B5F927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258FD-D1EC-4D06-9C56-BCC70A6BDDCB}">
      <dsp:nvSpPr>
        <dsp:cNvPr id="0" name=""/>
        <dsp:cNvSpPr/>
      </dsp:nvSpPr>
      <dsp:spPr>
        <a:xfrm>
          <a:off x="2510929" y="1847083"/>
          <a:ext cx="1245518" cy="12455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Item</a:t>
          </a:r>
        </a:p>
      </dsp:txBody>
      <dsp:txXfrm>
        <a:off x="2693331" y="2029485"/>
        <a:ext cx="880714" cy="880714"/>
      </dsp:txXfrm>
    </dsp:sp>
    <dsp:sp modelId="{A3C38A0F-52EA-493F-8BD7-EAEC1AE99CB6}">
      <dsp:nvSpPr>
        <dsp:cNvPr id="0" name=""/>
        <dsp:cNvSpPr/>
      </dsp:nvSpPr>
      <dsp:spPr>
        <a:xfrm rot="16200000">
          <a:off x="2942216" y="1284916"/>
          <a:ext cx="382943" cy="423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999658" y="1427053"/>
        <a:ext cx="268060" cy="254086"/>
      </dsp:txXfrm>
    </dsp:sp>
    <dsp:sp modelId="{52291E47-ACB5-4B38-9B03-8B1560DFD0CC}">
      <dsp:nvSpPr>
        <dsp:cNvPr id="0" name=""/>
        <dsp:cNvSpPr/>
      </dsp:nvSpPr>
      <dsp:spPr>
        <a:xfrm>
          <a:off x="2573205" y="3582"/>
          <a:ext cx="1120966" cy="112096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Item</a:t>
          </a:r>
        </a:p>
      </dsp:txBody>
      <dsp:txXfrm>
        <a:off x="2737367" y="167744"/>
        <a:ext cx="792642" cy="792642"/>
      </dsp:txXfrm>
    </dsp:sp>
    <dsp:sp modelId="{6692948A-20AD-4E18-B833-65A5C7A04432}">
      <dsp:nvSpPr>
        <dsp:cNvPr id="0" name=""/>
        <dsp:cNvSpPr/>
      </dsp:nvSpPr>
      <dsp:spPr>
        <a:xfrm rot="18900000">
          <a:off x="3630365" y="1569956"/>
          <a:ext cx="382943" cy="423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647189" y="1695268"/>
        <a:ext cx="268060" cy="254086"/>
      </dsp:txXfrm>
    </dsp:sp>
    <dsp:sp modelId="{59B57A1D-F10F-4506-AE16-3BAB87B75C43}">
      <dsp:nvSpPr>
        <dsp:cNvPr id="0" name=""/>
        <dsp:cNvSpPr/>
      </dsp:nvSpPr>
      <dsp:spPr>
        <a:xfrm>
          <a:off x="3920793" y="561771"/>
          <a:ext cx="1120966" cy="112096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Item</a:t>
          </a:r>
        </a:p>
      </dsp:txBody>
      <dsp:txXfrm>
        <a:off x="4084955" y="725933"/>
        <a:ext cx="792642" cy="792642"/>
      </dsp:txXfrm>
    </dsp:sp>
    <dsp:sp modelId="{6F0CD613-B859-42A2-B779-B689A9C2E97D}">
      <dsp:nvSpPr>
        <dsp:cNvPr id="0" name=""/>
        <dsp:cNvSpPr/>
      </dsp:nvSpPr>
      <dsp:spPr>
        <a:xfrm>
          <a:off x="3915405" y="2258104"/>
          <a:ext cx="382943" cy="423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915405" y="2342799"/>
        <a:ext cx="268060" cy="254086"/>
      </dsp:txXfrm>
    </dsp:sp>
    <dsp:sp modelId="{5EF0C77B-BF09-4B25-B4B2-9AAB6D5E6B51}">
      <dsp:nvSpPr>
        <dsp:cNvPr id="0" name=""/>
        <dsp:cNvSpPr/>
      </dsp:nvSpPr>
      <dsp:spPr>
        <a:xfrm>
          <a:off x="4478982" y="1909359"/>
          <a:ext cx="1120966" cy="112096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Item</a:t>
          </a:r>
        </a:p>
      </dsp:txBody>
      <dsp:txXfrm>
        <a:off x="4643144" y="2073521"/>
        <a:ext cx="792642" cy="792642"/>
      </dsp:txXfrm>
    </dsp:sp>
    <dsp:sp modelId="{BCFDFF25-F2E7-48EE-9D65-A9BA155A4ACB}">
      <dsp:nvSpPr>
        <dsp:cNvPr id="0" name=""/>
        <dsp:cNvSpPr/>
      </dsp:nvSpPr>
      <dsp:spPr>
        <a:xfrm rot="2700000">
          <a:off x="3630365" y="2946253"/>
          <a:ext cx="382943" cy="423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647189" y="2990331"/>
        <a:ext cx="268060" cy="254086"/>
      </dsp:txXfrm>
    </dsp:sp>
    <dsp:sp modelId="{B91DD6F8-103A-4071-AE32-E4A21C7D0795}">
      <dsp:nvSpPr>
        <dsp:cNvPr id="0" name=""/>
        <dsp:cNvSpPr/>
      </dsp:nvSpPr>
      <dsp:spPr>
        <a:xfrm>
          <a:off x="3920793" y="3256947"/>
          <a:ext cx="1120966" cy="112096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Item</a:t>
          </a:r>
        </a:p>
      </dsp:txBody>
      <dsp:txXfrm>
        <a:off x="4084955" y="3421109"/>
        <a:ext cx="792642" cy="792642"/>
      </dsp:txXfrm>
    </dsp:sp>
    <dsp:sp modelId="{7125C635-792E-4B03-9531-6348E24FD106}">
      <dsp:nvSpPr>
        <dsp:cNvPr id="0" name=""/>
        <dsp:cNvSpPr/>
      </dsp:nvSpPr>
      <dsp:spPr>
        <a:xfrm rot="5400000">
          <a:off x="2942216" y="3231293"/>
          <a:ext cx="382943" cy="423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2999658" y="3258547"/>
        <a:ext cx="268060" cy="254086"/>
      </dsp:txXfrm>
    </dsp:sp>
    <dsp:sp modelId="{8B5D2288-2181-426F-9BA5-B21C8E009394}">
      <dsp:nvSpPr>
        <dsp:cNvPr id="0" name=""/>
        <dsp:cNvSpPr/>
      </dsp:nvSpPr>
      <dsp:spPr>
        <a:xfrm>
          <a:off x="2573205" y="3815137"/>
          <a:ext cx="1120966" cy="112096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2737367" y="3979299"/>
        <a:ext cx="792642" cy="792642"/>
      </dsp:txXfrm>
    </dsp:sp>
    <dsp:sp modelId="{E64DF246-726D-4ABD-9608-29A6DCE7DFEE}">
      <dsp:nvSpPr>
        <dsp:cNvPr id="0" name=""/>
        <dsp:cNvSpPr/>
      </dsp:nvSpPr>
      <dsp:spPr>
        <a:xfrm rot="8100000">
          <a:off x="2254068" y="2946253"/>
          <a:ext cx="382943" cy="423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 rot="10800000">
        <a:off x="2352127" y="2990331"/>
        <a:ext cx="268060" cy="254086"/>
      </dsp:txXfrm>
    </dsp:sp>
    <dsp:sp modelId="{2BA6A9EB-3FB8-42E8-9326-09D122720266}">
      <dsp:nvSpPr>
        <dsp:cNvPr id="0" name=""/>
        <dsp:cNvSpPr/>
      </dsp:nvSpPr>
      <dsp:spPr>
        <a:xfrm>
          <a:off x="1225616" y="3256947"/>
          <a:ext cx="1120966" cy="112096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어리</a:t>
          </a:r>
          <a:endParaRPr lang="en-US" sz="2800" kern="1200" dirty="0"/>
        </a:p>
      </dsp:txBody>
      <dsp:txXfrm>
        <a:off x="1389778" y="3421109"/>
        <a:ext cx="792642" cy="792642"/>
      </dsp:txXfrm>
    </dsp:sp>
    <dsp:sp modelId="{7160DDD3-AB9A-4065-A417-F7BE1EF0F660}">
      <dsp:nvSpPr>
        <dsp:cNvPr id="0" name=""/>
        <dsp:cNvSpPr/>
      </dsp:nvSpPr>
      <dsp:spPr>
        <a:xfrm rot="10800000">
          <a:off x="1969028" y="2258104"/>
          <a:ext cx="382943" cy="423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 rot="10800000">
        <a:off x="2083911" y="2342799"/>
        <a:ext cx="268060" cy="254086"/>
      </dsp:txXfrm>
    </dsp:sp>
    <dsp:sp modelId="{0DB52948-613E-4090-A6D1-EBB26DF70669}">
      <dsp:nvSpPr>
        <dsp:cNvPr id="0" name=""/>
        <dsp:cNvSpPr/>
      </dsp:nvSpPr>
      <dsp:spPr>
        <a:xfrm>
          <a:off x="667427" y="1909359"/>
          <a:ext cx="1120966" cy="112096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어리</a:t>
          </a:r>
          <a:endParaRPr lang="en-US" sz="2800" kern="1200" dirty="0"/>
        </a:p>
      </dsp:txBody>
      <dsp:txXfrm>
        <a:off x="831589" y="2073521"/>
        <a:ext cx="792642" cy="792642"/>
      </dsp:txXfrm>
    </dsp:sp>
    <dsp:sp modelId="{686C63B2-2104-4B22-85BC-5E34D404DB22}">
      <dsp:nvSpPr>
        <dsp:cNvPr id="0" name=""/>
        <dsp:cNvSpPr/>
      </dsp:nvSpPr>
      <dsp:spPr>
        <a:xfrm rot="13500000">
          <a:off x="2254068" y="1569956"/>
          <a:ext cx="382943" cy="423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 rot="10800000">
        <a:off x="2352127" y="1695268"/>
        <a:ext cx="268060" cy="254086"/>
      </dsp:txXfrm>
    </dsp:sp>
    <dsp:sp modelId="{ABA7E2A4-EE59-4997-A6A2-62B570B5F927}">
      <dsp:nvSpPr>
        <dsp:cNvPr id="0" name=""/>
        <dsp:cNvSpPr/>
      </dsp:nvSpPr>
      <dsp:spPr>
        <a:xfrm>
          <a:off x="1225616" y="561771"/>
          <a:ext cx="1120966" cy="112096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1389778" y="725933"/>
        <a:ext cx="792642" cy="792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DF9C0-0183-4F90-B8F0-BCC7E6F9F0D7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9894F-2333-48FB-9097-251667E298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6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9894F-2333-48FB-9097-251667E298E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81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46304" y="0"/>
            <a:ext cx="8997696" cy="625642"/>
          </a:xfrm>
          <a:prstGeom prst="rect">
            <a:avLst/>
          </a:prstGeom>
          <a:solidFill>
            <a:srgbClr val="002060"/>
          </a:solidFill>
        </p:spPr>
        <p:txBody>
          <a:bodyPr lIns="18000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" y="0"/>
            <a:ext cx="146301" cy="6256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98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0BCA-AA40-4CB4-9A37-D000ACAF8710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1F62-EAEC-42E3-BA28-30FA75E8EF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1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0BCA-AA40-4CB4-9A37-D000ACAF8710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1F62-EAEC-42E3-BA28-30FA75E8EF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6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0BCA-AA40-4CB4-9A37-D000ACAF8710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1F62-EAEC-42E3-BA28-30FA75E8EF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01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0BCA-AA40-4CB4-9A37-D000ACAF8710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1F62-EAEC-42E3-BA28-30FA75E8EF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56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0BCA-AA40-4CB4-9A37-D000ACAF8710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1F62-EAEC-42E3-BA28-30FA75E8EF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27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0BCA-AA40-4CB4-9A37-D000ACAF8710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1F62-EAEC-42E3-BA28-30FA75E8EF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8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ko-KR" altLang="en-US" sz="2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마스터 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2" y="0"/>
            <a:ext cx="259491" cy="617838"/>
          </a:xfrm>
          <a:prstGeom prst="rect">
            <a:avLst/>
          </a:prstGeom>
          <a:solidFill>
            <a:srgbClr val="FFCE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13926325"/>
              </p:ext>
            </p:extLst>
          </p:nvPr>
        </p:nvGraphicFramePr>
        <p:xfrm>
          <a:off x="259491" y="2027194"/>
          <a:ext cx="8625020" cy="34214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15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6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Heading</a:t>
                      </a:r>
                    </a:p>
                  </a:txBody>
                  <a:tcPr marL="61311" marR="61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</a:t>
                      </a:r>
                    </a:p>
                  </a:txBody>
                  <a:tcPr marL="61311" marR="61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</a:t>
                      </a:r>
                    </a:p>
                  </a:txBody>
                  <a:tcPr marL="61311" marR="61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Heading</a:t>
                      </a:r>
                    </a:p>
                  </a:txBody>
                  <a:tcPr marL="61311" marR="613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61311" marR="61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61311" marR="61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61311" marR="61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</a:t>
                      </a:r>
                    </a:p>
                  </a:txBody>
                  <a:tcPr marL="61311" marR="613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61311" marR="61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</a:t>
                      </a:r>
                    </a:p>
                  </a:txBody>
                  <a:tcPr marL="61311" marR="61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61311" marR="61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61311" marR="613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61311" marR="61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61311" marR="61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61311" marR="61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61311" marR="613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61311" marR="61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61311" marR="61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</a:t>
                      </a:r>
                    </a:p>
                  </a:txBody>
                  <a:tcPr marL="61311" marR="61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</a:t>
                      </a:r>
                    </a:p>
                  </a:txBody>
                  <a:tcPr marL="61311" marR="6131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55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ko-KR" altLang="en-US" sz="2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마스터 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2" y="0"/>
            <a:ext cx="259491" cy="617838"/>
          </a:xfrm>
          <a:prstGeom prst="rect">
            <a:avLst/>
          </a:prstGeom>
          <a:solidFill>
            <a:srgbClr val="FFCE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" name="Content Placeholder 1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225264914"/>
              </p:ext>
            </p:extLst>
          </p:nvPr>
        </p:nvGraphicFramePr>
        <p:xfrm>
          <a:off x="2876625" y="1190528"/>
          <a:ext cx="6267377" cy="493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67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4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3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0BCA-AA40-4CB4-9A37-D000ACAF8710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1F62-EAEC-42E3-BA28-30FA75E8EF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3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0BCA-AA40-4CB4-9A37-D000ACAF8710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1F62-EAEC-42E3-BA28-30FA75E8EF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7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1" r:id="rId2"/>
    <p:sldLayoutId id="2147483660" r:id="rId3"/>
    <p:sldLayoutId id="2147483661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62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게임북</a:t>
            </a:r>
            <a:r>
              <a:rPr lang="ko-KR" altLang="en-US" dirty="0" smtClean="0"/>
              <a:t> </a:t>
            </a:r>
            <a:r>
              <a:rPr lang="ko-KR" altLang="en-US" dirty="0"/>
              <a:t>프로젝트                             </a:t>
            </a:r>
            <a:r>
              <a:rPr lang="en-US" altLang="ko-KR" dirty="0" smtClean="0"/>
              <a:t>5~6</a:t>
            </a:r>
            <a:r>
              <a:rPr lang="ko-KR" altLang="en-US" b="1" dirty="0" smtClean="0">
                <a:solidFill>
                  <a:srgbClr val="FFFF00"/>
                </a:solidFill>
              </a:rPr>
              <a:t>인 </a:t>
            </a:r>
            <a:r>
              <a:rPr lang="en-US" altLang="ko-KR" b="1" dirty="0">
                <a:solidFill>
                  <a:srgbClr val="FFFF00"/>
                </a:solidFill>
              </a:rPr>
              <a:t>1</a:t>
            </a:r>
            <a:r>
              <a:rPr lang="ko-KR" altLang="en-US" b="1" dirty="0">
                <a:solidFill>
                  <a:srgbClr val="FFFF00"/>
                </a:solidFill>
              </a:rPr>
              <a:t>조</a:t>
            </a:r>
            <a:r>
              <a:rPr lang="en-US" altLang="ko-KR" b="1" dirty="0" smtClean="0">
                <a:solidFill>
                  <a:srgbClr val="FFFF00"/>
                </a:solidFill>
              </a:rPr>
              <a:t>/4</a:t>
            </a:r>
            <a:r>
              <a:rPr lang="ko-KR" altLang="en-US" b="1" dirty="0" smtClean="0">
                <a:solidFill>
                  <a:srgbClr val="FFFF00"/>
                </a:solidFill>
              </a:rPr>
              <a:t>일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6304" y="923336"/>
            <a:ext cx="8851392" cy="15672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스토리와 선택지 기반의 </a:t>
            </a:r>
            <a:r>
              <a:rPr lang="ko-KR" altLang="en-US" sz="24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게임북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을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만들어 봅시다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스토리 기반의 재미와 이야기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선택형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재미가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포함될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수 있도록 설계하세요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결과물은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스토리가 전개되고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사용자의 고민을 통해 이야기를 선택할 수 있습니다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.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그로인해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재미가 극대화 되어야 합니다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게임 플레이 타임은 최소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20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분 이상 소모되는 게임으로 제작합니다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프로젝트 소재는 자유 입니다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6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개발 스펙</a:t>
            </a:r>
            <a:endParaRPr lang="ko-KR" altLang="en-US" sz="2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6304" y="923336"/>
            <a:ext cx="8851392" cy="15672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개발 스펙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]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C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기반의 </a:t>
            </a:r>
            <a:r>
              <a:rPr lang="ko-KR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콘솔창을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통해 텍스트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이미지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사운드 출력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텍스트 선택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(=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스토리 선택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을 통해 게임을 전개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게임을 플레이 </a:t>
            </a:r>
            <a:r>
              <a:rPr lang="ko-KR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할수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있는 창 크기 가변 조절 가능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배경 이미지를 비율 단위로 확대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축소 가능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이미지 출력 위치 조절 가능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텍스트 위치 조절 가능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게임 내 데이터 별도 관리 가능한 구조 설계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페이지마다 사운드 출력 가능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exe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실행 파일 생성으로 외부에서 쉽게 </a:t>
            </a:r>
            <a:r>
              <a:rPr lang="ko-KR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테스팅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가능하도록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설계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로비화면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메인메뉴</a:t>
            </a:r>
            <a:r>
              <a:rPr lang="en-US" altLang="ko-KR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크레딧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화면 필수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플러스 알파 구현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텍스트 출력 연출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사운드 출력 타이밍 가능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텍스트 크기 조절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등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0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개발 방식</a:t>
            </a:r>
            <a:endParaRPr lang="ko-KR" altLang="en-US" sz="2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6304" y="923336"/>
            <a:ext cx="8851392" cy="15672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개발 방식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]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미팅은 쉬는 시간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점심 시간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수업 종료 후 진행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필요 시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교수에게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보고후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각팀의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팀장만 수업 중 이동 가능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최소화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데이터를 공유할 수 있는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업무공유툴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설계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일 업무 보고 교수에게 오전에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확인받기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0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일정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69850"/>
              </p:ext>
            </p:extLst>
          </p:nvPr>
        </p:nvGraphicFramePr>
        <p:xfrm>
          <a:off x="359828" y="716184"/>
          <a:ext cx="8418414" cy="5981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069">
                  <a:extLst>
                    <a:ext uri="{9D8B030D-6E8A-4147-A177-3AD203B41FA5}">
                      <a16:colId xmlns:a16="http://schemas.microsoft.com/office/drawing/2014/main" val="4063978361"/>
                    </a:ext>
                  </a:extLst>
                </a:gridCol>
                <a:gridCol w="1403069">
                  <a:extLst>
                    <a:ext uri="{9D8B030D-6E8A-4147-A177-3AD203B41FA5}">
                      <a16:colId xmlns:a16="http://schemas.microsoft.com/office/drawing/2014/main" val="546544074"/>
                    </a:ext>
                  </a:extLst>
                </a:gridCol>
                <a:gridCol w="1403069">
                  <a:extLst>
                    <a:ext uri="{9D8B030D-6E8A-4147-A177-3AD203B41FA5}">
                      <a16:colId xmlns:a16="http://schemas.microsoft.com/office/drawing/2014/main" val="3389888043"/>
                    </a:ext>
                  </a:extLst>
                </a:gridCol>
                <a:gridCol w="1403069">
                  <a:extLst>
                    <a:ext uri="{9D8B030D-6E8A-4147-A177-3AD203B41FA5}">
                      <a16:colId xmlns:a16="http://schemas.microsoft.com/office/drawing/2014/main" val="754796476"/>
                    </a:ext>
                  </a:extLst>
                </a:gridCol>
                <a:gridCol w="1403069">
                  <a:extLst>
                    <a:ext uri="{9D8B030D-6E8A-4147-A177-3AD203B41FA5}">
                      <a16:colId xmlns:a16="http://schemas.microsoft.com/office/drawing/2014/main" val="1376708674"/>
                    </a:ext>
                  </a:extLst>
                </a:gridCol>
                <a:gridCol w="1403069">
                  <a:extLst>
                    <a:ext uri="{9D8B030D-6E8A-4147-A177-3AD203B41FA5}">
                      <a16:colId xmlns:a16="http://schemas.microsoft.com/office/drawing/2014/main" val="1731972377"/>
                    </a:ext>
                  </a:extLst>
                </a:gridCol>
              </a:tblGrid>
              <a:tr h="644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일차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05.16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일차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05.17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일차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05.18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일차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05.19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일차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05.20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74130"/>
                  </a:ext>
                </a:extLst>
              </a:tr>
              <a:tr h="64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교시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9812"/>
                  </a:ext>
                </a:extLst>
              </a:tr>
              <a:tr h="64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교시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643616"/>
                  </a:ext>
                </a:extLst>
              </a:tr>
              <a:tr h="64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교시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103517"/>
                  </a:ext>
                </a:extLst>
              </a:tr>
              <a:tr h="64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교시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개발 스펙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보고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72467"/>
                  </a:ext>
                </a:extLst>
              </a:tr>
              <a:tr h="61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교시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팀매칭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출시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683693"/>
                  </a:ext>
                </a:extLst>
              </a:tr>
              <a:tr h="64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교시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OBT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135995"/>
                  </a:ext>
                </a:extLst>
              </a:tr>
              <a:tr h="64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교시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OBT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7762"/>
                  </a:ext>
                </a:extLst>
              </a:tr>
              <a:tr h="859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교시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차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OBT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62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팀 매칭</a:t>
            </a:r>
            <a:endParaRPr lang="ko-KR" altLang="en-US" sz="2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6304" y="923336"/>
            <a:ext cx="8851392" cy="15672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사랑의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짝대기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]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기획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플밍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각 팀 소개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기획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vs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플밍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어디서부터 시작 할지 가위바위보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개 팀이 중앙에서 뒤돌아 서 있으면 뒤에 팀장이 나와서 줄을 서고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나온 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사람중에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개 팀을 선택한다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모든 팀이 매칭 될 때까지 반복한다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회 정도 순회 후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매칭이 안된 경우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협의를 통해 교사가 강제 매칭 한다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98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팀구성</a:t>
            </a:r>
            <a:endParaRPr lang="ko-KR" altLang="en-US" sz="2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0BEADDB-70FD-4C3A-850C-08E9D4322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321221"/>
              </p:ext>
            </p:extLst>
          </p:nvPr>
        </p:nvGraphicFramePr>
        <p:xfrm>
          <a:off x="578709" y="955283"/>
          <a:ext cx="8132885" cy="542793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00690">
                  <a:extLst>
                    <a:ext uri="{9D8B030D-6E8A-4147-A177-3AD203B41FA5}">
                      <a16:colId xmlns:a16="http://schemas.microsoft.com/office/drawing/2014/main" val="3834672488"/>
                    </a:ext>
                  </a:extLst>
                </a:gridCol>
                <a:gridCol w="1406439">
                  <a:extLst>
                    <a:ext uri="{9D8B030D-6E8A-4147-A177-3AD203B41FA5}">
                      <a16:colId xmlns:a16="http://schemas.microsoft.com/office/drawing/2014/main" val="2345703794"/>
                    </a:ext>
                  </a:extLst>
                </a:gridCol>
                <a:gridCol w="1406439">
                  <a:extLst>
                    <a:ext uri="{9D8B030D-6E8A-4147-A177-3AD203B41FA5}">
                      <a16:colId xmlns:a16="http://schemas.microsoft.com/office/drawing/2014/main" val="735469035"/>
                    </a:ext>
                  </a:extLst>
                </a:gridCol>
                <a:gridCol w="1406439">
                  <a:extLst>
                    <a:ext uri="{9D8B030D-6E8A-4147-A177-3AD203B41FA5}">
                      <a16:colId xmlns:a16="http://schemas.microsoft.com/office/drawing/2014/main" val="3780607771"/>
                    </a:ext>
                  </a:extLst>
                </a:gridCol>
                <a:gridCol w="1406439">
                  <a:extLst>
                    <a:ext uri="{9D8B030D-6E8A-4147-A177-3AD203B41FA5}">
                      <a16:colId xmlns:a16="http://schemas.microsoft.com/office/drawing/2014/main" val="4144019992"/>
                    </a:ext>
                  </a:extLst>
                </a:gridCol>
                <a:gridCol w="1406439">
                  <a:extLst>
                    <a:ext uri="{9D8B030D-6E8A-4147-A177-3AD203B41FA5}">
                      <a16:colId xmlns:a16="http://schemas.microsoft.com/office/drawing/2014/main" val="4006609824"/>
                    </a:ext>
                  </a:extLst>
                </a:gridCol>
              </a:tblGrid>
              <a:tr h="603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</a:rPr>
                        <a:t>　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DE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조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DE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조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DE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조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DE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 smtClean="0">
                          <a:effectLst/>
                        </a:rPr>
                        <a:t>4</a:t>
                      </a:r>
                      <a:r>
                        <a:rPr lang="ko-KR" altLang="en-US" sz="2000" b="1" u="none" strike="noStrike" dirty="0" smtClean="0">
                          <a:effectLst/>
                        </a:rPr>
                        <a:t>조</a:t>
                      </a:r>
                      <a:endParaRPr lang="en-US" altLang="ko-KR" sz="2000" b="1" u="none" strike="noStrike" dirty="0" smtClean="0"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rgbClr val="FFDE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en-US" altLang="ko-KR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DE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53720"/>
                  </a:ext>
                </a:extLst>
              </a:tr>
              <a:tr h="603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 err="1">
                          <a:effectLst/>
                        </a:rPr>
                        <a:t>팀명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540774"/>
                  </a:ext>
                </a:extLst>
              </a:tr>
              <a:tr h="603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 err="1">
                          <a:effectLst/>
                        </a:rPr>
                        <a:t>게임명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6017630"/>
                  </a:ext>
                </a:extLst>
              </a:tr>
              <a:tr h="60310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 smtClean="0">
                          <a:effectLst/>
                        </a:rPr>
                        <a:t>팀원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4471202"/>
                  </a:ext>
                </a:extLst>
              </a:tr>
              <a:tr h="603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7645550"/>
                  </a:ext>
                </a:extLst>
              </a:tr>
              <a:tr h="603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0779599"/>
                  </a:ext>
                </a:extLst>
              </a:tr>
              <a:tr h="603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139503"/>
                  </a:ext>
                </a:extLst>
              </a:tr>
              <a:tr h="603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3538498"/>
                  </a:ext>
                </a:extLst>
              </a:tr>
              <a:tr h="603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70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59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팀구성</a:t>
            </a:r>
            <a:endParaRPr lang="ko-KR" altLang="en-US" sz="2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0BEADDB-70FD-4C3A-850C-08E9D4322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37178"/>
              </p:ext>
            </p:extLst>
          </p:nvPr>
        </p:nvGraphicFramePr>
        <p:xfrm>
          <a:off x="578709" y="955283"/>
          <a:ext cx="8132885" cy="542793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00690">
                  <a:extLst>
                    <a:ext uri="{9D8B030D-6E8A-4147-A177-3AD203B41FA5}">
                      <a16:colId xmlns:a16="http://schemas.microsoft.com/office/drawing/2014/main" val="3834672488"/>
                    </a:ext>
                  </a:extLst>
                </a:gridCol>
                <a:gridCol w="1406439">
                  <a:extLst>
                    <a:ext uri="{9D8B030D-6E8A-4147-A177-3AD203B41FA5}">
                      <a16:colId xmlns:a16="http://schemas.microsoft.com/office/drawing/2014/main" val="2345703794"/>
                    </a:ext>
                  </a:extLst>
                </a:gridCol>
                <a:gridCol w="1406439">
                  <a:extLst>
                    <a:ext uri="{9D8B030D-6E8A-4147-A177-3AD203B41FA5}">
                      <a16:colId xmlns:a16="http://schemas.microsoft.com/office/drawing/2014/main" val="735469035"/>
                    </a:ext>
                  </a:extLst>
                </a:gridCol>
                <a:gridCol w="1406439">
                  <a:extLst>
                    <a:ext uri="{9D8B030D-6E8A-4147-A177-3AD203B41FA5}">
                      <a16:colId xmlns:a16="http://schemas.microsoft.com/office/drawing/2014/main" val="3780607771"/>
                    </a:ext>
                  </a:extLst>
                </a:gridCol>
                <a:gridCol w="1406439">
                  <a:extLst>
                    <a:ext uri="{9D8B030D-6E8A-4147-A177-3AD203B41FA5}">
                      <a16:colId xmlns:a16="http://schemas.microsoft.com/office/drawing/2014/main" val="4144019992"/>
                    </a:ext>
                  </a:extLst>
                </a:gridCol>
                <a:gridCol w="1406439">
                  <a:extLst>
                    <a:ext uri="{9D8B030D-6E8A-4147-A177-3AD203B41FA5}">
                      <a16:colId xmlns:a16="http://schemas.microsoft.com/office/drawing/2014/main" val="4006609824"/>
                    </a:ext>
                  </a:extLst>
                </a:gridCol>
              </a:tblGrid>
              <a:tr h="603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</a:rPr>
                        <a:t>　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DE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조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DE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조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DE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2000" b="1" u="none" strike="noStrike" dirty="0">
                          <a:effectLst/>
                        </a:rPr>
                        <a:t>조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DE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 smtClean="0">
                          <a:effectLst/>
                        </a:rPr>
                        <a:t>4</a:t>
                      </a:r>
                      <a:r>
                        <a:rPr lang="ko-KR" altLang="en-US" sz="2000" b="1" u="none" strike="noStrike" dirty="0" smtClean="0">
                          <a:effectLst/>
                        </a:rPr>
                        <a:t>조</a:t>
                      </a:r>
                      <a:endParaRPr lang="en-US" altLang="ko-KR" sz="2000" b="1" u="none" strike="noStrike" dirty="0" smtClean="0"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rgbClr val="FFDE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en-US" altLang="ko-KR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DE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53720"/>
                  </a:ext>
                </a:extLst>
              </a:tr>
              <a:tr h="603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 err="1">
                          <a:effectLst/>
                        </a:rPr>
                        <a:t>팀명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540774"/>
                  </a:ext>
                </a:extLst>
              </a:tr>
              <a:tr h="603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 err="1">
                          <a:effectLst/>
                        </a:rPr>
                        <a:t>게임명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6017630"/>
                  </a:ext>
                </a:extLst>
              </a:tr>
              <a:tr h="60310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 smtClean="0">
                          <a:effectLst/>
                        </a:rPr>
                        <a:t>팀원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4471202"/>
                  </a:ext>
                </a:extLst>
              </a:tr>
              <a:tr h="603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7645550"/>
                  </a:ext>
                </a:extLst>
              </a:tr>
              <a:tr h="603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0779599"/>
                  </a:ext>
                </a:extLst>
              </a:tr>
              <a:tr h="603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139503"/>
                  </a:ext>
                </a:extLst>
              </a:tr>
              <a:tr h="603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3538498"/>
                  </a:ext>
                </a:extLst>
              </a:tr>
              <a:tr h="603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70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5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2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6304" y="986409"/>
            <a:ext cx="8851392" cy="45122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None/>
            </a:pPr>
            <a:r>
              <a:rPr lang="ko-KR" altLang="en-US" sz="2400" dirty="0" smtClean="0">
                <a:solidFill>
                  <a:srgbClr val="626262"/>
                </a:solidFill>
                <a:latin typeface="휴먼모음T" pitchFamily="18" charset="-127"/>
                <a:ea typeface="휴먼모음T" pitchFamily="18" charset="-127"/>
              </a:rPr>
              <a:t>기획자와 개발자가 서로 알아갈 수 있는 첫 프로젝트</a:t>
            </a:r>
            <a:endParaRPr lang="en-US" altLang="ko-KR" sz="2400" dirty="0" smtClean="0">
              <a:solidFill>
                <a:srgbClr val="626262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ctr">
              <a:buNone/>
            </a:pPr>
            <a:endParaRPr lang="en-US" altLang="ko-KR" sz="2400" dirty="0" smtClean="0">
              <a:solidFill>
                <a:srgbClr val="626262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ctr">
              <a:buNone/>
            </a:pPr>
            <a:r>
              <a:rPr lang="ko-KR" altLang="en-US" sz="2400" dirty="0" smtClean="0">
                <a:solidFill>
                  <a:srgbClr val="626262"/>
                </a:solidFill>
                <a:latin typeface="휴먼모음T" pitchFamily="18" charset="-127"/>
                <a:ea typeface="휴먼모음T" pitchFamily="18" charset="-127"/>
              </a:rPr>
              <a:t>메타버스 프로젝트 전에 서로에 대해 배워볼 수 있는 기획</a:t>
            </a:r>
            <a:endParaRPr lang="en-US" altLang="ko-KR" sz="2400" dirty="0" smtClean="0">
              <a:solidFill>
                <a:srgbClr val="626262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ctr">
              <a:buNone/>
            </a:pPr>
            <a:endParaRPr lang="en-US" altLang="ko-KR" sz="2400" dirty="0" smtClean="0">
              <a:solidFill>
                <a:srgbClr val="626262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ctr">
              <a:buNone/>
            </a:pPr>
            <a:r>
              <a:rPr lang="en-US" altLang="ko-KR" sz="2400" dirty="0" smtClean="0">
                <a:solidFill>
                  <a:srgbClr val="626262"/>
                </a:solidFill>
                <a:latin typeface="휴먼모음T" pitchFamily="18" charset="-127"/>
                <a:ea typeface="휴먼모음T" pitchFamily="18" charset="-127"/>
              </a:rPr>
              <a:t>----------------------------------</a:t>
            </a:r>
          </a:p>
          <a:p>
            <a:pPr marL="457200" indent="-457200" algn="ctr">
              <a:buNone/>
            </a:pPr>
            <a:endParaRPr lang="en-US" altLang="ko-KR" sz="2400" dirty="0">
              <a:solidFill>
                <a:srgbClr val="626262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ctr">
              <a:buNone/>
            </a:pPr>
            <a:r>
              <a:rPr lang="ko-KR" altLang="en-US" sz="2400" dirty="0" smtClean="0">
                <a:solidFill>
                  <a:srgbClr val="626262"/>
                </a:solidFill>
                <a:latin typeface="휴먼모음T" pitchFamily="18" charset="-127"/>
                <a:ea typeface="휴먼모음T" pitchFamily="18" charset="-127"/>
              </a:rPr>
              <a:t>일에 대해 타협하지 말기</a:t>
            </a:r>
            <a:r>
              <a:rPr lang="en-US" altLang="ko-KR" sz="2400" dirty="0" smtClean="0">
                <a:solidFill>
                  <a:srgbClr val="626262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57200" indent="-457200" algn="ctr">
              <a:buNone/>
            </a:pPr>
            <a:endParaRPr lang="en-US" altLang="ko-KR" sz="2400" dirty="0">
              <a:solidFill>
                <a:srgbClr val="626262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ctr">
              <a:buNone/>
            </a:pPr>
            <a:r>
              <a:rPr lang="ko-KR" altLang="en-US" sz="2400" dirty="0" smtClean="0">
                <a:solidFill>
                  <a:srgbClr val="626262"/>
                </a:solidFill>
                <a:latin typeface="휴먼모음T" pitchFamily="18" charset="-127"/>
                <a:ea typeface="휴먼모음T" pitchFamily="18" charset="-127"/>
              </a:rPr>
              <a:t>배려는 타협이 아닙니다</a:t>
            </a:r>
            <a:r>
              <a:rPr lang="en-US" altLang="ko-KR" sz="2400" dirty="0" smtClean="0">
                <a:solidFill>
                  <a:srgbClr val="626262"/>
                </a:solidFill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2400" dirty="0">
              <a:solidFill>
                <a:srgbClr val="626262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ctr">
              <a:buNone/>
            </a:pPr>
            <a:endParaRPr lang="en-US" altLang="ko-KR" sz="2400" dirty="0" smtClean="0">
              <a:solidFill>
                <a:srgbClr val="626262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ctr">
              <a:buNone/>
            </a:pPr>
            <a:endParaRPr lang="en-US" altLang="ko-KR" sz="2400" dirty="0" smtClean="0">
              <a:solidFill>
                <a:srgbClr val="626262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21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2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6304" y="986409"/>
            <a:ext cx="8851392" cy="45122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None/>
            </a:pPr>
            <a:r>
              <a:rPr lang="ko-KR" altLang="en-US" sz="5400" dirty="0" smtClean="0">
                <a:solidFill>
                  <a:srgbClr val="626262"/>
                </a:solidFill>
                <a:latin typeface="휴먼모음T" pitchFamily="18" charset="-127"/>
                <a:ea typeface="휴먼모음T" pitchFamily="18" charset="-127"/>
              </a:rPr>
              <a:t>감사합니다</a:t>
            </a:r>
            <a:r>
              <a:rPr lang="en-US" altLang="ko-KR" sz="5400" dirty="0" smtClean="0">
                <a:solidFill>
                  <a:srgbClr val="626262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57200" indent="-457200" algn="ctr">
              <a:buNone/>
            </a:pPr>
            <a:r>
              <a:rPr lang="en-US" altLang="ko-KR" sz="5400" dirty="0" smtClean="0">
                <a:solidFill>
                  <a:srgbClr val="626262"/>
                </a:solidFill>
                <a:latin typeface="휴먼모음T" pitchFamily="18" charset="-127"/>
                <a:ea typeface="휴먼모음T" pitchFamily="18" charset="-127"/>
              </a:rPr>
              <a:t>Q&amp;A</a:t>
            </a:r>
            <a:endParaRPr lang="en-US" altLang="ko-KR" sz="5400" dirty="0">
              <a:solidFill>
                <a:srgbClr val="626262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9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9231</TotalTime>
  <Words>374</Words>
  <Application>Microsoft Office PowerPoint</Application>
  <PresentationFormat>화면 슬라이드 쇼(4:3)</PresentationFormat>
  <Paragraphs>96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 ExtraBold</vt:lpstr>
      <vt:lpstr>맑은 고딕</vt:lpstr>
      <vt:lpstr>휴먼모음T</vt:lpstr>
      <vt:lpstr>Arial</vt:lpstr>
      <vt:lpstr>Calibri</vt:lpstr>
      <vt:lpstr>Calibri Light</vt:lpstr>
      <vt:lpstr>Wingdings</vt:lpstr>
      <vt:lpstr>Office 테마</vt:lpstr>
      <vt:lpstr>게임북 프로젝트                             5~6인 1조/4일</vt:lpstr>
      <vt:lpstr>개발 스펙</vt:lpstr>
      <vt:lpstr>개발 방식</vt:lpstr>
      <vt:lpstr>일정</vt:lpstr>
      <vt:lpstr>팀 매칭</vt:lpstr>
      <vt:lpstr>팀구성</vt:lpstr>
      <vt:lpstr>팀구성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김재연</dc:creator>
  <cp:lastModifiedBy>KGA_</cp:lastModifiedBy>
  <cp:revision>339</cp:revision>
  <dcterms:created xsi:type="dcterms:W3CDTF">2016-05-12T06:16:45Z</dcterms:created>
  <dcterms:modified xsi:type="dcterms:W3CDTF">2022-05-16T08:13:23Z</dcterms:modified>
</cp:coreProperties>
</file>