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Kllle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Klll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742A4-E5DD-4F6E-BA46-98D3D497E203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C07C7F28-C28C-41F1-8AC9-8FC1C9EEE4F9}">
      <dgm:prSet/>
      <dgm:spPr/>
      <dgm:t>
        <a:bodyPr/>
        <a:lstStyle/>
        <a:p>
          <a:r>
            <a:rPr lang="en-US" dirty="0"/>
            <a:t>Healthcare: Early disease detection, personalized treatments</a:t>
          </a:r>
        </a:p>
      </dgm:t>
    </dgm:pt>
    <dgm:pt modelId="{3F047885-465A-4404-85C9-9A0B78E13B5B}" type="parTrans" cxnId="{6E7C53EA-3D06-4945-9C83-EA7B6D27B2CA}">
      <dgm:prSet/>
      <dgm:spPr/>
      <dgm:t>
        <a:bodyPr/>
        <a:lstStyle/>
        <a:p>
          <a:endParaRPr lang="en-US"/>
        </a:p>
      </dgm:t>
    </dgm:pt>
    <dgm:pt modelId="{918EEA26-CF55-4B1D-85A3-5331A5BFF2BD}" type="sibTrans" cxnId="{6E7C53EA-3D06-4945-9C83-EA7B6D27B2CA}">
      <dgm:prSet/>
      <dgm:spPr/>
      <dgm:t>
        <a:bodyPr/>
        <a:lstStyle/>
        <a:p>
          <a:endParaRPr lang="en-US"/>
        </a:p>
      </dgm:t>
    </dgm:pt>
    <dgm:pt modelId="{6C885166-AB88-477E-996B-C18C395BDEC5}">
      <dgm:prSet/>
      <dgm:spPr/>
      <dgm:t>
        <a:bodyPr/>
        <a:lstStyle/>
        <a:p>
          <a:r>
            <a:rPr lang="en-US"/>
            <a:t>Finance: Fraud detection, customer behavior analysis</a:t>
          </a:r>
        </a:p>
      </dgm:t>
    </dgm:pt>
    <dgm:pt modelId="{FF9AB27C-7A8D-43CF-93AC-09052C7DA107}" type="parTrans" cxnId="{61CF6DBF-9C66-4BCB-9436-7D584023CAB9}">
      <dgm:prSet/>
      <dgm:spPr/>
      <dgm:t>
        <a:bodyPr/>
        <a:lstStyle/>
        <a:p>
          <a:endParaRPr lang="en-US"/>
        </a:p>
      </dgm:t>
    </dgm:pt>
    <dgm:pt modelId="{2DE4B6A7-30B9-4D3F-8458-C9ECE2386006}" type="sibTrans" cxnId="{61CF6DBF-9C66-4BCB-9436-7D584023CAB9}">
      <dgm:prSet/>
      <dgm:spPr/>
      <dgm:t>
        <a:bodyPr/>
        <a:lstStyle/>
        <a:p>
          <a:endParaRPr lang="en-US"/>
        </a:p>
      </dgm:t>
    </dgm:pt>
    <dgm:pt modelId="{9D70D843-18AD-4153-AC73-C571B5118D05}">
      <dgm:prSet/>
      <dgm:spPr/>
      <dgm:t>
        <a:bodyPr/>
        <a:lstStyle/>
        <a:p>
          <a:r>
            <a:rPr lang="en-US"/>
            <a:t>Retail: Product recommendations, trend prediction</a:t>
          </a:r>
        </a:p>
      </dgm:t>
    </dgm:pt>
    <dgm:pt modelId="{A5DF8E9E-F1B4-4B2D-904F-D8115BC0FF0E}" type="parTrans" cxnId="{FDAB43DF-722D-4DD8-A1F9-36617E718E43}">
      <dgm:prSet/>
      <dgm:spPr/>
      <dgm:t>
        <a:bodyPr/>
        <a:lstStyle/>
        <a:p>
          <a:endParaRPr lang="en-US"/>
        </a:p>
      </dgm:t>
    </dgm:pt>
    <dgm:pt modelId="{156CDBF5-70D1-4EAE-9AD9-14C4322AE092}" type="sibTrans" cxnId="{FDAB43DF-722D-4DD8-A1F9-36617E718E43}">
      <dgm:prSet/>
      <dgm:spPr/>
      <dgm:t>
        <a:bodyPr/>
        <a:lstStyle/>
        <a:p>
          <a:endParaRPr lang="en-US"/>
        </a:p>
      </dgm:t>
    </dgm:pt>
    <dgm:pt modelId="{6E002D3E-2B15-46E1-ADD9-51036CE936DC}">
      <dgm:prSet/>
      <dgm:spPr/>
      <dgm:t>
        <a:bodyPr/>
        <a:lstStyle/>
        <a:p>
          <a:r>
            <a:rPr lang="en-US"/>
            <a:t>Aerospace: AI-driven mission planning (NASA project basis)</a:t>
          </a:r>
        </a:p>
      </dgm:t>
    </dgm:pt>
    <dgm:pt modelId="{30032520-0030-4954-9555-E4F2148E113E}" type="parTrans" cxnId="{009A62A2-318C-4240-AFC6-11D5A738FE2B}">
      <dgm:prSet/>
      <dgm:spPr/>
      <dgm:t>
        <a:bodyPr/>
        <a:lstStyle/>
        <a:p>
          <a:endParaRPr lang="en-US"/>
        </a:p>
      </dgm:t>
    </dgm:pt>
    <dgm:pt modelId="{49FB68DF-AE21-4C45-B0F4-E3E35E032DCE}" type="sibTrans" cxnId="{009A62A2-318C-4240-AFC6-11D5A738FE2B}">
      <dgm:prSet/>
      <dgm:spPr/>
      <dgm:t>
        <a:bodyPr/>
        <a:lstStyle/>
        <a:p>
          <a:endParaRPr lang="en-US"/>
        </a:p>
      </dgm:t>
    </dgm:pt>
    <dgm:pt modelId="{FDA55BF6-BC9C-40D1-A036-268B8BC4BA21}" type="pres">
      <dgm:prSet presAssocID="{D43742A4-E5DD-4F6E-BA46-98D3D497E203}" presName="linear" presStyleCnt="0">
        <dgm:presLayoutVars>
          <dgm:animLvl val="lvl"/>
          <dgm:resizeHandles val="exact"/>
        </dgm:presLayoutVars>
      </dgm:prSet>
      <dgm:spPr/>
    </dgm:pt>
    <dgm:pt modelId="{7CA31DF7-A12F-4C7A-8C64-36BF8A3B9BEA}" type="pres">
      <dgm:prSet presAssocID="{C07C7F28-C28C-41F1-8AC9-8FC1C9EEE4F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ABD40B-BD89-49E7-AAEA-53921E044D96}" type="pres">
      <dgm:prSet presAssocID="{918EEA26-CF55-4B1D-85A3-5331A5BFF2BD}" presName="spacer" presStyleCnt="0"/>
      <dgm:spPr/>
    </dgm:pt>
    <dgm:pt modelId="{F820F5C3-2A0D-43AC-812E-D7D1B08E9D70}" type="pres">
      <dgm:prSet presAssocID="{6C885166-AB88-477E-996B-C18C395BDE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351034-5938-4948-95E9-6CDC4E6C0609}" type="pres">
      <dgm:prSet presAssocID="{2DE4B6A7-30B9-4D3F-8458-C9ECE2386006}" presName="spacer" presStyleCnt="0"/>
      <dgm:spPr/>
    </dgm:pt>
    <dgm:pt modelId="{7327C244-8280-4100-BF5C-7F0416567DC6}" type="pres">
      <dgm:prSet presAssocID="{9D70D843-18AD-4153-AC73-C571B5118D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CE2183-DFE7-4775-8E80-1B1A6CFE630E}" type="pres">
      <dgm:prSet presAssocID="{156CDBF5-70D1-4EAE-9AD9-14C4322AE092}" presName="spacer" presStyleCnt="0"/>
      <dgm:spPr/>
    </dgm:pt>
    <dgm:pt modelId="{C2462317-9E40-4B0F-99CA-BAD434715AD9}" type="pres">
      <dgm:prSet presAssocID="{6E002D3E-2B15-46E1-ADD9-51036CE936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BE9538-838F-4824-88B3-CBE9BF8F9127}" type="presOf" srcId="{9D70D843-18AD-4153-AC73-C571B5118D05}" destId="{7327C244-8280-4100-BF5C-7F0416567DC6}" srcOrd="0" destOrd="0" presId="urn:microsoft.com/office/officeart/2005/8/layout/vList2"/>
    <dgm:cxn modelId="{536DBE9E-F31B-442F-A786-499A132EC0B6}" type="presOf" srcId="{6C885166-AB88-477E-996B-C18C395BDEC5}" destId="{F820F5C3-2A0D-43AC-812E-D7D1B08E9D70}" srcOrd="0" destOrd="0" presId="urn:microsoft.com/office/officeart/2005/8/layout/vList2"/>
    <dgm:cxn modelId="{009A62A2-318C-4240-AFC6-11D5A738FE2B}" srcId="{D43742A4-E5DD-4F6E-BA46-98D3D497E203}" destId="{6E002D3E-2B15-46E1-ADD9-51036CE936DC}" srcOrd="3" destOrd="0" parTransId="{30032520-0030-4954-9555-E4F2148E113E}" sibTransId="{49FB68DF-AE21-4C45-B0F4-E3E35E032DCE}"/>
    <dgm:cxn modelId="{371B7DA7-301D-4E5D-951F-2FCED40F0663}" type="presOf" srcId="{6E002D3E-2B15-46E1-ADD9-51036CE936DC}" destId="{C2462317-9E40-4B0F-99CA-BAD434715AD9}" srcOrd="0" destOrd="0" presId="urn:microsoft.com/office/officeart/2005/8/layout/vList2"/>
    <dgm:cxn modelId="{61CF6DBF-9C66-4BCB-9436-7D584023CAB9}" srcId="{D43742A4-E5DD-4F6E-BA46-98D3D497E203}" destId="{6C885166-AB88-477E-996B-C18C395BDEC5}" srcOrd="1" destOrd="0" parTransId="{FF9AB27C-7A8D-43CF-93AC-09052C7DA107}" sibTransId="{2DE4B6A7-30B9-4D3F-8458-C9ECE2386006}"/>
    <dgm:cxn modelId="{51AF26DF-D8C3-42E5-A7D7-DF088DCBF8ED}" type="presOf" srcId="{C07C7F28-C28C-41F1-8AC9-8FC1C9EEE4F9}" destId="{7CA31DF7-A12F-4C7A-8C64-36BF8A3B9BEA}" srcOrd="0" destOrd="0" presId="urn:microsoft.com/office/officeart/2005/8/layout/vList2"/>
    <dgm:cxn modelId="{FDAB43DF-722D-4DD8-A1F9-36617E718E43}" srcId="{D43742A4-E5DD-4F6E-BA46-98D3D497E203}" destId="{9D70D843-18AD-4153-AC73-C571B5118D05}" srcOrd="2" destOrd="0" parTransId="{A5DF8E9E-F1B4-4B2D-904F-D8115BC0FF0E}" sibTransId="{156CDBF5-70D1-4EAE-9AD9-14C4322AE092}"/>
    <dgm:cxn modelId="{6E7C53EA-3D06-4945-9C83-EA7B6D27B2CA}" srcId="{D43742A4-E5DD-4F6E-BA46-98D3D497E203}" destId="{C07C7F28-C28C-41F1-8AC9-8FC1C9EEE4F9}" srcOrd="0" destOrd="0" parTransId="{3F047885-465A-4404-85C9-9A0B78E13B5B}" sibTransId="{918EEA26-CF55-4B1D-85A3-5331A5BFF2BD}"/>
    <dgm:cxn modelId="{F96913ED-C91F-47AF-8497-BFD7CDFD6F29}" type="presOf" srcId="{D43742A4-E5DD-4F6E-BA46-98D3D497E203}" destId="{FDA55BF6-BC9C-40D1-A036-268B8BC4BA21}" srcOrd="0" destOrd="0" presId="urn:microsoft.com/office/officeart/2005/8/layout/vList2"/>
    <dgm:cxn modelId="{8CF6A7B7-8EC2-4D23-86C2-A8F25C6EEFCB}" type="presParOf" srcId="{FDA55BF6-BC9C-40D1-A036-268B8BC4BA21}" destId="{7CA31DF7-A12F-4C7A-8C64-36BF8A3B9BEA}" srcOrd="0" destOrd="0" presId="urn:microsoft.com/office/officeart/2005/8/layout/vList2"/>
    <dgm:cxn modelId="{3CA90E8D-0773-471E-8379-FEA01C87DD4D}" type="presParOf" srcId="{FDA55BF6-BC9C-40D1-A036-268B8BC4BA21}" destId="{6DABD40B-BD89-49E7-AAEA-53921E044D96}" srcOrd="1" destOrd="0" presId="urn:microsoft.com/office/officeart/2005/8/layout/vList2"/>
    <dgm:cxn modelId="{62AD8C7D-5B6F-40F9-B27E-4C005E4EFA6D}" type="presParOf" srcId="{FDA55BF6-BC9C-40D1-A036-268B8BC4BA21}" destId="{F820F5C3-2A0D-43AC-812E-D7D1B08E9D70}" srcOrd="2" destOrd="0" presId="urn:microsoft.com/office/officeart/2005/8/layout/vList2"/>
    <dgm:cxn modelId="{2FC8EC55-58A8-42FA-9647-61AD17204C05}" type="presParOf" srcId="{FDA55BF6-BC9C-40D1-A036-268B8BC4BA21}" destId="{01351034-5938-4948-95E9-6CDC4E6C0609}" srcOrd="3" destOrd="0" presId="urn:microsoft.com/office/officeart/2005/8/layout/vList2"/>
    <dgm:cxn modelId="{2F98048B-C44C-4357-8DC5-358F36AA9C9F}" type="presParOf" srcId="{FDA55BF6-BC9C-40D1-A036-268B8BC4BA21}" destId="{7327C244-8280-4100-BF5C-7F0416567DC6}" srcOrd="4" destOrd="0" presId="urn:microsoft.com/office/officeart/2005/8/layout/vList2"/>
    <dgm:cxn modelId="{D048D361-33D5-43FA-B0C1-A9DDC012D17B}" type="presParOf" srcId="{FDA55BF6-BC9C-40D1-A036-268B8BC4BA21}" destId="{1CCE2183-DFE7-4775-8E80-1B1A6CFE630E}" srcOrd="5" destOrd="0" presId="urn:microsoft.com/office/officeart/2005/8/layout/vList2"/>
    <dgm:cxn modelId="{0AB0606B-50C2-4568-A76E-575875B771F1}" type="presParOf" srcId="{FDA55BF6-BC9C-40D1-A036-268B8BC4BA21}" destId="{C2462317-9E40-4B0F-99CA-BAD434715A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E6193-8750-4C34-B7A6-9A357281A7C8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7204030-D490-4C3A-A304-4175D944AC70}">
      <dgm:prSet/>
      <dgm:spPr/>
      <dgm:t>
        <a:bodyPr/>
        <a:lstStyle/>
        <a:p>
          <a:r>
            <a:rPr lang="en-US" dirty="0" err="1"/>
            <a:t>GitHub:</a:t>
          </a:r>
          <a:r>
            <a:rPr lang="en-US" dirty="0" err="1">
              <a:hlinkClick xmlns:r="http://schemas.openxmlformats.org/officeDocument/2006/relationships" r:id="rId1"/>
            </a:rPr>
            <a:t>Kllle</a:t>
          </a:r>
          <a:r>
            <a:rPr lang="en-US" dirty="0">
              <a:hlinkClick xmlns:r="http://schemas.openxmlformats.org/officeDocument/2006/relationships" r:id="rId1"/>
            </a:rPr>
            <a:t> (Kaylee Auguillard)</a:t>
          </a:r>
          <a:endParaRPr lang="en-US" dirty="0"/>
        </a:p>
      </dgm:t>
    </dgm:pt>
    <dgm:pt modelId="{02A8836A-E3EF-410C-ACC4-578DECC7E476}" type="parTrans" cxnId="{50902B98-279B-4ED1-8B2A-76485833C9AC}">
      <dgm:prSet/>
      <dgm:spPr/>
      <dgm:t>
        <a:bodyPr/>
        <a:lstStyle/>
        <a:p>
          <a:endParaRPr lang="en-US"/>
        </a:p>
      </dgm:t>
    </dgm:pt>
    <dgm:pt modelId="{3944CB51-7743-4CFE-9274-71AA4E80A4A1}" type="sibTrans" cxnId="{50902B98-279B-4ED1-8B2A-76485833C9AC}">
      <dgm:prSet/>
      <dgm:spPr/>
      <dgm:t>
        <a:bodyPr/>
        <a:lstStyle/>
        <a:p>
          <a:endParaRPr lang="en-US"/>
        </a:p>
      </dgm:t>
    </dgm:pt>
    <dgm:pt modelId="{24DE7B63-E02B-41DB-9B4C-536C4FAFCA08}">
      <dgm:prSet/>
      <dgm:spPr/>
      <dgm:t>
        <a:bodyPr/>
        <a:lstStyle/>
        <a:p>
          <a:r>
            <a:rPr lang="en-US"/>
            <a:t>Email: auguillardkaylee@gmail.com</a:t>
          </a:r>
        </a:p>
      </dgm:t>
    </dgm:pt>
    <dgm:pt modelId="{4A0917C8-CB55-4925-9650-A3B084173B82}" type="parTrans" cxnId="{34D453B5-2AC5-40F3-8EFD-8BFDA6AB90FB}">
      <dgm:prSet/>
      <dgm:spPr/>
      <dgm:t>
        <a:bodyPr/>
        <a:lstStyle/>
        <a:p>
          <a:endParaRPr lang="en-US"/>
        </a:p>
      </dgm:t>
    </dgm:pt>
    <dgm:pt modelId="{2E3A2ABE-D325-42FD-98F1-3EC046920FE3}" type="sibTrans" cxnId="{34D453B5-2AC5-40F3-8EFD-8BFDA6AB90FB}">
      <dgm:prSet/>
      <dgm:spPr/>
      <dgm:t>
        <a:bodyPr/>
        <a:lstStyle/>
        <a:p>
          <a:endParaRPr lang="en-US"/>
        </a:p>
      </dgm:t>
    </dgm:pt>
    <dgm:pt modelId="{EBD9D305-25E8-4236-8CC0-26F685D250B1}" type="pres">
      <dgm:prSet presAssocID="{C11E6193-8750-4C34-B7A6-9A357281A7C8}" presName="linear" presStyleCnt="0">
        <dgm:presLayoutVars>
          <dgm:animLvl val="lvl"/>
          <dgm:resizeHandles val="exact"/>
        </dgm:presLayoutVars>
      </dgm:prSet>
      <dgm:spPr/>
    </dgm:pt>
    <dgm:pt modelId="{12667855-9037-4640-9FC2-8EAD1A654D7E}" type="pres">
      <dgm:prSet presAssocID="{67204030-D490-4C3A-A304-4175D944AC7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892234-57A5-4305-9BAA-3029D4F656A3}" type="pres">
      <dgm:prSet presAssocID="{3944CB51-7743-4CFE-9274-71AA4E80A4A1}" presName="spacer" presStyleCnt="0"/>
      <dgm:spPr/>
    </dgm:pt>
    <dgm:pt modelId="{A355DE36-E3F7-46AA-8FC1-8E85717DBB06}" type="pres">
      <dgm:prSet presAssocID="{24DE7B63-E02B-41DB-9B4C-536C4FAFCA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0902B98-279B-4ED1-8B2A-76485833C9AC}" srcId="{C11E6193-8750-4C34-B7A6-9A357281A7C8}" destId="{67204030-D490-4C3A-A304-4175D944AC70}" srcOrd="0" destOrd="0" parTransId="{02A8836A-E3EF-410C-ACC4-578DECC7E476}" sibTransId="{3944CB51-7743-4CFE-9274-71AA4E80A4A1}"/>
    <dgm:cxn modelId="{A5F3ACAA-9B4C-47F1-9C94-32BB23A2292B}" type="presOf" srcId="{67204030-D490-4C3A-A304-4175D944AC70}" destId="{12667855-9037-4640-9FC2-8EAD1A654D7E}" srcOrd="0" destOrd="0" presId="urn:microsoft.com/office/officeart/2005/8/layout/vList2"/>
    <dgm:cxn modelId="{152FEAB3-F18B-4E4A-BCF2-DA26E76BDA4B}" type="presOf" srcId="{24DE7B63-E02B-41DB-9B4C-536C4FAFCA08}" destId="{A355DE36-E3F7-46AA-8FC1-8E85717DBB06}" srcOrd="0" destOrd="0" presId="urn:microsoft.com/office/officeart/2005/8/layout/vList2"/>
    <dgm:cxn modelId="{34D453B5-2AC5-40F3-8EFD-8BFDA6AB90FB}" srcId="{C11E6193-8750-4C34-B7A6-9A357281A7C8}" destId="{24DE7B63-E02B-41DB-9B4C-536C4FAFCA08}" srcOrd="1" destOrd="0" parTransId="{4A0917C8-CB55-4925-9650-A3B084173B82}" sibTransId="{2E3A2ABE-D325-42FD-98F1-3EC046920FE3}"/>
    <dgm:cxn modelId="{173E98D1-1120-4D47-9997-184369D415F1}" type="presOf" srcId="{C11E6193-8750-4C34-B7A6-9A357281A7C8}" destId="{EBD9D305-25E8-4236-8CC0-26F685D250B1}" srcOrd="0" destOrd="0" presId="urn:microsoft.com/office/officeart/2005/8/layout/vList2"/>
    <dgm:cxn modelId="{171EECEE-61BB-41DD-99D9-8BFCDBE4F063}" type="presParOf" srcId="{EBD9D305-25E8-4236-8CC0-26F685D250B1}" destId="{12667855-9037-4640-9FC2-8EAD1A654D7E}" srcOrd="0" destOrd="0" presId="urn:microsoft.com/office/officeart/2005/8/layout/vList2"/>
    <dgm:cxn modelId="{FD30BA98-3C33-4F6C-93CF-8D0F3E705596}" type="presParOf" srcId="{EBD9D305-25E8-4236-8CC0-26F685D250B1}" destId="{BA892234-57A5-4305-9BAA-3029D4F656A3}" srcOrd="1" destOrd="0" presId="urn:microsoft.com/office/officeart/2005/8/layout/vList2"/>
    <dgm:cxn modelId="{485D04A0-BA63-4A74-AA84-F393C144EB8E}" type="presParOf" srcId="{EBD9D305-25E8-4236-8CC0-26F685D250B1}" destId="{A355DE36-E3F7-46AA-8FC1-8E85717DBB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1DF7-A12F-4C7A-8C64-36BF8A3B9BEA}">
      <dsp:nvSpPr>
        <dsp:cNvPr id="0" name=""/>
        <dsp:cNvSpPr/>
      </dsp:nvSpPr>
      <dsp:spPr>
        <a:xfrm>
          <a:off x="0" y="82777"/>
          <a:ext cx="4828172" cy="1319759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Healthcare: Early disease detection, personalized treatments</a:t>
          </a:r>
        </a:p>
      </dsp:txBody>
      <dsp:txXfrm>
        <a:off x="64425" y="147202"/>
        <a:ext cx="4699322" cy="1190909"/>
      </dsp:txXfrm>
    </dsp:sp>
    <dsp:sp modelId="{F820F5C3-2A0D-43AC-812E-D7D1B08E9D70}">
      <dsp:nvSpPr>
        <dsp:cNvPr id="0" name=""/>
        <dsp:cNvSpPr/>
      </dsp:nvSpPr>
      <dsp:spPr>
        <a:xfrm>
          <a:off x="0" y="1471657"/>
          <a:ext cx="4828172" cy="1319759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Finance: Fraud detection, customer behavior analysis</a:t>
          </a:r>
        </a:p>
      </dsp:txBody>
      <dsp:txXfrm>
        <a:off x="64425" y="1536082"/>
        <a:ext cx="4699322" cy="1190909"/>
      </dsp:txXfrm>
    </dsp:sp>
    <dsp:sp modelId="{7327C244-8280-4100-BF5C-7F0416567DC6}">
      <dsp:nvSpPr>
        <dsp:cNvPr id="0" name=""/>
        <dsp:cNvSpPr/>
      </dsp:nvSpPr>
      <dsp:spPr>
        <a:xfrm>
          <a:off x="0" y="2860537"/>
          <a:ext cx="4828172" cy="1319759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Retail: Product recommendations, trend prediction</a:t>
          </a:r>
        </a:p>
      </dsp:txBody>
      <dsp:txXfrm>
        <a:off x="64425" y="2924962"/>
        <a:ext cx="4699322" cy="1190909"/>
      </dsp:txXfrm>
    </dsp:sp>
    <dsp:sp modelId="{C2462317-9E40-4B0F-99CA-BAD434715AD9}">
      <dsp:nvSpPr>
        <dsp:cNvPr id="0" name=""/>
        <dsp:cNvSpPr/>
      </dsp:nvSpPr>
      <dsp:spPr>
        <a:xfrm>
          <a:off x="0" y="4249417"/>
          <a:ext cx="4828172" cy="1319759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Aerospace: AI-driven mission planning (NASA project basis)</a:t>
          </a:r>
        </a:p>
      </dsp:txBody>
      <dsp:txXfrm>
        <a:off x="64425" y="4313842"/>
        <a:ext cx="4699322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67855-9037-4640-9FC2-8EAD1A654D7E}">
      <dsp:nvSpPr>
        <dsp:cNvPr id="0" name=""/>
        <dsp:cNvSpPr/>
      </dsp:nvSpPr>
      <dsp:spPr>
        <a:xfrm>
          <a:off x="0" y="1667722"/>
          <a:ext cx="4828172" cy="1117934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GitHub:</a:t>
          </a:r>
          <a:r>
            <a:rPr lang="en-US" sz="2800" kern="1200" dirty="0" err="1">
              <a:hlinkClick xmlns:r="http://schemas.openxmlformats.org/officeDocument/2006/relationships" r:id="rId1"/>
            </a:rPr>
            <a:t>Kllle</a:t>
          </a:r>
          <a:r>
            <a:rPr lang="en-US" sz="2800" kern="1200" dirty="0">
              <a:hlinkClick xmlns:r="http://schemas.openxmlformats.org/officeDocument/2006/relationships" r:id="rId1"/>
            </a:rPr>
            <a:t> (Kaylee Auguillard)</a:t>
          </a:r>
          <a:endParaRPr lang="en-US" sz="2800" kern="1200" dirty="0"/>
        </a:p>
      </dsp:txBody>
      <dsp:txXfrm>
        <a:off x="54573" y="1722295"/>
        <a:ext cx="4719026" cy="1008788"/>
      </dsp:txXfrm>
    </dsp:sp>
    <dsp:sp modelId="{A355DE36-E3F7-46AA-8FC1-8E85717DBB06}">
      <dsp:nvSpPr>
        <dsp:cNvPr id="0" name=""/>
        <dsp:cNvSpPr/>
      </dsp:nvSpPr>
      <dsp:spPr>
        <a:xfrm>
          <a:off x="0" y="2866297"/>
          <a:ext cx="4828172" cy="1117934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Email: auguillardkaylee@gmail.com</a:t>
          </a:r>
        </a:p>
      </dsp:txBody>
      <dsp:txXfrm>
        <a:off x="54573" y="2920870"/>
        <a:ext cx="4719026" cy="1008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4196-BC70-EDE9-E20C-7C4CF40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C4AC3-6A62-9711-6E6B-A6F1C50A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C5BF-4D46-830F-D551-7C16356B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0438-9897-32F7-3418-DFEEAA3E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30A2-2564-9F3F-913A-EFD154C3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EDCE-76EA-2086-8F5E-ACC59173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42913-F61C-1ADF-6C9F-389A6693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168-9931-AA18-3C50-BD5ADAF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8F76-F3BC-BB9E-C26A-605CDDCC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95DA-A7CC-AF5E-217F-D0269C76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105A2-557A-A05F-EB0A-074D76F2D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F90C8-6F1E-5B33-76E3-D6D44BC6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63DE-16B7-2CBB-6965-9432DEA0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3A58D-4558-1DB4-55C4-B3F40F22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9920-2369-116D-5263-E9AD330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9B3E-2680-2CBD-FA5E-7B5B6232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7EFE-6C83-C3AD-9308-0D66CD74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05FE-ABFF-BE3F-1DF8-59D8972D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A3F0-796C-64B0-B40C-6A7341B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5F59-9C5A-E0AB-BB20-8F037575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2198-DAFF-BB4E-85A2-89428EED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13A5-DC18-014B-725B-E23E2F24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0862-8338-60E7-E2C3-C68A69DF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5594-A311-D9DF-6A6E-2E8D25BA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29BC-5B53-F558-B01C-252FD338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E284-6B49-62FD-BFA0-FF1108C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E819-EFE4-FB51-DCAA-A4B4D18A9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599A9-5DCC-09B4-9D3D-7959D130C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1F9F-5CB9-87A6-8C6D-66AA07F0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92B3-3F4E-9F49-72DA-E1F7FD2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4B420-92C7-BBBA-D208-6530A2A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4962-6330-FD70-71F6-E7D8C3DA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042C2-58C9-332B-EA82-FD4120D37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135E6-137B-2BDD-43F3-335076D5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80AE1-BDBF-6127-2042-F8CDE5F2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0019-AF21-8959-9EAB-5745DDE0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8EE7-45B7-4333-342F-66DB6943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09DCE-9F1C-4BDD-E3C0-383ECFEC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2820D-0423-9863-CEA0-3A89339F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2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636B-B20C-AB52-C6E5-661E8A4F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BD2DC-33EB-429A-D2C9-B30E5767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7774E-EF9E-B393-51B6-E34F917A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B0207-772C-267A-24AB-221C84B0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4219-2287-4D4C-B1EF-929F6201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0989-980C-FB13-DB13-A3D94A7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8B16C-4E50-A371-1D34-2E170DFF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3B43-A201-9958-A970-8AD204FB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6D10-B3EF-0615-F5FB-268EA1DB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AAF1A-569B-113C-BDA7-C8547BBFD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4060-31D3-9EAC-4FB8-25BF4773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D2AB4-93D0-6919-CE48-8FBF3D45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07CF-0C5C-101A-583B-4FBF432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6EA5-E278-D4E1-E682-18117726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DE1A0-D14B-27A9-8AD0-C337E180B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BFC12-94EE-D80F-481D-E027A872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509E3-B972-9A20-8564-03B23CC5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66FF8-820E-8F54-454A-CA0CF672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073BE-D370-7E9B-3F41-689AEF94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E62C-A155-767E-B4AF-907EFFC9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A0C1-9D08-DA75-87F8-124AC9E4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5957-FF69-F314-4C22-75F16EDF6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624DE-6054-40E7-838A-D0350C6004B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E5AC-492D-BE27-8A76-E0F0CC3C2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9B3E-0062-ED7E-E239-96737ADD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FEB87-6864-430B-83E1-9F86BE3A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EAE382-24A8-E05E-7449-DCCCF606E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Kaylee Auguillard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B9E6-E8A6-4671-28E9-284B4CC5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Aspiring AI Professional</a:t>
            </a:r>
          </a:p>
          <a:p>
            <a:r>
              <a:rPr lang="en-US" b="1">
                <a:solidFill>
                  <a:schemeClr val="bg1"/>
                </a:solidFill>
              </a:rPr>
              <a:t>Artificial Intelligence A.A.S</a:t>
            </a:r>
          </a:p>
          <a:p>
            <a:r>
              <a:rPr lang="en-US" b="1">
                <a:solidFill>
                  <a:schemeClr val="bg1"/>
                </a:solidFill>
              </a:rPr>
              <a:t>Proficient in Python, Data Analysis, Machine Learning, AI Tools</a:t>
            </a:r>
          </a:p>
        </p:txBody>
      </p:sp>
    </p:spTree>
    <p:extLst>
      <p:ext uri="{BB962C8B-B14F-4D97-AF65-F5344CB8AC3E}">
        <p14:creationId xmlns:p14="http://schemas.microsoft.com/office/powerpoint/2010/main" val="21426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DF40AD-B7C3-99CA-ACEF-4A75AE07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Course Highlights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Artificial Intel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14F6-6058-CE2F-D92E-EE985997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1. AI and Its Applications &amp; Future Trends: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Explored advancements in NLP, computer vision, and AI regulations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Analyzed global AI trends and emerging technologies</a:t>
            </a:r>
          </a:p>
          <a:p>
            <a:r>
              <a:rPr lang="en-US" sz="1800" b="1">
                <a:solidFill>
                  <a:schemeClr val="tx2"/>
                </a:solidFill>
              </a:rPr>
              <a:t>2. Azure AI Content Safety Project: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Explored text moderation using Azure AI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Gained experience in cloud-based AI deployment</a:t>
            </a:r>
          </a:p>
          <a:p>
            <a:r>
              <a:rPr lang="en-US" sz="1800" b="1">
                <a:solidFill>
                  <a:schemeClr val="tx2"/>
                </a:solidFill>
              </a:rPr>
              <a:t>3. AI-Driven Fraud Detection Case Study (JPMorgan):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Analyzed AI’s role in financial fraud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Focused on ML algorithms and industry challenges</a:t>
            </a:r>
          </a:p>
        </p:txBody>
      </p:sp>
    </p:spTree>
    <p:extLst>
      <p:ext uri="{BB962C8B-B14F-4D97-AF65-F5344CB8AC3E}">
        <p14:creationId xmlns:p14="http://schemas.microsoft.com/office/powerpoint/2010/main" val="235850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B3AA6E-6583-2DCB-2CC5-C83A89C8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Tools And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9033-0A29-3C5E-F914-0FCEA31D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Programming: Python,</a:t>
            </a:r>
          </a:p>
          <a:p>
            <a:r>
              <a:rPr lang="en-US" sz="1800">
                <a:solidFill>
                  <a:schemeClr val="tx2"/>
                </a:solidFill>
              </a:rPr>
              <a:t>Data Science: Pandas, NumPy, Matplotlib, Seaborn</a:t>
            </a:r>
          </a:p>
          <a:p>
            <a:r>
              <a:rPr lang="en-US" sz="1800">
                <a:solidFill>
                  <a:schemeClr val="tx2"/>
                </a:solidFill>
              </a:rPr>
              <a:t>Machine Learning: Scikit-learn, TensorFlow </a:t>
            </a:r>
          </a:p>
          <a:p>
            <a:r>
              <a:rPr lang="en-US" sz="1800">
                <a:solidFill>
                  <a:schemeClr val="tx2"/>
                </a:solidFill>
              </a:rPr>
              <a:t>AI Platforms: Azure AI Services, Google Cloud AI Tools, AWS</a:t>
            </a:r>
          </a:p>
          <a:p>
            <a:r>
              <a:rPr lang="en-US" sz="1800">
                <a:solidFill>
                  <a:schemeClr val="tx2"/>
                </a:solidFill>
              </a:rPr>
              <a:t>Research &amp; Reporting: Technical reports, presentations, Data Analysis, Industry Research</a:t>
            </a:r>
          </a:p>
        </p:txBody>
      </p:sp>
    </p:spTree>
    <p:extLst>
      <p:ext uri="{BB962C8B-B14F-4D97-AF65-F5344CB8AC3E}">
        <p14:creationId xmlns:p14="http://schemas.microsoft.com/office/powerpoint/2010/main" val="86280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A05A0-FCD5-C6A5-7F71-85C3D757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Real World Applications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DD25CD7D-EE9C-0ED8-191C-B5F09FED9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589118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9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B3D944-5F80-3DAC-EC24-A72CC2D0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3012D1-E9C0-5BBC-6A8B-1B8DD48EA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0601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Kaylee Auguillard</vt:lpstr>
      <vt:lpstr>Course Highlights Artificial Intel Applications</vt:lpstr>
      <vt:lpstr>Tools And Concepts</vt:lpstr>
      <vt:lpstr>Real World Applications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Kaylee Auguillard</dc:creator>
  <cp:lastModifiedBy>Kaylee Auguillard</cp:lastModifiedBy>
  <cp:revision>1</cp:revision>
  <dcterms:created xsi:type="dcterms:W3CDTF">2024-12-09T19:40:36Z</dcterms:created>
  <dcterms:modified xsi:type="dcterms:W3CDTF">2024-12-09T20:40:10Z</dcterms:modified>
</cp:coreProperties>
</file>