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0" d="100"/>
          <a:sy n="80" d="100"/>
        </p:scale>
        <p:origin x="114"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ee Auguillard" userId="5345d5b61616aaaa" providerId="LiveId" clId="{68A672A6-DC49-4A12-9930-D98DC81CC8DC}"/>
    <pc:docChg chg="modSld">
      <pc:chgData name="Kaylee Auguillard" userId="5345d5b61616aaaa" providerId="LiveId" clId="{68A672A6-DC49-4A12-9930-D98DC81CC8DC}" dt="2025-05-05T16:04:29.729" v="14"/>
      <pc:docMkLst>
        <pc:docMk/>
      </pc:docMkLst>
      <pc:sldChg chg="modSp mod">
        <pc:chgData name="Kaylee Auguillard" userId="5345d5b61616aaaa" providerId="LiveId" clId="{68A672A6-DC49-4A12-9930-D98DC81CC8DC}" dt="2025-05-05T16:04:29.729" v="14"/>
        <pc:sldMkLst>
          <pc:docMk/>
          <pc:sldMk cId="1308692851" sldId="261"/>
        </pc:sldMkLst>
        <pc:spChg chg="mod">
          <ac:chgData name="Kaylee Auguillard" userId="5345d5b61616aaaa" providerId="LiveId" clId="{68A672A6-DC49-4A12-9930-D98DC81CC8DC}" dt="2025-05-05T16:04:29.729" v="14"/>
          <ac:spMkLst>
            <pc:docMk/>
            <pc:sldMk cId="1308692851" sldId="261"/>
            <ac:spMk id="6" creationId="{46360D4C-9CCA-6D3C-F5BA-61C30068F9AF}"/>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7.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6.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7.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6.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BEAD0-6AF0-4C34-8253-C8910DC9259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0420CA4-0293-4C05-B6D1-7657D07D5977}">
      <dgm:prSet/>
      <dgm:spPr/>
      <dgm:t>
        <a:bodyPr/>
        <a:lstStyle/>
        <a:p>
          <a:r>
            <a:rPr lang="en-US"/>
            <a:t>Hands-on experience with:</a:t>
          </a:r>
        </a:p>
      </dgm:t>
    </dgm:pt>
    <dgm:pt modelId="{B9CFF73A-BA8E-4731-A40D-BBD0EF13DF0E}" type="parTrans" cxnId="{6AE060BC-DB69-40D6-8B26-2EA2AF18A9DC}">
      <dgm:prSet/>
      <dgm:spPr/>
      <dgm:t>
        <a:bodyPr/>
        <a:lstStyle/>
        <a:p>
          <a:endParaRPr lang="en-US"/>
        </a:p>
      </dgm:t>
    </dgm:pt>
    <dgm:pt modelId="{E13F62A6-8B69-4840-9926-CFB57DABA547}" type="sibTrans" cxnId="{6AE060BC-DB69-40D6-8B26-2EA2AF18A9DC}">
      <dgm:prSet/>
      <dgm:spPr/>
      <dgm:t>
        <a:bodyPr/>
        <a:lstStyle/>
        <a:p>
          <a:endParaRPr lang="en-US"/>
        </a:p>
      </dgm:t>
    </dgm:pt>
    <dgm:pt modelId="{2B824AE2-E35B-4F1F-8953-B3B767DECF20}">
      <dgm:prSet/>
      <dgm:spPr/>
      <dgm:t>
        <a:bodyPr/>
        <a:lstStyle/>
        <a:p>
          <a:r>
            <a:rPr lang="en-US"/>
            <a:t>Edge computing concepts</a:t>
          </a:r>
        </a:p>
      </dgm:t>
    </dgm:pt>
    <dgm:pt modelId="{32DA70E6-8447-4AA6-BBD4-A37732629410}" type="parTrans" cxnId="{3D8E6A55-8D6E-4E2A-92D5-77A4E755AF67}">
      <dgm:prSet/>
      <dgm:spPr/>
      <dgm:t>
        <a:bodyPr/>
        <a:lstStyle/>
        <a:p>
          <a:endParaRPr lang="en-US"/>
        </a:p>
      </dgm:t>
    </dgm:pt>
    <dgm:pt modelId="{3F3CD526-2B7B-45FB-AEB5-56B8229ADA3E}" type="sibTrans" cxnId="{3D8E6A55-8D6E-4E2A-92D5-77A4E755AF67}">
      <dgm:prSet/>
      <dgm:spPr/>
      <dgm:t>
        <a:bodyPr/>
        <a:lstStyle/>
        <a:p>
          <a:endParaRPr lang="en-US"/>
        </a:p>
      </dgm:t>
    </dgm:pt>
    <dgm:pt modelId="{4A39B591-9D2C-4AE0-B867-48336C99D493}">
      <dgm:prSet/>
      <dgm:spPr/>
      <dgm:t>
        <a:bodyPr/>
        <a:lstStyle/>
        <a:p>
          <a:r>
            <a:rPr lang="en-US"/>
            <a:t>Machine Learning deployment</a:t>
          </a:r>
        </a:p>
      </dgm:t>
    </dgm:pt>
    <dgm:pt modelId="{9EED072D-69EC-4592-8A74-D5D3F5F546F4}" type="parTrans" cxnId="{44FA1468-4A32-446E-A253-EAB44F0DF1C9}">
      <dgm:prSet/>
      <dgm:spPr/>
      <dgm:t>
        <a:bodyPr/>
        <a:lstStyle/>
        <a:p>
          <a:endParaRPr lang="en-US"/>
        </a:p>
      </dgm:t>
    </dgm:pt>
    <dgm:pt modelId="{48006ECC-B668-4751-8702-3087676F35D1}" type="sibTrans" cxnId="{44FA1468-4A32-446E-A253-EAB44F0DF1C9}">
      <dgm:prSet/>
      <dgm:spPr/>
      <dgm:t>
        <a:bodyPr/>
        <a:lstStyle/>
        <a:p>
          <a:endParaRPr lang="en-US"/>
        </a:p>
      </dgm:t>
    </dgm:pt>
    <dgm:pt modelId="{2756F6D0-48CA-44B9-8F4A-0B50D43F4A5E}">
      <dgm:prSet/>
      <dgm:spPr/>
      <dgm:t>
        <a:bodyPr/>
        <a:lstStyle/>
        <a:p>
          <a:r>
            <a:rPr lang="en-US"/>
            <a:t>Real-time AI systems</a:t>
          </a:r>
        </a:p>
      </dgm:t>
    </dgm:pt>
    <dgm:pt modelId="{41AFFB59-FB21-4777-AE12-46634E4356DD}" type="parTrans" cxnId="{D6E7B70F-16E8-4A47-BADE-C4EDA239AAC4}">
      <dgm:prSet/>
      <dgm:spPr/>
      <dgm:t>
        <a:bodyPr/>
        <a:lstStyle/>
        <a:p>
          <a:endParaRPr lang="en-US"/>
        </a:p>
      </dgm:t>
    </dgm:pt>
    <dgm:pt modelId="{BF1FD41A-76FB-494F-A176-9B8385560033}" type="sibTrans" cxnId="{D6E7B70F-16E8-4A47-BADE-C4EDA239AAC4}">
      <dgm:prSet/>
      <dgm:spPr/>
      <dgm:t>
        <a:bodyPr/>
        <a:lstStyle/>
        <a:p>
          <a:endParaRPr lang="en-US"/>
        </a:p>
      </dgm:t>
    </dgm:pt>
    <dgm:pt modelId="{D0AFBB53-6591-4144-A401-B82885EE7688}">
      <dgm:prSet/>
      <dgm:spPr/>
      <dgm:t>
        <a:bodyPr/>
        <a:lstStyle/>
        <a:p>
          <a:r>
            <a:rPr lang="en-US"/>
            <a:t>Tools used: </a:t>
          </a:r>
        </a:p>
      </dgm:t>
    </dgm:pt>
    <dgm:pt modelId="{D73A14E5-21E5-4118-9AA9-D12FFC0F0F02}" type="parTrans" cxnId="{EE56419C-4890-4D89-B68F-68BD82451E94}">
      <dgm:prSet/>
      <dgm:spPr/>
      <dgm:t>
        <a:bodyPr/>
        <a:lstStyle/>
        <a:p>
          <a:endParaRPr lang="en-US"/>
        </a:p>
      </dgm:t>
    </dgm:pt>
    <dgm:pt modelId="{5554EA14-5F29-472D-9E4C-05E389AE2A40}" type="sibTrans" cxnId="{EE56419C-4890-4D89-B68F-68BD82451E94}">
      <dgm:prSet/>
      <dgm:spPr/>
      <dgm:t>
        <a:bodyPr/>
        <a:lstStyle/>
        <a:p>
          <a:endParaRPr lang="en-US"/>
        </a:p>
      </dgm:t>
    </dgm:pt>
    <dgm:pt modelId="{3E9C9B88-D991-4D03-9857-FF3B438F0D13}">
      <dgm:prSet/>
      <dgm:spPr/>
      <dgm:t>
        <a:bodyPr/>
        <a:lstStyle/>
        <a:p>
          <a:r>
            <a:rPr lang="en-US"/>
            <a:t>Python</a:t>
          </a:r>
        </a:p>
      </dgm:t>
    </dgm:pt>
    <dgm:pt modelId="{CB2B082A-F421-4551-98C9-34FED80D1520}" type="parTrans" cxnId="{D33CDE47-CF78-4BCD-BF16-B7A3DF1BADB5}">
      <dgm:prSet/>
      <dgm:spPr/>
      <dgm:t>
        <a:bodyPr/>
        <a:lstStyle/>
        <a:p>
          <a:endParaRPr lang="en-US"/>
        </a:p>
      </dgm:t>
    </dgm:pt>
    <dgm:pt modelId="{44CC8CCB-651D-40DD-B256-22E3B457FEAE}" type="sibTrans" cxnId="{D33CDE47-CF78-4BCD-BF16-B7A3DF1BADB5}">
      <dgm:prSet/>
      <dgm:spPr/>
      <dgm:t>
        <a:bodyPr/>
        <a:lstStyle/>
        <a:p>
          <a:endParaRPr lang="en-US"/>
        </a:p>
      </dgm:t>
    </dgm:pt>
    <dgm:pt modelId="{18A4D21A-2749-46C8-854C-6B5F78A95E17}">
      <dgm:prSet/>
      <dgm:spPr/>
      <dgm:t>
        <a:bodyPr/>
        <a:lstStyle/>
        <a:p>
          <a:r>
            <a:rPr lang="en-US"/>
            <a:t>Jupyter</a:t>
          </a:r>
        </a:p>
      </dgm:t>
    </dgm:pt>
    <dgm:pt modelId="{2995D800-D508-4E39-B220-426DB19A20B2}" type="parTrans" cxnId="{0C83B756-66DF-4C69-A370-2D1829F3D3A0}">
      <dgm:prSet/>
      <dgm:spPr/>
      <dgm:t>
        <a:bodyPr/>
        <a:lstStyle/>
        <a:p>
          <a:endParaRPr lang="en-US"/>
        </a:p>
      </dgm:t>
    </dgm:pt>
    <dgm:pt modelId="{45C84F6A-B2C3-44D9-BA0E-0571ACC55F3E}" type="sibTrans" cxnId="{0C83B756-66DF-4C69-A370-2D1829F3D3A0}">
      <dgm:prSet/>
      <dgm:spPr/>
      <dgm:t>
        <a:bodyPr/>
        <a:lstStyle/>
        <a:p>
          <a:endParaRPr lang="en-US"/>
        </a:p>
      </dgm:t>
    </dgm:pt>
    <dgm:pt modelId="{CFF1191E-D221-4C1E-8BC7-B4CA9589D19E}">
      <dgm:prSet/>
      <dgm:spPr/>
      <dgm:t>
        <a:bodyPr/>
        <a:lstStyle/>
        <a:p>
          <a:r>
            <a:rPr lang="en-US"/>
            <a:t>Node.js</a:t>
          </a:r>
        </a:p>
      </dgm:t>
    </dgm:pt>
    <dgm:pt modelId="{DEDF2A0E-76CB-47DC-88C5-D632A15AA40A}" type="parTrans" cxnId="{B7ADAAEC-D73A-4221-BD32-B87335517796}">
      <dgm:prSet/>
      <dgm:spPr/>
      <dgm:t>
        <a:bodyPr/>
        <a:lstStyle/>
        <a:p>
          <a:endParaRPr lang="en-US"/>
        </a:p>
      </dgm:t>
    </dgm:pt>
    <dgm:pt modelId="{3C2FF675-1890-4687-8E9F-CB4B192040A3}" type="sibTrans" cxnId="{B7ADAAEC-D73A-4221-BD32-B87335517796}">
      <dgm:prSet/>
      <dgm:spPr/>
      <dgm:t>
        <a:bodyPr/>
        <a:lstStyle/>
        <a:p>
          <a:endParaRPr lang="en-US"/>
        </a:p>
      </dgm:t>
    </dgm:pt>
    <dgm:pt modelId="{D8ED6AC9-8612-4D18-9E38-F6EEB532DBEA}">
      <dgm:prSet/>
      <dgm:spPr/>
      <dgm:t>
        <a:bodyPr/>
        <a:lstStyle/>
        <a:p>
          <a:r>
            <a:rPr lang="en-US"/>
            <a:t>GitHub</a:t>
          </a:r>
        </a:p>
      </dgm:t>
    </dgm:pt>
    <dgm:pt modelId="{AC9E84BC-3616-4AEB-8CEE-5315E12A25DF}" type="parTrans" cxnId="{AE90DA5D-2529-4C24-B89A-E6F01B84A381}">
      <dgm:prSet/>
      <dgm:spPr/>
      <dgm:t>
        <a:bodyPr/>
        <a:lstStyle/>
        <a:p>
          <a:endParaRPr lang="en-US"/>
        </a:p>
      </dgm:t>
    </dgm:pt>
    <dgm:pt modelId="{4D2B60D8-47DA-4C0B-AEA0-76FB54AB1DB7}" type="sibTrans" cxnId="{AE90DA5D-2529-4C24-B89A-E6F01B84A381}">
      <dgm:prSet/>
      <dgm:spPr/>
      <dgm:t>
        <a:bodyPr/>
        <a:lstStyle/>
        <a:p>
          <a:endParaRPr lang="en-US"/>
        </a:p>
      </dgm:t>
    </dgm:pt>
    <dgm:pt modelId="{55BCBE37-277B-42EF-BFBC-4606498142B3}">
      <dgm:prSet/>
      <dgm:spPr/>
      <dgm:t>
        <a:bodyPr/>
        <a:lstStyle/>
        <a:p>
          <a:r>
            <a:rPr lang="en-US"/>
            <a:t>Tensor Flow</a:t>
          </a:r>
        </a:p>
      </dgm:t>
    </dgm:pt>
    <dgm:pt modelId="{F943F30D-F7C3-440B-8623-F94181A08989}" type="parTrans" cxnId="{D6E3CF94-55AB-498B-BCDA-A0195BD518B1}">
      <dgm:prSet/>
      <dgm:spPr/>
      <dgm:t>
        <a:bodyPr/>
        <a:lstStyle/>
        <a:p>
          <a:endParaRPr lang="en-US"/>
        </a:p>
      </dgm:t>
    </dgm:pt>
    <dgm:pt modelId="{E589A6F1-E07B-4A90-9AAE-35DCF0AB7E03}" type="sibTrans" cxnId="{D6E3CF94-55AB-498B-BCDA-A0195BD518B1}">
      <dgm:prSet/>
      <dgm:spPr/>
      <dgm:t>
        <a:bodyPr/>
        <a:lstStyle/>
        <a:p>
          <a:endParaRPr lang="en-US"/>
        </a:p>
      </dgm:t>
    </dgm:pt>
    <dgm:pt modelId="{C5C2B784-1563-48CD-8CB1-BF4E92C3FC4B}">
      <dgm:prSet/>
      <dgm:spPr/>
      <dgm:t>
        <a:bodyPr/>
        <a:lstStyle/>
        <a:p>
          <a:r>
            <a:rPr lang="en-US"/>
            <a:t>Google Colab</a:t>
          </a:r>
        </a:p>
      </dgm:t>
    </dgm:pt>
    <dgm:pt modelId="{1E4B34C9-1E99-458C-9D5F-4BB665C05D99}" type="parTrans" cxnId="{65A8AD72-59B1-40ED-8EF6-B247B18DEA96}">
      <dgm:prSet/>
      <dgm:spPr/>
      <dgm:t>
        <a:bodyPr/>
        <a:lstStyle/>
        <a:p>
          <a:endParaRPr lang="en-US"/>
        </a:p>
      </dgm:t>
    </dgm:pt>
    <dgm:pt modelId="{384B1DAD-DF47-496B-9C10-31AE0C60A975}" type="sibTrans" cxnId="{65A8AD72-59B1-40ED-8EF6-B247B18DEA96}">
      <dgm:prSet/>
      <dgm:spPr/>
      <dgm:t>
        <a:bodyPr/>
        <a:lstStyle/>
        <a:p>
          <a:endParaRPr lang="en-US"/>
        </a:p>
      </dgm:t>
    </dgm:pt>
    <dgm:pt modelId="{4A85AF46-EEC8-437D-BD04-5D6E8CEF66E8}">
      <dgm:prSet/>
      <dgm:spPr/>
      <dgm:t>
        <a:bodyPr/>
        <a:lstStyle/>
        <a:p>
          <a:r>
            <a:rPr lang="en-US"/>
            <a:t>Edge Impulse CLI</a:t>
          </a:r>
        </a:p>
      </dgm:t>
    </dgm:pt>
    <dgm:pt modelId="{B835B94E-150B-441F-9ADF-EAA6887A2C91}" type="parTrans" cxnId="{D5D12177-3978-4EE8-8358-7CC94700FE11}">
      <dgm:prSet/>
      <dgm:spPr/>
      <dgm:t>
        <a:bodyPr/>
        <a:lstStyle/>
        <a:p>
          <a:endParaRPr lang="en-US"/>
        </a:p>
      </dgm:t>
    </dgm:pt>
    <dgm:pt modelId="{3771669F-6B03-4478-9D3C-28B0943DD879}" type="sibTrans" cxnId="{D5D12177-3978-4EE8-8358-7CC94700FE11}">
      <dgm:prSet/>
      <dgm:spPr/>
      <dgm:t>
        <a:bodyPr/>
        <a:lstStyle/>
        <a:p>
          <a:endParaRPr lang="en-US"/>
        </a:p>
      </dgm:t>
    </dgm:pt>
    <dgm:pt modelId="{3CA131FA-028B-44A7-98FE-83DC74D0F2F2}" type="pres">
      <dgm:prSet presAssocID="{8C6BEAD0-6AF0-4C34-8253-C8910DC9259F}" presName="Name0" presStyleCnt="0">
        <dgm:presLayoutVars>
          <dgm:dir/>
          <dgm:animLvl val="lvl"/>
          <dgm:resizeHandles val="exact"/>
        </dgm:presLayoutVars>
      </dgm:prSet>
      <dgm:spPr/>
    </dgm:pt>
    <dgm:pt modelId="{022ADB03-4D9D-40EA-AC3F-A68160A3B0F1}" type="pres">
      <dgm:prSet presAssocID="{60420CA4-0293-4C05-B6D1-7657D07D5977}" presName="composite" presStyleCnt="0"/>
      <dgm:spPr/>
    </dgm:pt>
    <dgm:pt modelId="{9EB2D56B-16EA-42BE-8ED5-BE2F9F3C01FB}" type="pres">
      <dgm:prSet presAssocID="{60420CA4-0293-4C05-B6D1-7657D07D5977}" presName="parTx" presStyleLbl="alignNode1" presStyleIdx="0" presStyleCnt="2">
        <dgm:presLayoutVars>
          <dgm:chMax val="0"/>
          <dgm:chPref val="0"/>
          <dgm:bulletEnabled val="1"/>
        </dgm:presLayoutVars>
      </dgm:prSet>
      <dgm:spPr/>
    </dgm:pt>
    <dgm:pt modelId="{6DF31B09-F660-40C1-AFAE-9C07EFB3CD26}" type="pres">
      <dgm:prSet presAssocID="{60420CA4-0293-4C05-B6D1-7657D07D5977}" presName="desTx" presStyleLbl="alignAccFollowNode1" presStyleIdx="0" presStyleCnt="2">
        <dgm:presLayoutVars>
          <dgm:bulletEnabled val="1"/>
        </dgm:presLayoutVars>
      </dgm:prSet>
      <dgm:spPr/>
    </dgm:pt>
    <dgm:pt modelId="{24F3DC95-4180-421A-B1EB-5F96D1EC7015}" type="pres">
      <dgm:prSet presAssocID="{E13F62A6-8B69-4840-9926-CFB57DABA547}" presName="space" presStyleCnt="0"/>
      <dgm:spPr/>
    </dgm:pt>
    <dgm:pt modelId="{42BB8947-0F28-4F90-84A9-A93D0B9EBE73}" type="pres">
      <dgm:prSet presAssocID="{D0AFBB53-6591-4144-A401-B82885EE7688}" presName="composite" presStyleCnt="0"/>
      <dgm:spPr/>
    </dgm:pt>
    <dgm:pt modelId="{337E9E17-3065-4391-A6AF-06AFB7A9092D}" type="pres">
      <dgm:prSet presAssocID="{D0AFBB53-6591-4144-A401-B82885EE7688}" presName="parTx" presStyleLbl="alignNode1" presStyleIdx="1" presStyleCnt="2">
        <dgm:presLayoutVars>
          <dgm:chMax val="0"/>
          <dgm:chPref val="0"/>
          <dgm:bulletEnabled val="1"/>
        </dgm:presLayoutVars>
      </dgm:prSet>
      <dgm:spPr/>
    </dgm:pt>
    <dgm:pt modelId="{E19E43F2-4709-4A22-B55B-2AA088B51F85}" type="pres">
      <dgm:prSet presAssocID="{D0AFBB53-6591-4144-A401-B82885EE7688}" presName="desTx" presStyleLbl="alignAccFollowNode1" presStyleIdx="1" presStyleCnt="2">
        <dgm:presLayoutVars>
          <dgm:bulletEnabled val="1"/>
        </dgm:presLayoutVars>
      </dgm:prSet>
      <dgm:spPr/>
    </dgm:pt>
  </dgm:ptLst>
  <dgm:cxnLst>
    <dgm:cxn modelId="{7B808000-D098-4CE9-BB9A-D800807E9B93}" type="presOf" srcId="{55BCBE37-277B-42EF-BFBC-4606498142B3}" destId="{E19E43F2-4709-4A22-B55B-2AA088B51F85}" srcOrd="0" destOrd="4" presId="urn:microsoft.com/office/officeart/2005/8/layout/hList1"/>
    <dgm:cxn modelId="{D6E7B70F-16E8-4A47-BADE-C4EDA239AAC4}" srcId="{60420CA4-0293-4C05-B6D1-7657D07D5977}" destId="{2756F6D0-48CA-44B9-8F4A-0B50D43F4A5E}" srcOrd="2" destOrd="0" parTransId="{41AFFB59-FB21-4777-AE12-46634E4356DD}" sibTransId="{BF1FD41A-76FB-494F-A176-9B8385560033}"/>
    <dgm:cxn modelId="{AE90DA5D-2529-4C24-B89A-E6F01B84A381}" srcId="{D0AFBB53-6591-4144-A401-B82885EE7688}" destId="{D8ED6AC9-8612-4D18-9E38-F6EEB532DBEA}" srcOrd="3" destOrd="0" parTransId="{AC9E84BC-3616-4AEB-8CEE-5315E12A25DF}" sibTransId="{4D2B60D8-47DA-4C0B-AEA0-76FB54AB1DB7}"/>
    <dgm:cxn modelId="{D33CDE47-CF78-4BCD-BF16-B7A3DF1BADB5}" srcId="{D0AFBB53-6591-4144-A401-B82885EE7688}" destId="{3E9C9B88-D991-4D03-9857-FF3B438F0D13}" srcOrd="0" destOrd="0" parTransId="{CB2B082A-F421-4551-98C9-34FED80D1520}" sibTransId="{44CC8CCB-651D-40DD-B256-22E3B457FEAE}"/>
    <dgm:cxn modelId="{44FA1468-4A32-446E-A253-EAB44F0DF1C9}" srcId="{60420CA4-0293-4C05-B6D1-7657D07D5977}" destId="{4A39B591-9D2C-4AE0-B867-48336C99D493}" srcOrd="1" destOrd="0" parTransId="{9EED072D-69EC-4592-8A74-D5D3F5F546F4}" sibTransId="{48006ECC-B668-4751-8702-3087676F35D1}"/>
    <dgm:cxn modelId="{F6B6186F-60C4-4145-9E92-31714C06FA36}" type="presOf" srcId="{3E9C9B88-D991-4D03-9857-FF3B438F0D13}" destId="{E19E43F2-4709-4A22-B55B-2AA088B51F85}" srcOrd="0" destOrd="0" presId="urn:microsoft.com/office/officeart/2005/8/layout/hList1"/>
    <dgm:cxn modelId="{65A8AD72-59B1-40ED-8EF6-B247B18DEA96}" srcId="{D0AFBB53-6591-4144-A401-B82885EE7688}" destId="{C5C2B784-1563-48CD-8CB1-BF4E92C3FC4B}" srcOrd="5" destOrd="0" parTransId="{1E4B34C9-1E99-458C-9D5F-4BB665C05D99}" sibTransId="{384B1DAD-DF47-496B-9C10-31AE0C60A975}"/>
    <dgm:cxn modelId="{53D52A75-A639-4A3F-A4EF-81B7F567855B}" type="presOf" srcId="{8C6BEAD0-6AF0-4C34-8253-C8910DC9259F}" destId="{3CA131FA-028B-44A7-98FE-83DC74D0F2F2}" srcOrd="0" destOrd="0" presId="urn:microsoft.com/office/officeart/2005/8/layout/hList1"/>
    <dgm:cxn modelId="{3D8E6A55-8D6E-4E2A-92D5-77A4E755AF67}" srcId="{60420CA4-0293-4C05-B6D1-7657D07D5977}" destId="{2B824AE2-E35B-4F1F-8953-B3B767DECF20}" srcOrd="0" destOrd="0" parTransId="{32DA70E6-8447-4AA6-BBD4-A37732629410}" sibTransId="{3F3CD526-2B7B-45FB-AEB5-56B8229ADA3E}"/>
    <dgm:cxn modelId="{0C83B756-66DF-4C69-A370-2D1829F3D3A0}" srcId="{D0AFBB53-6591-4144-A401-B82885EE7688}" destId="{18A4D21A-2749-46C8-854C-6B5F78A95E17}" srcOrd="1" destOrd="0" parTransId="{2995D800-D508-4E39-B220-426DB19A20B2}" sibTransId="{45C84F6A-B2C3-44D9-BA0E-0571ACC55F3E}"/>
    <dgm:cxn modelId="{D5D12177-3978-4EE8-8358-7CC94700FE11}" srcId="{D0AFBB53-6591-4144-A401-B82885EE7688}" destId="{4A85AF46-EEC8-437D-BD04-5D6E8CEF66E8}" srcOrd="6" destOrd="0" parTransId="{B835B94E-150B-441F-9ADF-EAA6887A2C91}" sibTransId="{3771669F-6B03-4478-9D3C-28B0943DD879}"/>
    <dgm:cxn modelId="{D0C7EB77-D0FF-452E-87BC-5DE12A756B90}" type="presOf" srcId="{4A39B591-9D2C-4AE0-B867-48336C99D493}" destId="{6DF31B09-F660-40C1-AFAE-9C07EFB3CD26}" srcOrd="0" destOrd="1" presId="urn:microsoft.com/office/officeart/2005/8/layout/hList1"/>
    <dgm:cxn modelId="{A5554E7C-1BDD-4EDE-B3B6-700070BD48CE}" type="presOf" srcId="{18A4D21A-2749-46C8-854C-6B5F78A95E17}" destId="{E19E43F2-4709-4A22-B55B-2AA088B51F85}" srcOrd="0" destOrd="1" presId="urn:microsoft.com/office/officeart/2005/8/layout/hList1"/>
    <dgm:cxn modelId="{76C59D8D-FD7C-492E-B6D6-DF6108B9E071}" type="presOf" srcId="{2756F6D0-48CA-44B9-8F4A-0B50D43F4A5E}" destId="{6DF31B09-F660-40C1-AFAE-9C07EFB3CD26}" srcOrd="0" destOrd="2" presId="urn:microsoft.com/office/officeart/2005/8/layout/hList1"/>
    <dgm:cxn modelId="{0C1CF08E-923B-4AD4-A835-E7C1741DA8AF}" type="presOf" srcId="{D0AFBB53-6591-4144-A401-B82885EE7688}" destId="{337E9E17-3065-4391-A6AF-06AFB7A9092D}" srcOrd="0" destOrd="0" presId="urn:microsoft.com/office/officeart/2005/8/layout/hList1"/>
    <dgm:cxn modelId="{D6E3CF94-55AB-498B-BCDA-A0195BD518B1}" srcId="{D0AFBB53-6591-4144-A401-B82885EE7688}" destId="{55BCBE37-277B-42EF-BFBC-4606498142B3}" srcOrd="4" destOrd="0" parTransId="{F943F30D-F7C3-440B-8623-F94181A08989}" sibTransId="{E589A6F1-E07B-4A90-9AAE-35DCF0AB7E03}"/>
    <dgm:cxn modelId="{EE56419C-4890-4D89-B68F-68BD82451E94}" srcId="{8C6BEAD0-6AF0-4C34-8253-C8910DC9259F}" destId="{D0AFBB53-6591-4144-A401-B82885EE7688}" srcOrd="1" destOrd="0" parTransId="{D73A14E5-21E5-4118-9AA9-D12FFC0F0F02}" sibTransId="{5554EA14-5F29-472D-9E4C-05E389AE2A40}"/>
    <dgm:cxn modelId="{6AE060BC-DB69-40D6-8B26-2EA2AF18A9DC}" srcId="{8C6BEAD0-6AF0-4C34-8253-C8910DC9259F}" destId="{60420CA4-0293-4C05-B6D1-7657D07D5977}" srcOrd="0" destOrd="0" parTransId="{B9CFF73A-BA8E-4731-A40D-BBD0EF13DF0E}" sibTransId="{E13F62A6-8B69-4840-9926-CFB57DABA547}"/>
    <dgm:cxn modelId="{89E9B7BE-3125-4984-9156-D38685A8B73F}" type="presOf" srcId="{4A85AF46-EEC8-437D-BD04-5D6E8CEF66E8}" destId="{E19E43F2-4709-4A22-B55B-2AA088B51F85}" srcOrd="0" destOrd="6" presId="urn:microsoft.com/office/officeart/2005/8/layout/hList1"/>
    <dgm:cxn modelId="{00E761C8-C1D5-4C31-963D-1C95BBDF32A4}" type="presOf" srcId="{D8ED6AC9-8612-4D18-9E38-F6EEB532DBEA}" destId="{E19E43F2-4709-4A22-B55B-2AA088B51F85}" srcOrd="0" destOrd="3" presId="urn:microsoft.com/office/officeart/2005/8/layout/hList1"/>
    <dgm:cxn modelId="{052B1DC9-E19B-4B19-8C55-54D50B3D300E}" type="presOf" srcId="{2B824AE2-E35B-4F1F-8953-B3B767DECF20}" destId="{6DF31B09-F660-40C1-AFAE-9C07EFB3CD26}" srcOrd="0" destOrd="0" presId="urn:microsoft.com/office/officeart/2005/8/layout/hList1"/>
    <dgm:cxn modelId="{8BFE7ED4-B277-4E28-A436-C75918D4F666}" type="presOf" srcId="{60420CA4-0293-4C05-B6D1-7657D07D5977}" destId="{9EB2D56B-16EA-42BE-8ED5-BE2F9F3C01FB}" srcOrd="0" destOrd="0" presId="urn:microsoft.com/office/officeart/2005/8/layout/hList1"/>
    <dgm:cxn modelId="{51DF3AEC-FB7A-4151-8A68-C28BABA1620F}" type="presOf" srcId="{CFF1191E-D221-4C1E-8BC7-B4CA9589D19E}" destId="{E19E43F2-4709-4A22-B55B-2AA088B51F85}" srcOrd="0" destOrd="2" presId="urn:microsoft.com/office/officeart/2005/8/layout/hList1"/>
    <dgm:cxn modelId="{B7ADAAEC-D73A-4221-BD32-B87335517796}" srcId="{D0AFBB53-6591-4144-A401-B82885EE7688}" destId="{CFF1191E-D221-4C1E-8BC7-B4CA9589D19E}" srcOrd="2" destOrd="0" parTransId="{DEDF2A0E-76CB-47DC-88C5-D632A15AA40A}" sibTransId="{3C2FF675-1890-4687-8E9F-CB4B192040A3}"/>
    <dgm:cxn modelId="{A57EA0FE-5833-4D07-AAD2-81A697AF9A0E}" type="presOf" srcId="{C5C2B784-1563-48CD-8CB1-BF4E92C3FC4B}" destId="{E19E43F2-4709-4A22-B55B-2AA088B51F85}" srcOrd="0" destOrd="5" presId="urn:microsoft.com/office/officeart/2005/8/layout/hList1"/>
    <dgm:cxn modelId="{4E3130A9-1D16-493A-A644-513671955E80}" type="presParOf" srcId="{3CA131FA-028B-44A7-98FE-83DC74D0F2F2}" destId="{022ADB03-4D9D-40EA-AC3F-A68160A3B0F1}" srcOrd="0" destOrd="0" presId="urn:microsoft.com/office/officeart/2005/8/layout/hList1"/>
    <dgm:cxn modelId="{E85CF45A-41AF-4909-B291-032ABB6A73C5}" type="presParOf" srcId="{022ADB03-4D9D-40EA-AC3F-A68160A3B0F1}" destId="{9EB2D56B-16EA-42BE-8ED5-BE2F9F3C01FB}" srcOrd="0" destOrd="0" presId="urn:microsoft.com/office/officeart/2005/8/layout/hList1"/>
    <dgm:cxn modelId="{C4CC15C5-B992-4865-A7AB-F89DB6D42A8E}" type="presParOf" srcId="{022ADB03-4D9D-40EA-AC3F-A68160A3B0F1}" destId="{6DF31B09-F660-40C1-AFAE-9C07EFB3CD26}" srcOrd="1" destOrd="0" presId="urn:microsoft.com/office/officeart/2005/8/layout/hList1"/>
    <dgm:cxn modelId="{B3B9E2CF-0895-4197-BEAE-DE2FFAB54ACA}" type="presParOf" srcId="{3CA131FA-028B-44A7-98FE-83DC74D0F2F2}" destId="{24F3DC95-4180-421A-B1EB-5F96D1EC7015}" srcOrd="1" destOrd="0" presId="urn:microsoft.com/office/officeart/2005/8/layout/hList1"/>
    <dgm:cxn modelId="{B41D0027-83C7-4DD6-A648-65242D884A07}" type="presParOf" srcId="{3CA131FA-028B-44A7-98FE-83DC74D0F2F2}" destId="{42BB8947-0F28-4F90-84A9-A93D0B9EBE73}" srcOrd="2" destOrd="0" presId="urn:microsoft.com/office/officeart/2005/8/layout/hList1"/>
    <dgm:cxn modelId="{4C33FFC1-ACA1-4460-AFF2-ACC4D6A854FA}" type="presParOf" srcId="{42BB8947-0F28-4F90-84A9-A93D0B9EBE73}" destId="{337E9E17-3065-4391-A6AF-06AFB7A9092D}" srcOrd="0" destOrd="0" presId="urn:microsoft.com/office/officeart/2005/8/layout/hList1"/>
    <dgm:cxn modelId="{E5C615FF-F7CC-4887-8FB3-3A22813B685D}" type="presParOf" srcId="{42BB8947-0F28-4F90-84A9-A93D0B9EBE73}" destId="{E19E43F2-4709-4A22-B55B-2AA088B51F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6E25C8-927F-4BF7-B7F9-D1AB1796CCF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1B07830-0099-4167-B5E4-8E771B996F99}">
      <dgm:prSet/>
      <dgm:spPr/>
      <dgm:t>
        <a:bodyPr/>
        <a:lstStyle/>
        <a:p>
          <a:pPr>
            <a:lnSpc>
              <a:spcPct val="100000"/>
            </a:lnSpc>
          </a:pPr>
          <a:r>
            <a:rPr lang="en-US" b="1"/>
            <a:t>VS Code</a:t>
          </a:r>
          <a:br>
            <a:rPr lang="en-US"/>
          </a:br>
          <a:r>
            <a:rPr lang="en-US"/>
            <a:t>Lightweight, flexible code editor used for Python, JS, and ML development.</a:t>
          </a:r>
        </a:p>
      </dgm:t>
    </dgm:pt>
    <dgm:pt modelId="{DF52EEF5-40F0-473D-AB93-C132A1F4B30B}" type="parTrans" cxnId="{CEC4D1B2-A3BE-40B9-8D44-2C7475B29872}">
      <dgm:prSet/>
      <dgm:spPr/>
      <dgm:t>
        <a:bodyPr/>
        <a:lstStyle/>
        <a:p>
          <a:endParaRPr lang="en-US"/>
        </a:p>
      </dgm:t>
    </dgm:pt>
    <dgm:pt modelId="{72A1306C-A68A-4D5D-AB92-8ADA2DC9E726}" type="sibTrans" cxnId="{CEC4D1B2-A3BE-40B9-8D44-2C7475B29872}">
      <dgm:prSet/>
      <dgm:spPr/>
      <dgm:t>
        <a:bodyPr/>
        <a:lstStyle/>
        <a:p>
          <a:pPr>
            <a:lnSpc>
              <a:spcPct val="100000"/>
            </a:lnSpc>
          </a:pPr>
          <a:endParaRPr lang="en-US"/>
        </a:p>
      </dgm:t>
    </dgm:pt>
    <dgm:pt modelId="{0122C1BB-C719-46A7-90C3-C6B88226290E}">
      <dgm:prSet/>
      <dgm:spPr/>
      <dgm:t>
        <a:bodyPr/>
        <a:lstStyle/>
        <a:p>
          <a:pPr>
            <a:lnSpc>
              <a:spcPct val="100000"/>
            </a:lnSpc>
          </a:pPr>
          <a:r>
            <a:rPr lang="en-US" b="1"/>
            <a:t>Node.js</a:t>
          </a:r>
          <a:br>
            <a:rPr lang="en-US"/>
          </a:br>
          <a:r>
            <a:rPr lang="en-US"/>
            <a:t>Runs real-time JavaScript apps, often used for edge dashboards and APIs.</a:t>
          </a:r>
        </a:p>
      </dgm:t>
    </dgm:pt>
    <dgm:pt modelId="{7A829CBD-5AD1-425B-BEFE-3022540858B1}" type="parTrans" cxnId="{3B02E3C6-1084-4CB6-AC12-9E578EC84C71}">
      <dgm:prSet/>
      <dgm:spPr/>
      <dgm:t>
        <a:bodyPr/>
        <a:lstStyle/>
        <a:p>
          <a:endParaRPr lang="en-US"/>
        </a:p>
      </dgm:t>
    </dgm:pt>
    <dgm:pt modelId="{AD5E2E81-D48A-4B79-9C62-923A410582BB}" type="sibTrans" cxnId="{3B02E3C6-1084-4CB6-AC12-9E578EC84C71}">
      <dgm:prSet/>
      <dgm:spPr/>
      <dgm:t>
        <a:bodyPr/>
        <a:lstStyle/>
        <a:p>
          <a:pPr>
            <a:lnSpc>
              <a:spcPct val="100000"/>
            </a:lnSpc>
          </a:pPr>
          <a:endParaRPr lang="en-US"/>
        </a:p>
      </dgm:t>
    </dgm:pt>
    <dgm:pt modelId="{EEB80F4F-704F-46F6-80EA-E090D8C51E1D}">
      <dgm:prSet/>
      <dgm:spPr/>
      <dgm:t>
        <a:bodyPr/>
        <a:lstStyle/>
        <a:p>
          <a:pPr>
            <a:lnSpc>
              <a:spcPct val="100000"/>
            </a:lnSpc>
          </a:pPr>
          <a:r>
            <a:rPr lang="en-US" b="1" dirty="0"/>
            <a:t>Edge Impulse CLI</a:t>
          </a:r>
          <a:br>
            <a:rPr lang="en-US" dirty="0"/>
          </a:br>
          <a:r>
            <a:rPr lang="en-US" dirty="0"/>
            <a:t>Tool for training and deploying ML models to edge devices.</a:t>
          </a:r>
        </a:p>
      </dgm:t>
    </dgm:pt>
    <dgm:pt modelId="{5C431B14-BEBE-41E6-9D71-BD1781B3A2A7}" type="parTrans" cxnId="{168A17F5-42DD-4B1A-AF3B-FDEC2A651D56}">
      <dgm:prSet/>
      <dgm:spPr/>
      <dgm:t>
        <a:bodyPr/>
        <a:lstStyle/>
        <a:p>
          <a:endParaRPr lang="en-US"/>
        </a:p>
      </dgm:t>
    </dgm:pt>
    <dgm:pt modelId="{C02949F8-BF23-48C1-AF24-51E2BC961D58}" type="sibTrans" cxnId="{168A17F5-42DD-4B1A-AF3B-FDEC2A651D56}">
      <dgm:prSet/>
      <dgm:spPr/>
      <dgm:t>
        <a:bodyPr/>
        <a:lstStyle/>
        <a:p>
          <a:pPr>
            <a:lnSpc>
              <a:spcPct val="100000"/>
            </a:lnSpc>
          </a:pPr>
          <a:endParaRPr lang="en-US"/>
        </a:p>
      </dgm:t>
    </dgm:pt>
    <dgm:pt modelId="{3D7F0366-9CF1-419E-95EA-771D7869D738}">
      <dgm:prSet/>
      <dgm:spPr/>
      <dgm:t>
        <a:bodyPr/>
        <a:lstStyle/>
        <a:p>
          <a:pPr>
            <a:lnSpc>
              <a:spcPct val="100000"/>
            </a:lnSpc>
          </a:pPr>
          <a:r>
            <a:rPr lang="en-US" b="1"/>
            <a:t>TensorFlow / TensorFlow Lite</a:t>
          </a:r>
          <a:br>
            <a:rPr lang="en-US"/>
          </a:br>
          <a:r>
            <a:rPr lang="en-US"/>
            <a:t>Used to build and optimize models; Lite version is for low-power devices.</a:t>
          </a:r>
        </a:p>
      </dgm:t>
    </dgm:pt>
    <dgm:pt modelId="{AC2B695B-233E-4CF4-95CB-9265E8B7CA1A}" type="parTrans" cxnId="{811080D9-649A-474E-9466-CC2AB997CE9B}">
      <dgm:prSet/>
      <dgm:spPr/>
      <dgm:t>
        <a:bodyPr/>
        <a:lstStyle/>
        <a:p>
          <a:endParaRPr lang="en-US"/>
        </a:p>
      </dgm:t>
    </dgm:pt>
    <dgm:pt modelId="{6550C6C6-8B8F-4D6D-B58E-2112C5F95085}" type="sibTrans" cxnId="{811080D9-649A-474E-9466-CC2AB997CE9B}">
      <dgm:prSet/>
      <dgm:spPr/>
      <dgm:t>
        <a:bodyPr/>
        <a:lstStyle/>
        <a:p>
          <a:pPr>
            <a:lnSpc>
              <a:spcPct val="100000"/>
            </a:lnSpc>
          </a:pPr>
          <a:endParaRPr lang="en-US"/>
        </a:p>
      </dgm:t>
    </dgm:pt>
    <dgm:pt modelId="{456477B2-10E2-46DE-9753-B0DEBFB7B775}">
      <dgm:prSet/>
      <dgm:spPr/>
      <dgm:t>
        <a:bodyPr/>
        <a:lstStyle/>
        <a:p>
          <a:pPr>
            <a:lnSpc>
              <a:spcPct val="100000"/>
            </a:lnSpc>
          </a:pPr>
          <a:r>
            <a:rPr lang="en-US" b="1"/>
            <a:t>Google Colab</a:t>
          </a:r>
          <a:br>
            <a:rPr lang="en-US"/>
          </a:br>
          <a:r>
            <a:rPr lang="en-US"/>
            <a:t>Cloud-based notebook for training models with free GPU support.</a:t>
          </a:r>
        </a:p>
      </dgm:t>
    </dgm:pt>
    <dgm:pt modelId="{CBADD7CB-1A87-4091-B423-A8A0E3FFB22D}" type="parTrans" cxnId="{60EA33FE-75CF-4169-97C3-C244CA624D40}">
      <dgm:prSet/>
      <dgm:spPr/>
      <dgm:t>
        <a:bodyPr/>
        <a:lstStyle/>
        <a:p>
          <a:endParaRPr lang="en-US"/>
        </a:p>
      </dgm:t>
    </dgm:pt>
    <dgm:pt modelId="{65D1A1FF-4825-4B63-8C70-EF4C9927BC6E}" type="sibTrans" cxnId="{60EA33FE-75CF-4169-97C3-C244CA624D40}">
      <dgm:prSet/>
      <dgm:spPr/>
      <dgm:t>
        <a:bodyPr/>
        <a:lstStyle/>
        <a:p>
          <a:pPr>
            <a:lnSpc>
              <a:spcPct val="100000"/>
            </a:lnSpc>
          </a:pPr>
          <a:endParaRPr lang="en-US"/>
        </a:p>
      </dgm:t>
    </dgm:pt>
    <dgm:pt modelId="{43F6DBF6-3FEF-4639-9861-5A16AFFB333E}">
      <dgm:prSet/>
      <dgm:spPr/>
      <dgm:t>
        <a:bodyPr/>
        <a:lstStyle/>
        <a:p>
          <a:pPr>
            <a:lnSpc>
              <a:spcPct val="100000"/>
            </a:lnSpc>
          </a:pPr>
          <a:r>
            <a:rPr lang="en-US" b="1"/>
            <a:t>GitHub Copilot</a:t>
          </a:r>
          <a:br>
            <a:rPr lang="en-US"/>
          </a:br>
          <a:r>
            <a:rPr lang="en-US"/>
            <a:t>AI assistant that helps write and debug code faster.</a:t>
          </a:r>
        </a:p>
      </dgm:t>
    </dgm:pt>
    <dgm:pt modelId="{02EF81C1-D53B-48A4-9F2C-323742996B2D}" type="parTrans" cxnId="{02C1B047-11B7-473C-B088-B02FBA429112}">
      <dgm:prSet/>
      <dgm:spPr/>
      <dgm:t>
        <a:bodyPr/>
        <a:lstStyle/>
        <a:p>
          <a:endParaRPr lang="en-US"/>
        </a:p>
      </dgm:t>
    </dgm:pt>
    <dgm:pt modelId="{19E0FC3D-FD0F-43B8-B132-C52A57A6D9F4}" type="sibTrans" cxnId="{02C1B047-11B7-473C-B088-B02FBA429112}">
      <dgm:prSet/>
      <dgm:spPr/>
      <dgm:t>
        <a:bodyPr/>
        <a:lstStyle/>
        <a:p>
          <a:endParaRPr lang="en-US"/>
        </a:p>
      </dgm:t>
    </dgm:pt>
    <dgm:pt modelId="{F091A46E-A5BF-4B4C-B249-A97AAAD3CA92}" type="pres">
      <dgm:prSet presAssocID="{D76E25C8-927F-4BF7-B7F9-D1AB1796CCF0}" presName="root" presStyleCnt="0">
        <dgm:presLayoutVars>
          <dgm:dir/>
          <dgm:resizeHandles val="exact"/>
        </dgm:presLayoutVars>
      </dgm:prSet>
      <dgm:spPr/>
    </dgm:pt>
    <dgm:pt modelId="{AFD2C0E0-709E-4D22-810D-5E257DA9816B}" type="pres">
      <dgm:prSet presAssocID="{D76E25C8-927F-4BF7-B7F9-D1AB1796CCF0}" presName="container" presStyleCnt="0">
        <dgm:presLayoutVars>
          <dgm:dir/>
          <dgm:resizeHandles val="exact"/>
        </dgm:presLayoutVars>
      </dgm:prSet>
      <dgm:spPr/>
    </dgm:pt>
    <dgm:pt modelId="{E77B44A7-1009-4555-96A8-B6079411E819}" type="pres">
      <dgm:prSet presAssocID="{61B07830-0099-4167-B5E4-8E771B996F99}" presName="compNode" presStyleCnt="0"/>
      <dgm:spPr/>
    </dgm:pt>
    <dgm:pt modelId="{1ABA2BD4-FB3B-469A-9238-D52EEE5BFC0D}" type="pres">
      <dgm:prSet presAssocID="{61B07830-0099-4167-B5E4-8E771B996F99}" presName="iconBgRect" presStyleLbl="bgShp" presStyleIdx="0" presStyleCnt="6"/>
      <dgm:spPr/>
    </dgm:pt>
    <dgm:pt modelId="{35C716BD-9849-4391-A802-F85D977EDA8F}" type="pres">
      <dgm:prSet presAssocID="{61B07830-0099-4167-B5E4-8E771B996F9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798CB6F-7ED8-4438-97D1-0DC782C73FDE}" type="pres">
      <dgm:prSet presAssocID="{61B07830-0099-4167-B5E4-8E771B996F99}" presName="spaceRect" presStyleCnt="0"/>
      <dgm:spPr/>
    </dgm:pt>
    <dgm:pt modelId="{AF2C19DC-29D9-4E9C-B1A1-D397FC3614F2}" type="pres">
      <dgm:prSet presAssocID="{61B07830-0099-4167-B5E4-8E771B996F99}" presName="textRect" presStyleLbl="revTx" presStyleIdx="0" presStyleCnt="6">
        <dgm:presLayoutVars>
          <dgm:chMax val="1"/>
          <dgm:chPref val="1"/>
        </dgm:presLayoutVars>
      </dgm:prSet>
      <dgm:spPr/>
    </dgm:pt>
    <dgm:pt modelId="{2CAF4839-E56D-4A24-A7CB-B737F0FEBB7E}" type="pres">
      <dgm:prSet presAssocID="{72A1306C-A68A-4D5D-AB92-8ADA2DC9E726}" presName="sibTrans" presStyleLbl="sibTrans2D1" presStyleIdx="0" presStyleCnt="0"/>
      <dgm:spPr/>
    </dgm:pt>
    <dgm:pt modelId="{4174ABF4-705A-469E-9576-52EA4623E142}" type="pres">
      <dgm:prSet presAssocID="{0122C1BB-C719-46A7-90C3-C6B88226290E}" presName="compNode" presStyleCnt="0"/>
      <dgm:spPr/>
    </dgm:pt>
    <dgm:pt modelId="{39DE34D6-079C-458F-8A2B-787E6D3CC217}" type="pres">
      <dgm:prSet presAssocID="{0122C1BB-C719-46A7-90C3-C6B88226290E}" presName="iconBgRect" presStyleLbl="bgShp" presStyleIdx="1" presStyleCnt="6"/>
      <dgm:spPr/>
    </dgm:pt>
    <dgm:pt modelId="{0921B710-212A-4AC4-B8AF-BA2B003968CB}" type="pres">
      <dgm:prSet presAssocID="{0122C1BB-C719-46A7-90C3-C6B88226290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36229AEF-9820-4A68-A1E2-28FD62FB222B}" type="pres">
      <dgm:prSet presAssocID="{0122C1BB-C719-46A7-90C3-C6B88226290E}" presName="spaceRect" presStyleCnt="0"/>
      <dgm:spPr/>
    </dgm:pt>
    <dgm:pt modelId="{451AF923-35AD-4E4F-91F3-61102952CEE0}" type="pres">
      <dgm:prSet presAssocID="{0122C1BB-C719-46A7-90C3-C6B88226290E}" presName="textRect" presStyleLbl="revTx" presStyleIdx="1" presStyleCnt="6">
        <dgm:presLayoutVars>
          <dgm:chMax val="1"/>
          <dgm:chPref val="1"/>
        </dgm:presLayoutVars>
      </dgm:prSet>
      <dgm:spPr/>
    </dgm:pt>
    <dgm:pt modelId="{D3487EDB-EA85-4AA1-96C2-0E1FE4AD6E3D}" type="pres">
      <dgm:prSet presAssocID="{AD5E2E81-D48A-4B79-9C62-923A410582BB}" presName="sibTrans" presStyleLbl="sibTrans2D1" presStyleIdx="0" presStyleCnt="0"/>
      <dgm:spPr/>
    </dgm:pt>
    <dgm:pt modelId="{1E8C9155-7121-4D91-89CE-E861309D59BD}" type="pres">
      <dgm:prSet presAssocID="{EEB80F4F-704F-46F6-80EA-E090D8C51E1D}" presName="compNode" presStyleCnt="0"/>
      <dgm:spPr/>
    </dgm:pt>
    <dgm:pt modelId="{14C91358-4EA5-499E-8807-F7FE23536DBC}" type="pres">
      <dgm:prSet presAssocID="{EEB80F4F-704F-46F6-80EA-E090D8C51E1D}" presName="iconBgRect" presStyleLbl="bgShp" presStyleIdx="2" presStyleCnt="6"/>
      <dgm:spPr/>
    </dgm:pt>
    <dgm:pt modelId="{F3FEBDB5-C28E-49E3-9F21-2E8753BF5D7A}" type="pres">
      <dgm:prSet presAssocID="{EEB80F4F-704F-46F6-80EA-E090D8C51E1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87D9AAD0-B7A5-422C-95DB-4C480B02F692}" type="pres">
      <dgm:prSet presAssocID="{EEB80F4F-704F-46F6-80EA-E090D8C51E1D}" presName="spaceRect" presStyleCnt="0"/>
      <dgm:spPr/>
    </dgm:pt>
    <dgm:pt modelId="{2FCDDC08-2E35-4746-964C-F0F9240CC998}" type="pres">
      <dgm:prSet presAssocID="{EEB80F4F-704F-46F6-80EA-E090D8C51E1D}" presName="textRect" presStyleLbl="revTx" presStyleIdx="2" presStyleCnt="6">
        <dgm:presLayoutVars>
          <dgm:chMax val="1"/>
          <dgm:chPref val="1"/>
        </dgm:presLayoutVars>
      </dgm:prSet>
      <dgm:spPr/>
    </dgm:pt>
    <dgm:pt modelId="{D35A8339-40A1-4212-8E67-3EADBAF859C5}" type="pres">
      <dgm:prSet presAssocID="{C02949F8-BF23-48C1-AF24-51E2BC961D58}" presName="sibTrans" presStyleLbl="sibTrans2D1" presStyleIdx="0" presStyleCnt="0"/>
      <dgm:spPr/>
    </dgm:pt>
    <dgm:pt modelId="{903044CA-B7B5-45D8-A0F0-B1C3CA9FDA8C}" type="pres">
      <dgm:prSet presAssocID="{3D7F0366-9CF1-419E-95EA-771D7869D738}" presName="compNode" presStyleCnt="0"/>
      <dgm:spPr/>
    </dgm:pt>
    <dgm:pt modelId="{034E7B91-6D3C-4D81-8E30-64A73D357780}" type="pres">
      <dgm:prSet presAssocID="{3D7F0366-9CF1-419E-95EA-771D7869D738}" presName="iconBgRect" presStyleLbl="bgShp" presStyleIdx="3" presStyleCnt="6"/>
      <dgm:spPr/>
    </dgm:pt>
    <dgm:pt modelId="{E5F0682B-1C81-4BEE-AABF-F765DE82069E}" type="pres">
      <dgm:prSet presAssocID="{3D7F0366-9CF1-419E-95EA-771D7869D73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FA1DE765-5BCD-4479-A835-A386BB246C95}" type="pres">
      <dgm:prSet presAssocID="{3D7F0366-9CF1-419E-95EA-771D7869D738}" presName="spaceRect" presStyleCnt="0"/>
      <dgm:spPr/>
    </dgm:pt>
    <dgm:pt modelId="{1895321B-B3F8-441C-AB29-341E8C446AB0}" type="pres">
      <dgm:prSet presAssocID="{3D7F0366-9CF1-419E-95EA-771D7869D738}" presName="textRect" presStyleLbl="revTx" presStyleIdx="3" presStyleCnt="6">
        <dgm:presLayoutVars>
          <dgm:chMax val="1"/>
          <dgm:chPref val="1"/>
        </dgm:presLayoutVars>
      </dgm:prSet>
      <dgm:spPr/>
    </dgm:pt>
    <dgm:pt modelId="{6987217F-0201-47E3-A9BB-A89CE1321B22}" type="pres">
      <dgm:prSet presAssocID="{6550C6C6-8B8F-4D6D-B58E-2112C5F95085}" presName="sibTrans" presStyleLbl="sibTrans2D1" presStyleIdx="0" presStyleCnt="0"/>
      <dgm:spPr/>
    </dgm:pt>
    <dgm:pt modelId="{97B264FD-35A6-4C14-B02B-4BD65BB42FE9}" type="pres">
      <dgm:prSet presAssocID="{456477B2-10E2-46DE-9753-B0DEBFB7B775}" presName="compNode" presStyleCnt="0"/>
      <dgm:spPr/>
    </dgm:pt>
    <dgm:pt modelId="{D7966B9B-377E-4590-85D7-D72A5156AC27}" type="pres">
      <dgm:prSet presAssocID="{456477B2-10E2-46DE-9753-B0DEBFB7B775}" presName="iconBgRect" presStyleLbl="bgShp" presStyleIdx="4" presStyleCnt="6"/>
      <dgm:spPr/>
    </dgm:pt>
    <dgm:pt modelId="{7FE0597B-5DE7-458F-8E3F-FA6E454F1DA8}" type="pres">
      <dgm:prSet presAssocID="{456477B2-10E2-46DE-9753-B0DEBFB7B77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Computing"/>
        </a:ext>
      </dgm:extLst>
    </dgm:pt>
    <dgm:pt modelId="{E93D9131-3D54-4560-8D4E-27AC8C8025DC}" type="pres">
      <dgm:prSet presAssocID="{456477B2-10E2-46DE-9753-B0DEBFB7B775}" presName="spaceRect" presStyleCnt="0"/>
      <dgm:spPr/>
    </dgm:pt>
    <dgm:pt modelId="{5FB62467-D728-4D05-B566-E32E33C9C748}" type="pres">
      <dgm:prSet presAssocID="{456477B2-10E2-46DE-9753-B0DEBFB7B775}" presName="textRect" presStyleLbl="revTx" presStyleIdx="4" presStyleCnt="6">
        <dgm:presLayoutVars>
          <dgm:chMax val="1"/>
          <dgm:chPref val="1"/>
        </dgm:presLayoutVars>
      </dgm:prSet>
      <dgm:spPr/>
    </dgm:pt>
    <dgm:pt modelId="{DA01674D-5DA2-4B7F-BC47-F764C1B06225}" type="pres">
      <dgm:prSet presAssocID="{65D1A1FF-4825-4B63-8C70-EF4C9927BC6E}" presName="sibTrans" presStyleLbl="sibTrans2D1" presStyleIdx="0" presStyleCnt="0"/>
      <dgm:spPr/>
    </dgm:pt>
    <dgm:pt modelId="{402328B3-A1A7-4621-9D83-0EE5BB4DD0B8}" type="pres">
      <dgm:prSet presAssocID="{43F6DBF6-3FEF-4639-9861-5A16AFFB333E}" presName="compNode" presStyleCnt="0"/>
      <dgm:spPr/>
    </dgm:pt>
    <dgm:pt modelId="{3F28BAB5-B405-4006-B3A2-3B6E2745525C}" type="pres">
      <dgm:prSet presAssocID="{43F6DBF6-3FEF-4639-9861-5A16AFFB333E}" presName="iconBgRect" presStyleLbl="bgShp" presStyleIdx="5" presStyleCnt="6"/>
      <dgm:spPr/>
    </dgm:pt>
    <dgm:pt modelId="{F858367F-3627-462A-BD72-6A05B4AB0A6F}" type="pres">
      <dgm:prSet presAssocID="{43F6DBF6-3FEF-4639-9861-5A16AFFB333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obot"/>
        </a:ext>
      </dgm:extLst>
    </dgm:pt>
    <dgm:pt modelId="{5E45CBA0-BA01-4B59-81FE-5F1EC74BD450}" type="pres">
      <dgm:prSet presAssocID="{43F6DBF6-3FEF-4639-9861-5A16AFFB333E}" presName="spaceRect" presStyleCnt="0"/>
      <dgm:spPr/>
    </dgm:pt>
    <dgm:pt modelId="{C0A011C9-21EA-4D2E-929E-B70C1454E24C}" type="pres">
      <dgm:prSet presAssocID="{43F6DBF6-3FEF-4639-9861-5A16AFFB333E}" presName="textRect" presStyleLbl="revTx" presStyleIdx="5" presStyleCnt="6">
        <dgm:presLayoutVars>
          <dgm:chMax val="1"/>
          <dgm:chPref val="1"/>
        </dgm:presLayoutVars>
      </dgm:prSet>
      <dgm:spPr/>
    </dgm:pt>
  </dgm:ptLst>
  <dgm:cxnLst>
    <dgm:cxn modelId="{77208A30-4BE7-4B4D-AF76-B0FF96C499E7}" type="presOf" srcId="{D76E25C8-927F-4BF7-B7F9-D1AB1796CCF0}" destId="{F091A46E-A5BF-4B4C-B249-A97AAAD3CA92}" srcOrd="0" destOrd="0" presId="urn:microsoft.com/office/officeart/2018/2/layout/IconCircleList"/>
    <dgm:cxn modelId="{3D6F5445-C07B-40C0-988A-41906B553A9A}" type="presOf" srcId="{0122C1BB-C719-46A7-90C3-C6B88226290E}" destId="{451AF923-35AD-4E4F-91F3-61102952CEE0}" srcOrd="0" destOrd="0" presId="urn:microsoft.com/office/officeart/2018/2/layout/IconCircleList"/>
    <dgm:cxn modelId="{02C1B047-11B7-473C-B088-B02FBA429112}" srcId="{D76E25C8-927F-4BF7-B7F9-D1AB1796CCF0}" destId="{43F6DBF6-3FEF-4639-9861-5A16AFFB333E}" srcOrd="5" destOrd="0" parTransId="{02EF81C1-D53B-48A4-9F2C-323742996B2D}" sibTransId="{19E0FC3D-FD0F-43B8-B132-C52A57A6D9F4}"/>
    <dgm:cxn modelId="{F72F2A4C-DF37-4012-96AA-5F2AB75F7DBF}" type="presOf" srcId="{6550C6C6-8B8F-4D6D-B58E-2112C5F95085}" destId="{6987217F-0201-47E3-A9BB-A89CE1321B22}" srcOrd="0" destOrd="0" presId="urn:microsoft.com/office/officeart/2018/2/layout/IconCircleList"/>
    <dgm:cxn modelId="{6F9EB39F-5C61-4ED7-93CF-BAD7468D8642}" type="presOf" srcId="{72A1306C-A68A-4D5D-AB92-8ADA2DC9E726}" destId="{2CAF4839-E56D-4A24-A7CB-B737F0FEBB7E}" srcOrd="0" destOrd="0" presId="urn:microsoft.com/office/officeart/2018/2/layout/IconCircleList"/>
    <dgm:cxn modelId="{CEC4D1B2-A3BE-40B9-8D44-2C7475B29872}" srcId="{D76E25C8-927F-4BF7-B7F9-D1AB1796CCF0}" destId="{61B07830-0099-4167-B5E4-8E771B996F99}" srcOrd="0" destOrd="0" parTransId="{DF52EEF5-40F0-473D-AB93-C132A1F4B30B}" sibTransId="{72A1306C-A68A-4D5D-AB92-8ADA2DC9E726}"/>
    <dgm:cxn modelId="{00BE95C5-6604-4ADB-8899-C24B185842FF}" type="presOf" srcId="{43F6DBF6-3FEF-4639-9861-5A16AFFB333E}" destId="{C0A011C9-21EA-4D2E-929E-B70C1454E24C}" srcOrd="0" destOrd="0" presId="urn:microsoft.com/office/officeart/2018/2/layout/IconCircleList"/>
    <dgm:cxn modelId="{4623AAC6-5407-4EA3-9E82-4D15AE72F386}" type="presOf" srcId="{65D1A1FF-4825-4B63-8C70-EF4C9927BC6E}" destId="{DA01674D-5DA2-4B7F-BC47-F764C1B06225}" srcOrd="0" destOrd="0" presId="urn:microsoft.com/office/officeart/2018/2/layout/IconCircleList"/>
    <dgm:cxn modelId="{3B02E3C6-1084-4CB6-AC12-9E578EC84C71}" srcId="{D76E25C8-927F-4BF7-B7F9-D1AB1796CCF0}" destId="{0122C1BB-C719-46A7-90C3-C6B88226290E}" srcOrd="1" destOrd="0" parTransId="{7A829CBD-5AD1-425B-BEFE-3022540858B1}" sibTransId="{AD5E2E81-D48A-4B79-9C62-923A410582BB}"/>
    <dgm:cxn modelId="{CEF8A9CF-C0F2-4697-B804-990FBCDCF3F0}" type="presOf" srcId="{C02949F8-BF23-48C1-AF24-51E2BC961D58}" destId="{D35A8339-40A1-4212-8E67-3EADBAF859C5}" srcOrd="0" destOrd="0" presId="urn:microsoft.com/office/officeart/2018/2/layout/IconCircleList"/>
    <dgm:cxn modelId="{811080D9-649A-474E-9466-CC2AB997CE9B}" srcId="{D76E25C8-927F-4BF7-B7F9-D1AB1796CCF0}" destId="{3D7F0366-9CF1-419E-95EA-771D7869D738}" srcOrd="3" destOrd="0" parTransId="{AC2B695B-233E-4CF4-95CB-9265E8B7CA1A}" sibTransId="{6550C6C6-8B8F-4D6D-B58E-2112C5F95085}"/>
    <dgm:cxn modelId="{A6E279E5-E03C-4C0C-AB0D-B82C6940F3B1}" type="presOf" srcId="{456477B2-10E2-46DE-9753-B0DEBFB7B775}" destId="{5FB62467-D728-4D05-B566-E32E33C9C748}" srcOrd="0" destOrd="0" presId="urn:microsoft.com/office/officeart/2018/2/layout/IconCircleList"/>
    <dgm:cxn modelId="{55911AE8-78A0-4465-AC6A-BB1466DAFA2E}" type="presOf" srcId="{61B07830-0099-4167-B5E4-8E771B996F99}" destId="{AF2C19DC-29D9-4E9C-B1A1-D397FC3614F2}" srcOrd="0" destOrd="0" presId="urn:microsoft.com/office/officeart/2018/2/layout/IconCircleList"/>
    <dgm:cxn modelId="{2C8ABBF1-5629-424E-A8ED-EE7E8E9F4605}" type="presOf" srcId="{EEB80F4F-704F-46F6-80EA-E090D8C51E1D}" destId="{2FCDDC08-2E35-4746-964C-F0F9240CC998}" srcOrd="0" destOrd="0" presId="urn:microsoft.com/office/officeart/2018/2/layout/IconCircleList"/>
    <dgm:cxn modelId="{168A17F5-42DD-4B1A-AF3B-FDEC2A651D56}" srcId="{D76E25C8-927F-4BF7-B7F9-D1AB1796CCF0}" destId="{EEB80F4F-704F-46F6-80EA-E090D8C51E1D}" srcOrd="2" destOrd="0" parTransId="{5C431B14-BEBE-41E6-9D71-BD1781B3A2A7}" sibTransId="{C02949F8-BF23-48C1-AF24-51E2BC961D58}"/>
    <dgm:cxn modelId="{A20453FB-3E08-4C0F-A2F0-EBCAD4002BC2}" type="presOf" srcId="{AD5E2E81-D48A-4B79-9C62-923A410582BB}" destId="{D3487EDB-EA85-4AA1-96C2-0E1FE4AD6E3D}" srcOrd="0" destOrd="0" presId="urn:microsoft.com/office/officeart/2018/2/layout/IconCircleList"/>
    <dgm:cxn modelId="{A9F8A2FD-D0C8-4081-AEE4-BE3E0E96373C}" type="presOf" srcId="{3D7F0366-9CF1-419E-95EA-771D7869D738}" destId="{1895321B-B3F8-441C-AB29-341E8C446AB0}" srcOrd="0" destOrd="0" presId="urn:microsoft.com/office/officeart/2018/2/layout/IconCircleList"/>
    <dgm:cxn modelId="{60EA33FE-75CF-4169-97C3-C244CA624D40}" srcId="{D76E25C8-927F-4BF7-B7F9-D1AB1796CCF0}" destId="{456477B2-10E2-46DE-9753-B0DEBFB7B775}" srcOrd="4" destOrd="0" parTransId="{CBADD7CB-1A87-4091-B423-A8A0E3FFB22D}" sibTransId="{65D1A1FF-4825-4B63-8C70-EF4C9927BC6E}"/>
    <dgm:cxn modelId="{B769C2F4-5956-4EB8-A486-C4D271EBCAE1}" type="presParOf" srcId="{F091A46E-A5BF-4B4C-B249-A97AAAD3CA92}" destId="{AFD2C0E0-709E-4D22-810D-5E257DA9816B}" srcOrd="0" destOrd="0" presId="urn:microsoft.com/office/officeart/2018/2/layout/IconCircleList"/>
    <dgm:cxn modelId="{1AB760BB-E5F1-4BC1-A287-3ADDB20AA61C}" type="presParOf" srcId="{AFD2C0E0-709E-4D22-810D-5E257DA9816B}" destId="{E77B44A7-1009-4555-96A8-B6079411E819}" srcOrd="0" destOrd="0" presId="urn:microsoft.com/office/officeart/2018/2/layout/IconCircleList"/>
    <dgm:cxn modelId="{E99AAC1C-ABDF-4D10-8393-E5A3101BE410}" type="presParOf" srcId="{E77B44A7-1009-4555-96A8-B6079411E819}" destId="{1ABA2BD4-FB3B-469A-9238-D52EEE5BFC0D}" srcOrd="0" destOrd="0" presId="urn:microsoft.com/office/officeart/2018/2/layout/IconCircleList"/>
    <dgm:cxn modelId="{11B0E0BA-25D3-4868-85D1-2A4B6499BEBA}" type="presParOf" srcId="{E77B44A7-1009-4555-96A8-B6079411E819}" destId="{35C716BD-9849-4391-A802-F85D977EDA8F}" srcOrd="1" destOrd="0" presId="urn:microsoft.com/office/officeart/2018/2/layout/IconCircleList"/>
    <dgm:cxn modelId="{1746DDC5-AC39-4DB0-913D-333D8F418C3D}" type="presParOf" srcId="{E77B44A7-1009-4555-96A8-B6079411E819}" destId="{A798CB6F-7ED8-4438-97D1-0DC782C73FDE}" srcOrd="2" destOrd="0" presId="urn:microsoft.com/office/officeart/2018/2/layout/IconCircleList"/>
    <dgm:cxn modelId="{FF225903-BAB4-4A74-B897-362BA524C9A4}" type="presParOf" srcId="{E77B44A7-1009-4555-96A8-B6079411E819}" destId="{AF2C19DC-29D9-4E9C-B1A1-D397FC3614F2}" srcOrd="3" destOrd="0" presId="urn:microsoft.com/office/officeart/2018/2/layout/IconCircleList"/>
    <dgm:cxn modelId="{099ECADE-EC3E-4273-A97F-9A56B9AFA1AF}" type="presParOf" srcId="{AFD2C0E0-709E-4D22-810D-5E257DA9816B}" destId="{2CAF4839-E56D-4A24-A7CB-B737F0FEBB7E}" srcOrd="1" destOrd="0" presId="urn:microsoft.com/office/officeart/2018/2/layout/IconCircleList"/>
    <dgm:cxn modelId="{05E1CAB5-43DE-4E23-8731-420F301020EA}" type="presParOf" srcId="{AFD2C0E0-709E-4D22-810D-5E257DA9816B}" destId="{4174ABF4-705A-469E-9576-52EA4623E142}" srcOrd="2" destOrd="0" presId="urn:microsoft.com/office/officeart/2018/2/layout/IconCircleList"/>
    <dgm:cxn modelId="{FADFCFFC-7B07-42D7-B1B0-A3F02AD97168}" type="presParOf" srcId="{4174ABF4-705A-469E-9576-52EA4623E142}" destId="{39DE34D6-079C-458F-8A2B-787E6D3CC217}" srcOrd="0" destOrd="0" presId="urn:microsoft.com/office/officeart/2018/2/layout/IconCircleList"/>
    <dgm:cxn modelId="{1DD409A9-755F-49BB-ACD6-110B832335A6}" type="presParOf" srcId="{4174ABF4-705A-469E-9576-52EA4623E142}" destId="{0921B710-212A-4AC4-B8AF-BA2B003968CB}" srcOrd="1" destOrd="0" presId="urn:microsoft.com/office/officeart/2018/2/layout/IconCircleList"/>
    <dgm:cxn modelId="{4C9D45D2-ED09-4B9E-87D2-8E61EB9A521B}" type="presParOf" srcId="{4174ABF4-705A-469E-9576-52EA4623E142}" destId="{36229AEF-9820-4A68-A1E2-28FD62FB222B}" srcOrd="2" destOrd="0" presId="urn:microsoft.com/office/officeart/2018/2/layout/IconCircleList"/>
    <dgm:cxn modelId="{B9FB6399-F416-4016-B76C-4FD2419FAAA5}" type="presParOf" srcId="{4174ABF4-705A-469E-9576-52EA4623E142}" destId="{451AF923-35AD-4E4F-91F3-61102952CEE0}" srcOrd="3" destOrd="0" presId="urn:microsoft.com/office/officeart/2018/2/layout/IconCircleList"/>
    <dgm:cxn modelId="{6EA7694F-4C65-46A9-8C9F-D529703F9610}" type="presParOf" srcId="{AFD2C0E0-709E-4D22-810D-5E257DA9816B}" destId="{D3487EDB-EA85-4AA1-96C2-0E1FE4AD6E3D}" srcOrd="3" destOrd="0" presId="urn:microsoft.com/office/officeart/2018/2/layout/IconCircleList"/>
    <dgm:cxn modelId="{2EBA22F8-2FC6-4A6C-9110-7A0EA1608B54}" type="presParOf" srcId="{AFD2C0E0-709E-4D22-810D-5E257DA9816B}" destId="{1E8C9155-7121-4D91-89CE-E861309D59BD}" srcOrd="4" destOrd="0" presId="urn:microsoft.com/office/officeart/2018/2/layout/IconCircleList"/>
    <dgm:cxn modelId="{5391D4F4-3DA6-482A-934D-1D5318DA9F14}" type="presParOf" srcId="{1E8C9155-7121-4D91-89CE-E861309D59BD}" destId="{14C91358-4EA5-499E-8807-F7FE23536DBC}" srcOrd="0" destOrd="0" presId="urn:microsoft.com/office/officeart/2018/2/layout/IconCircleList"/>
    <dgm:cxn modelId="{AA814EFE-DC72-43A0-8C8E-E665BD69CB94}" type="presParOf" srcId="{1E8C9155-7121-4D91-89CE-E861309D59BD}" destId="{F3FEBDB5-C28E-49E3-9F21-2E8753BF5D7A}" srcOrd="1" destOrd="0" presId="urn:microsoft.com/office/officeart/2018/2/layout/IconCircleList"/>
    <dgm:cxn modelId="{95DD0BB0-A8EE-445E-AAC4-4327536F5020}" type="presParOf" srcId="{1E8C9155-7121-4D91-89CE-E861309D59BD}" destId="{87D9AAD0-B7A5-422C-95DB-4C480B02F692}" srcOrd="2" destOrd="0" presId="urn:microsoft.com/office/officeart/2018/2/layout/IconCircleList"/>
    <dgm:cxn modelId="{E1A156BA-379E-4FE7-9612-8BD4FABAD061}" type="presParOf" srcId="{1E8C9155-7121-4D91-89CE-E861309D59BD}" destId="{2FCDDC08-2E35-4746-964C-F0F9240CC998}" srcOrd="3" destOrd="0" presId="urn:microsoft.com/office/officeart/2018/2/layout/IconCircleList"/>
    <dgm:cxn modelId="{A81252C4-D116-4144-8760-CEB1ACF134B8}" type="presParOf" srcId="{AFD2C0E0-709E-4D22-810D-5E257DA9816B}" destId="{D35A8339-40A1-4212-8E67-3EADBAF859C5}" srcOrd="5" destOrd="0" presId="urn:microsoft.com/office/officeart/2018/2/layout/IconCircleList"/>
    <dgm:cxn modelId="{C55AC8C2-D22C-45D9-8EA4-E628C1A6AE46}" type="presParOf" srcId="{AFD2C0E0-709E-4D22-810D-5E257DA9816B}" destId="{903044CA-B7B5-45D8-A0F0-B1C3CA9FDA8C}" srcOrd="6" destOrd="0" presId="urn:microsoft.com/office/officeart/2018/2/layout/IconCircleList"/>
    <dgm:cxn modelId="{1C79EB8B-71CE-44E5-BD48-8B2339D933DA}" type="presParOf" srcId="{903044CA-B7B5-45D8-A0F0-B1C3CA9FDA8C}" destId="{034E7B91-6D3C-4D81-8E30-64A73D357780}" srcOrd="0" destOrd="0" presId="urn:microsoft.com/office/officeart/2018/2/layout/IconCircleList"/>
    <dgm:cxn modelId="{D8A2131A-D6CC-4B74-B44D-E5F8D9BF942A}" type="presParOf" srcId="{903044CA-B7B5-45D8-A0F0-B1C3CA9FDA8C}" destId="{E5F0682B-1C81-4BEE-AABF-F765DE82069E}" srcOrd="1" destOrd="0" presId="urn:microsoft.com/office/officeart/2018/2/layout/IconCircleList"/>
    <dgm:cxn modelId="{0BCAC5EC-1315-4368-82E9-000030668010}" type="presParOf" srcId="{903044CA-B7B5-45D8-A0F0-B1C3CA9FDA8C}" destId="{FA1DE765-5BCD-4479-A835-A386BB246C95}" srcOrd="2" destOrd="0" presId="urn:microsoft.com/office/officeart/2018/2/layout/IconCircleList"/>
    <dgm:cxn modelId="{0808298C-E4B2-41E0-ABBF-76ACB5C37699}" type="presParOf" srcId="{903044CA-B7B5-45D8-A0F0-B1C3CA9FDA8C}" destId="{1895321B-B3F8-441C-AB29-341E8C446AB0}" srcOrd="3" destOrd="0" presId="urn:microsoft.com/office/officeart/2018/2/layout/IconCircleList"/>
    <dgm:cxn modelId="{043D3BBD-0642-4B0A-AF2E-F0B08951AD67}" type="presParOf" srcId="{AFD2C0E0-709E-4D22-810D-5E257DA9816B}" destId="{6987217F-0201-47E3-A9BB-A89CE1321B22}" srcOrd="7" destOrd="0" presId="urn:microsoft.com/office/officeart/2018/2/layout/IconCircleList"/>
    <dgm:cxn modelId="{E527CF8E-33FD-46CF-A672-4737C9CBD628}" type="presParOf" srcId="{AFD2C0E0-709E-4D22-810D-5E257DA9816B}" destId="{97B264FD-35A6-4C14-B02B-4BD65BB42FE9}" srcOrd="8" destOrd="0" presId="urn:microsoft.com/office/officeart/2018/2/layout/IconCircleList"/>
    <dgm:cxn modelId="{8EFF6134-5E0F-4595-BD3E-B381983644B9}" type="presParOf" srcId="{97B264FD-35A6-4C14-B02B-4BD65BB42FE9}" destId="{D7966B9B-377E-4590-85D7-D72A5156AC27}" srcOrd="0" destOrd="0" presId="urn:microsoft.com/office/officeart/2018/2/layout/IconCircleList"/>
    <dgm:cxn modelId="{307F7753-D529-4223-8ACE-C1256FEB6825}" type="presParOf" srcId="{97B264FD-35A6-4C14-B02B-4BD65BB42FE9}" destId="{7FE0597B-5DE7-458F-8E3F-FA6E454F1DA8}" srcOrd="1" destOrd="0" presId="urn:microsoft.com/office/officeart/2018/2/layout/IconCircleList"/>
    <dgm:cxn modelId="{1C129108-1C61-485B-BC71-0C1711163F12}" type="presParOf" srcId="{97B264FD-35A6-4C14-B02B-4BD65BB42FE9}" destId="{E93D9131-3D54-4560-8D4E-27AC8C8025DC}" srcOrd="2" destOrd="0" presId="urn:microsoft.com/office/officeart/2018/2/layout/IconCircleList"/>
    <dgm:cxn modelId="{A6744418-C244-4EDA-894E-DE402D878B7D}" type="presParOf" srcId="{97B264FD-35A6-4C14-B02B-4BD65BB42FE9}" destId="{5FB62467-D728-4D05-B566-E32E33C9C748}" srcOrd="3" destOrd="0" presId="urn:microsoft.com/office/officeart/2018/2/layout/IconCircleList"/>
    <dgm:cxn modelId="{85FA0606-42E8-46B1-A9EB-D0A6728277F2}" type="presParOf" srcId="{AFD2C0E0-709E-4D22-810D-5E257DA9816B}" destId="{DA01674D-5DA2-4B7F-BC47-F764C1B06225}" srcOrd="9" destOrd="0" presId="urn:microsoft.com/office/officeart/2018/2/layout/IconCircleList"/>
    <dgm:cxn modelId="{D8147997-EFA9-454F-A08E-27B09C298ADC}" type="presParOf" srcId="{AFD2C0E0-709E-4D22-810D-5E257DA9816B}" destId="{402328B3-A1A7-4621-9D83-0EE5BB4DD0B8}" srcOrd="10" destOrd="0" presId="urn:microsoft.com/office/officeart/2018/2/layout/IconCircleList"/>
    <dgm:cxn modelId="{657FFD53-44C6-411D-89E7-CBBEB6610C06}" type="presParOf" srcId="{402328B3-A1A7-4621-9D83-0EE5BB4DD0B8}" destId="{3F28BAB5-B405-4006-B3A2-3B6E2745525C}" srcOrd="0" destOrd="0" presId="urn:microsoft.com/office/officeart/2018/2/layout/IconCircleList"/>
    <dgm:cxn modelId="{F0274D8A-0207-4322-81F0-C17125CAA4CF}" type="presParOf" srcId="{402328B3-A1A7-4621-9D83-0EE5BB4DD0B8}" destId="{F858367F-3627-462A-BD72-6A05B4AB0A6F}" srcOrd="1" destOrd="0" presId="urn:microsoft.com/office/officeart/2018/2/layout/IconCircleList"/>
    <dgm:cxn modelId="{44FE45D9-D54B-4AD0-85C6-B013BD281093}" type="presParOf" srcId="{402328B3-A1A7-4621-9D83-0EE5BB4DD0B8}" destId="{5E45CBA0-BA01-4B59-81FE-5F1EC74BD450}" srcOrd="2" destOrd="0" presId="urn:microsoft.com/office/officeart/2018/2/layout/IconCircleList"/>
    <dgm:cxn modelId="{B7464256-9CCA-4E9B-9D86-FA57CCE14A8E}" type="presParOf" srcId="{402328B3-A1A7-4621-9D83-0EE5BB4DD0B8}" destId="{C0A011C9-21EA-4D2E-929E-B70C1454E24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8D1584-7D0E-44AD-A1C1-803B51F94E4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21F0187-30B0-499B-876B-26E9E2597166}">
      <dgm:prSet/>
      <dgm:spPr/>
      <dgm:t>
        <a:bodyPr/>
        <a:lstStyle/>
        <a:p>
          <a:pPr>
            <a:lnSpc>
              <a:spcPct val="100000"/>
            </a:lnSpc>
          </a:pPr>
          <a:r>
            <a:rPr lang="en-US" b="0" i="0" baseline="0"/>
            <a:t>AI at the edge requires trade-offs</a:t>
          </a:r>
          <a:br>
            <a:rPr lang="en-US" b="0" i="0" baseline="0"/>
          </a:br>
          <a:r>
            <a:rPr lang="en-US" b="0" i="0" baseline="0"/>
            <a:t>Balancing model complexity with hardware limitations is essential</a:t>
          </a:r>
          <a:endParaRPr lang="en-US"/>
        </a:p>
      </dgm:t>
    </dgm:pt>
    <dgm:pt modelId="{69305941-1DC9-4902-B522-770E86620770}" type="parTrans" cxnId="{51FB5853-58D7-4254-B473-60FDB02BD490}">
      <dgm:prSet/>
      <dgm:spPr/>
      <dgm:t>
        <a:bodyPr/>
        <a:lstStyle/>
        <a:p>
          <a:endParaRPr lang="en-US"/>
        </a:p>
      </dgm:t>
    </dgm:pt>
    <dgm:pt modelId="{9E618DC0-EE30-425E-BDAF-A8A793FF61B2}" type="sibTrans" cxnId="{51FB5853-58D7-4254-B473-60FDB02BD490}">
      <dgm:prSet/>
      <dgm:spPr/>
      <dgm:t>
        <a:bodyPr/>
        <a:lstStyle/>
        <a:p>
          <a:endParaRPr lang="en-US"/>
        </a:p>
      </dgm:t>
    </dgm:pt>
    <dgm:pt modelId="{FCCF3A55-F9B0-4659-BB4B-58FB35595C9A}">
      <dgm:prSet/>
      <dgm:spPr/>
      <dgm:t>
        <a:bodyPr/>
        <a:lstStyle/>
        <a:p>
          <a:pPr>
            <a:lnSpc>
              <a:spcPct val="100000"/>
            </a:lnSpc>
          </a:pPr>
          <a:r>
            <a:rPr lang="en-US" b="0" i="0" baseline="0"/>
            <a:t>Security is critical for smart environments</a:t>
          </a:r>
          <a:br>
            <a:rPr lang="en-US" b="0" i="0" baseline="0"/>
          </a:br>
          <a:r>
            <a:rPr lang="en-US" b="0" i="0" baseline="0"/>
            <a:t>A strong system design must account for network, device, and human vulnerabilities</a:t>
          </a:r>
          <a:endParaRPr lang="en-US"/>
        </a:p>
      </dgm:t>
    </dgm:pt>
    <dgm:pt modelId="{6FE38123-EF2B-4D23-80FD-937FA10167FD}" type="parTrans" cxnId="{AD07F295-C5FA-4D11-9190-932DD02A24C1}">
      <dgm:prSet/>
      <dgm:spPr/>
      <dgm:t>
        <a:bodyPr/>
        <a:lstStyle/>
        <a:p>
          <a:endParaRPr lang="en-US"/>
        </a:p>
      </dgm:t>
    </dgm:pt>
    <dgm:pt modelId="{3AABBD28-E436-4E0C-B5F9-FD0BE00BF083}" type="sibTrans" cxnId="{AD07F295-C5FA-4D11-9190-932DD02A24C1}">
      <dgm:prSet/>
      <dgm:spPr/>
      <dgm:t>
        <a:bodyPr/>
        <a:lstStyle/>
        <a:p>
          <a:endParaRPr lang="en-US"/>
        </a:p>
      </dgm:t>
    </dgm:pt>
    <dgm:pt modelId="{C2C542EA-72F3-47B2-9167-576BEE50E519}">
      <dgm:prSet/>
      <dgm:spPr/>
      <dgm:t>
        <a:bodyPr/>
        <a:lstStyle/>
        <a:p>
          <a:pPr>
            <a:lnSpc>
              <a:spcPct val="100000"/>
            </a:lnSpc>
          </a:pPr>
          <a:r>
            <a:rPr lang="en-US" b="0" i="0" baseline="0"/>
            <a:t>Conceptual design is just as important as code</a:t>
          </a:r>
          <a:br>
            <a:rPr lang="en-US" b="0" i="0" baseline="0"/>
          </a:br>
          <a:r>
            <a:rPr lang="en-US" b="0" i="0" baseline="0"/>
            <a:t>Projects required high-level planning, not just implementation</a:t>
          </a:r>
          <a:endParaRPr lang="en-US"/>
        </a:p>
      </dgm:t>
    </dgm:pt>
    <dgm:pt modelId="{0C5B22F2-DDFE-4574-9CCC-18A97BAB60D9}" type="parTrans" cxnId="{661CC735-E478-4AD5-B986-243313487B1E}">
      <dgm:prSet/>
      <dgm:spPr/>
      <dgm:t>
        <a:bodyPr/>
        <a:lstStyle/>
        <a:p>
          <a:endParaRPr lang="en-US"/>
        </a:p>
      </dgm:t>
    </dgm:pt>
    <dgm:pt modelId="{70868B87-0023-4F1E-B581-708B3942401F}" type="sibTrans" cxnId="{661CC735-E478-4AD5-B986-243313487B1E}">
      <dgm:prSet/>
      <dgm:spPr/>
      <dgm:t>
        <a:bodyPr/>
        <a:lstStyle/>
        <a:p>
          <a:endParaRPr lang="en-US"/>
        </a:p>
      </dgm:t>
    </dgm:pt>
    <dgm:pt modelId="{D902ACB3-862E-4727-BC03-678FD26B66FE}">
      <dgm:prSet/>
      <dgm:spPr/>
      <dgm:t>
        <a:bodyPr/>
        <a:lstStyle/>
        <a:p>
          <a:pPr>
            <a:lnSpc>
              <a:spcPct val="100000"/>
            </a:lnSpc>
          </a:pPr>
          <a:r>
            <a:rPr lang="en-US" b="0" i="0" baseline="0"/>
            <a:t>Continuous learning improves model performance</a:t>
          </a:r>
          <a:br>
            <a:rPr lang="en-US" b="0" i="0" baseline="0"/>
          </a:br>
          <a:r>
            <a:rPr lang="en-US" b="0" i="0" baseline="0"/>
            <a:t>Feedback loops and retraining are vital in dynamic environments</a:t>
          </a:r>
          <a:endParaRPr lang="en-US"/>
        </a:p>
      </dgm:t>
    </dgm:pt>
    <dgm:pt modelId="{6C177468-192D-436A-9380-754FB2FEA79E}" type="parTrans" cxnId="{91F8B611-0EC6-47CE-8FDA-72676FA502C9}">
      <dgm:prSet/>
      <dgm:spPr/>
      <dgm:t>
        <a:bodyPr/>
        <a:lstStyle/>
        <a:p>
          <a:endParaRPr lang="en-US"/>
        </a:p>
      </dgm:t>
    </dgm:pt>
    <dgm:pt modelId="{C2005058-41BA-4B0C-AFCE-FB06842680B4}" type="sibTrans" cxnId="{91F8B611-0EC6-47CE-8FDA-72676FA502C9}">
      <dgm:prSet/>
      <dgm:spPr/>
      <dgm:t>
        <a:bodyPr/>
        <a:lstStyle/>
        <a:p>
          <a:endParaRPr lang="en-US"/>
        </a:p>
      </dgm:t>
    </dgm:pt>
    <dgm:pt modelId="{F4D687C8-A575-496A-B2E8-408710A07A71}">
      <dgm:prSet/>
      <dgm:spPr/>
      <dgm:t>
        <a:bodyPr/>
        <a:lstStyle/>
        <a:p>
          <a:pPr>
            <a:lnSpc>
              <a:spcPct val="100000"/>
            </a:lnSpc>
          </a:pPr>
          <a:r>
            <a:rPr lang="en-US" b="0" i="0" baseline="0"/>
            <a:t>Privacy-first design matters</a:t>
          </a:r>
          <a:br>
            <a:rPr lang="en-US" b="0" i="0" baseline="0"/>
          </a:br>
          <a:r>
            <a:rPr lang="en-US" b="0" i="0" baseline="0"/>
            <a:t>Edge AI can reduce cloud dependency and protect sensitive data</a:t>
          </a:r>
          <a:endParaRPr lang="en-US"/>
        </a:p>
      </dgm:t>
    </dgm:pt>
    <dgm:pt modelId="{FD17A270-C09A-4CE3-889F-7DEBC8B88155}" type="parTrans" cxnId="{44EA287F-438F-49D1-8D7F-7699C6020A9C}">
      <dgm:prSet/>
      <dgm:spPr/>
      <dgm:t>
        <a:bodyPr/>
        <a:lstStyle/>
        <a:p>
          <a:endParaRPr lang="en-US"/>
        </a:p>
      </dgm:t>
    </dgm:pt>
    <dgm:pt modelId="{F6992B2A-C507-479C-8912-D3EF483703FF}" type="sibTrans" cxnId="{44EA287F-438F-49D1-8D7F-7699C6020A9C}">
      <dgm:prSet/>
      <dgm:spPr/>
      <dgm:t>
        <a:bodyPr/>
        <a:lstStyle/>
        <a:p>
          <a:endParaRPr lang="en-US"/>
        </a:p>
      </dgm:t>
    </dgm:pt>
    <dgm:pt modelId="{4CB7B9D3-7A08-4CF3-9DA6-C043142451BF}">
      <dgm:prSet/>
      <dgm:spPr/>
      <dgm:t>
        <a:bodyPr/>
        <a:lstStyle/>
        <a:p>
          <a:pPr>
            <a:lnSpc>
              <a:spcPct val="100000"/>
            </a:lnSpc>
          </a:pPr>
          <a:r>
            <a:rPr lang="en-US" b="0" i="0" baseline="0"/>
            <a:t>The right tools make all the difference</a:t>
          </a:r>
          <a:br>
            <a:rPr lang="en-US" b="0" i="0" baseline="0"/>
          </a:br>
          <a:r>
            <a:rPr lang="en-US" b="0" i="0" baseline="0"/>
            <a:t>Tools like VS Code, Colab, Edge Impulse CLI, and TensorFlow Lite made development smoother</a:t>
          </a:r>
          <a:endParaRPr lang="en-US"/>
        </a:p>
      </dgm:t>
    </dgm:pt>
    <dgm:pt modelId="{14C561A6-BA4C-4DB4-9376-D3FA692788E2}" type="parTrans" cxnId="{E74EF492-6572-4A77-87ED-2975295D18A1}">
      <dgm:prSet/>
      <dgm:spPr/>
      <dgm:t>
        <a:bodyPr/>
        <a:lstStyle/>
        <a:p>
          <a:endParaRPr lang="en-US"/>
        </a:p>
      </dgm:t>
    </dgm:pt>
    <dgm:pt modelId="{A9FC95A2-F0A7-4083-B470-573BF583F50B}" type="sibTrans" cxnId="{E74EF492-6572-4A77-87ED-2975295D18A1}">
      <dgm:prSet/>
      <dgm:spPr/>
      <dgm:t>
        <a:bodyPr/>
        <a:lstStyle/>
        <a:p>
          <a:endParaRPr lang="en-US"/>
        </a:p>
      </dgm:t>
    </dgm:pt>
    <dgm:pt modelId="{E897E77C-E795-40BE-943A-5B19C108A999}" type="pres">
      <dgm:prSet presAssocID="{BA8D1584-7D0E-44AD-A1C1-803B51F94E45}" presName="root" presStyleCnt="0">
        <dgm:presLayoutVars>
          <dgm:dir/>
          <dgm:resizeHandles val="exact"/>
        </dgm:presLayoutVars>
      </dgm:prSet>
      <dgm:spPr/>
    </dgm:pt>
    <dgm:pt modelId="{027E1FB6-8109-43DD-94F8-7C5FE6D244FA}" type="pres">
      <dgm:prSet presAssocID="{121F0187-30B0-499B-876B-26E9E2597166}" presName="compNode" presStyleCnt="0"/>
      <dgm:spPr/>
    </dgm:pt>
    <dgm:pt modelId="{B257083E-6F04-429D-8BAB-970EC1941E67}" type="pres">
      <dgm:prSet presAssocID="{121F0187-30B0-499B-876B-26E9E2597166}" presName="bgRect" presStyleLbl="bgShp" presStyleIdx="0" presStyleCnt="6"/>
      <dgm:spPr/>
    </dgm:pt>
    <dgm:pt modelId="{325E000A-63D1-466A-B055-A1F58CECDEF5}" type="pres">
      <dgm:prSet presAssocID="{121F0187-30B0-499B-876B-26E9E259716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77FD1B2-CA03-4E30-A2CD-A2B5847A5F4B}" type="pres">
      <dgm:prSet presAssocID="{121F0187-30B0-499B-876B-26E9E2597166}" presName="spaceRect" presStyleCnt="0"/>
      <dgm:spPr/>
    </dgm:pt>
    <dgm:pt modelId="{E499A67C-C302-4FEA-9504-1BCA521BD901}" type="pres">
      <dgm:prSet presAssocID="{121F0187-30B0-499B-876B-26E9E2597166}" presName="parTx" presStyleLbl="revTx" presStyleIdx="0" presStyleCnt="6">
        <dgm:presLayoutVars>
          <dgm:chMax val="0"/>
          <dgm:chPref val="0"/>
        </dgm:presLayoutVars>
      </dgm:prSet>
      <dgm:spPr/>
    </dgm:pt>
    <dgm:pt modelId="{976C4772-CADC-49E6-9F70-88B278FCEF44}" type="pres">
      <dgm:prSet presAssocID="{9E618DC0-EE30-425E-BDAF-A8A793FF61B2}" presName="sibTrans" presStyleCnt="0"/>
      <dgm:spPr/>
    </dgm:pt>
    <dgm:pt modelId="{AAA8DB3D-B8C9-4081-84CC-4A8623F641FD}" type="pres">
      <dgm:prSet presAssocID="{FCCF3A55-F9B0-4659-BB4B-58FB35595C9A}" presName="compNode" presStyleCnt="0"/>
      <dgm:spPr/>
    </dgm:pt>
    <dgm:pt modelId="{4B4A37F5-FB69-4EED-81C1-A66419BF62A7}" type="pres">
      <dgm:prSet presAssocID="{FCCF3A55-F9B0-4659-BB4B-58FB35595C9A}" presName="bgRect" presStyleLbl="bgShp" presStyleIdx="1" presStyleCnt="6"/>
      <dgm:spPr/>
    </dgm:pt>
    <dgm:pt modelId="{77E71D45-B3A3-4648-A3EC-E9E4D41F5D3B}" type="pres">
      <dgm:prSet presAssocID="{FCCF3A55-F9B0-4659-BB4B-58FB35595C9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358A32E0-21AF-4F91-9F3D-6F41282997A7}" type="pres">
      <dgm:prSet presAssocID="{FCCF3A55-F9B0-4659-BB4B-58FB35595C9A}" presName="spaceRect" presStyleCnt="0"/>
      <dgm:spPr/>
    </dgm:pt>
    <dgm:pt modelId="{21BBAA4B-351A-4068-9A7B-026853F5897D}" type="pres">
      <dgm:prSet presAssocID="{FCCF3A55-F9B0-4659-BB4B-58FB35595C9A}" presName="parTx" presStyleLbl="revTx" presStyleIdx="1" presStyleCnt="6">
        <dgm:presLayoutVars>
          <dgm:chMax val="0"/>
          <dgm:chPref val="0"/>
        </dgm:presLayoutVars>
      </dgm:prSet>
      <dgm:spPr/>
    </dgm:pt>
    <dgm:pt modelId="{53C0FB2C-3217-44A7-9963-0F3239512977}" type="pres">
      <dgm:prSet presAssocID="{3AABBD28-E436-4E0C-B5F9-FD0BE00BF083}" presName="sibTrans" presStyleCnt="0"/>
      <dgm:spPr/>
    </dgm:pt>
    <dgm:pt modelId="{AC32D4D4-700C-4953-B3C8-F3D963781C3D}" type="pres">
      <dgm:prSet presAssocID="{C2C542EA-72F3-47B2-9167-576BEE50E519}" presName="compNode" presStyleCnt="0"/>
      <dgm:spPr/>
    </dgm:pt>
    <dgm:pt modelId="{356BADE5-A3C8-4297-9E47-30DAA7C7604F}" type="pres">
      <dgm:prSet presAssocID="{C2C542EA-72F3-47B2-9167-576BEE50E519}" presName="bgRect" presStyleLbl="bgShp" presStyleIdx="2" presStyleCnt="6"/>
      <dgm:spPr/>
    </dgm:pt>
    <dgm:pt modelId="{3D724A48-A048-422B-A683-BE76219A3535}" type="pres">
      <dgm:prSet presAssocID="{C2C542EA-72F3-47B2-9167-576BEE50E5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E4770E7A-8FB0-4138-87C7-5D1A10800DA7}" type="pres">
      <dgm:prSet presAssocID="{C2C542EA-72F3-47B2-9167-576BEE50E519}" presName="spaceRect" presStyleCnt="0"/>
      <dgm:spPr/>
    </dgm:pt>
    <dgm:pt modelId="{AC031C80-B071-4517-84B9-E8913B7A7725}" type="pres">
      <dgm:prSet presAssocID="{C2C542EA-72F3-47B2-9167-576BEE50E519}" presName="parTx" presStyleLbl="revTx" presStyleIdx="2" presStyleCnt="6">
        <dgm:presLayoutVars>
          <dgm:chMax val="0"/>
          <dgm:chPref val="0"/>
        </dgm:presLayoutVars>
      </dgm:prSet>
      <dgm:spPr/>
    </dgm:pt>
    <dgm:pt modelId="{8E4DD5F8-C913-4BE3-9D54-38A3A910F567}" type="pres">
      <dgm:prSet presAssocID="{70868B87-0023-4F1E-B581-708B3942401F}" presName="sibTrans" presStyleCnt="0"/>
      <dgm:spPr/>
    </dgm:pt>
    <dgm:pt modelId="{8AFC3762-AD45-479D-8B51-9A945FB63396}" type="pres">
      <dgm:prSet presAssocID="{D902ACB3-862E-4727-BC03-678FD26B66FE}" presName="compNode" presStyleCnt="0"/>
      <dgm:spPr/>
    </dgm:pt>
    <dgm:pt modelId="{2BBBF58A-A6ED-49D8-A055-FDAF9A3FCD18}" type="pres">
      <dgm:prSet presAssocID="{D902ACB3-862E-4727-BC03-678FD26B66FE}" presName="bgRect" presStyleLbl="bgShp" presStyleIdx="3" presStyleCnt="6"/>
      <dgm:spPr/>
    </dgm:pt>
    <dgm:pt modelId="{DAE7A9E9-BB3D-448A-AB75-848AB9A2594B}" type="pres">
      <dgm:prSet presAssocID="{D902ACB3-862E-4727-BC03-678FD26B66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5013BCF8-E49D-41C0-8D08-652543EFD722}" type="pres">
      <dgm:prSet presAssocID="{D902ACB3-862E-4727-BC03-678FD26B66FE}" presName="spaceRect" presStyleCnt="0"/>
      <dgm:spPr/>
    </dgm:pt>
    <dgm:pt modelId="{31140C68-4841-4BC8-A2CA-87C0E49A924F}" type="pres">
      <dgm:prSet presAssocID="{D902ACB3-862E-4727-BC03-678FD26B66FE}" presName="parTx" presStyleLbl="revTx" presStyleIdx="3" presStyleCnt="6">
        <dgm:presLayoutVars>
          <dgm:chMax val="0"/>
          <dgm:chPref val="0"/>
        </dgm:presLayoutVars>
      </dgm:prSet>
      <dgm:spPr/>
    </dgm:pt>
    <dgm:pt modelId="{29E3CB3B-13D0-4385-96B0-4D07190ED35F}" type="pres">
      <dgm:prSet presAssocID="{C2005058-41BA-4B0C-AFCE-FB06842680B4}" presName="sibTrans" presStyleCnt="0"/>
      <dgm:spPr/>
    </dgm:pt>
    <dgm:pt modelId="{D5F17CF1-B559-4958-A14F-1E8460961587}" type="pres">
      <dgm:prSet presAssocID="{F4D687C8-A575-496A-B2E8-408710A07A71}" presName="compNode" presStyleCnt="0"/>
      <dgm:spPr/>
    </dgm:pt>
    <dgm:pt modelId="{B2CF19FF-4A8F-4BE5-9AC4-2CAD741D9340}" type="pres">
      <dgm:prSet presAssocID="{F4D687C8-A575-496A-B2E8-408710A07A71}" presName="bgRect" presStyleLbl="bgShp" presStyleIdx="4" presStyleCnt="6"/>
      <dgm:spPr/>
    </dgm:pt>
    <dgm:pt modelId="{919A6BAB-1E3D-44A4-9F82-FBEE324F1C8B}" type="pres">
      <dgm:prSet presAssocID="{F4D687C8-A575-496A-B2E8-408710A07A7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CF4F3A95-C2DD-4F09-85F0-4AADD9FB7AEF}" type="pres">
      <dgm:prSet presAssocID="{F4D687C8-A575-496A-B2E8-408710A07A71}" presName="spaceRect" presStyleCnt="0"/>
      <dgm:spPr/>
    </dgm:pt>
    <dgm:pt modelId="{C11E1932-F82F-4A4D-AB6C-72942C60C98E}" type="pres">
      <dgm:prSet presAssocID="{F4D687C8-A575-496A-B2E8-408710A07A71}" presName="parTx" presStyleLbl="revTx" presStyleIdx="4" presStyleCnt="6">
        <dgm:presLayoutVars>
          <dgm:chMax val="0"/>
          <dgm:chPref val="0"/>
        </dgm:presLayoutVars>
      </dgm:prSet>
      <dgm:spPr/>
    </dgm:pt>
    <dgm:pt modelId="{C7D976C1-0DE2-4CAB-9FEA-B87529DEE934}" type="pres">
      <dgm:prSet presAssocID="{F6992B2A-C507-479C-8912-D3EF483703FF}" presName="sibTrans" presStyleCnt="0"/>
      <dgm:spPr/>
    </dgm:pt>
    <dgm:pt modelId="{0A6AF4EB-ACC6-4523-97B8-3C98BC7B5884}" type="pres">
      <dgm:prSet presAssocID="{4CB7B9D3-7A08-4CF3-9DA6-C043142451BF}" presName="compNode" presStyleCnt="0"/>
      <dgm:spPr/>
    </dgm:pt>
    <dgm:pt modelId="{85AA0B0F-804C-4B65-A055-59E514C4DBB5}" type="pres">
      <dgm:prSet presAssocID="{4CB7B9D3-7A08-4CF3-9DA6-C043142451BF}" presName="bgRect" presStyleLbl="bgShp" presStyleIdx="5" presStyleCnt="6"/>
      <dgm:spPr/>
    </dgm:pt>
    <dgm:pt modelId="{6ECDC2F4-B262-4111-840E-910880250BFC}" type="pres">
      <dgm:prSet presAssocID="{4CB7B9D3-7A08-4CF3-9DA6-C043142451B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ools"/>
        </a:ext>
      </dgm:extLst>
    </dgm:pt>
    <dgm:pt modelId="{C7F8171A-A0B8-4D21-B76F-13521DAFFE4B}" type="pres">
      <dgm:prSet presAssocID="{4CB7B9D3-7A08-4CF3-9DA6-C043142451BF}" presName="spaceRect" presStyleCnt="0"/>
      <dgm:spPr/>
    </dgm:pt>
    <dgm:pt modelId="{FE003E1D-FB49-46B5-9702-ADA7C14A24A1}" type="pres">
      <dgm:prSet presAssocID="{4CB7B9D3-7A08-4CF3-9DA6-C043142451BF}" presName="parTx" presStyleLbl="revTx" presStyleIdx="5" presStyleCnt="6">
        <dgm:presLayoutVars>
          <dgm:chMax val="0"/>
          <dgm:chPref val="0"/>
        </dgm:presLayoutVars>
      </dgm:prSet>
      <dgm:spPr/>
    </dgm:pt>
  </dgm:ptLst>
  <dgm:cxnLst>
    <dgm:cxn modelId="{91F8B611-0EC6-47CE-8FDA-72676FA502C9}" srcId="{BA8D1584-7D0E-44AD-A1C1-803B51F94E45}" destId="{D902ACB3-862E-4727-BC03-678FD26B66FE}" srcOrd="3" destOrd="0" parTransId="{6C177468-192D-436A-9380-754FB2FEA79E}" sibTransId="{C2005058-41BA-4B0C-AFCE-FB06842680B4}"/>
    <dgm:cxn modelId="{661CC735-E478-4AD5-B986-243313487B1E}" srcId="{BA8D1584-7D0E-44AD-A1C1-803B51F94E45}" destId="{C2C542EA-72F3-47B2-9167-576BEE50E519}" srcOrd="2" destOrd="0" parTransId="{0C5B22F2-DDFE-4574-9CCC-18A97BAB60D9}" sibTransId="{70868B87-0023-4F1E-B581-708B3942401F}"/>
    <dgm:cxn modelId="{D0D6726A-336F-4A6E-9B74-E34AB983F5EF}" type="presOf" srcId="{121F0187-30B0-499B-876B-26E9E2597166}" destId="{E499A67C-C302-4FEA-9504-1BCA521BD901}" srcOrd="0" destOrd="0" presId="urn:microsoft.com/office/officeart/2018/2/layout/IconVerticalSolidList"/>
    <dgm:cxn modelId="{51FB5853-58D7-4254-B473-60FDB02BD490}" srcId="{BA8D1584-7D0E-44AD-A1C1-803B51F94E45}" destId="{121F0187-30B0-499B-876B-26E9E2597166}" srcOrd="0" destOrd="0" parTransId="{69305941-1DC9-4902-B522-770E86620770}" sibTransId="{9E618DC0-EE30-425E-BDAF-A8A793FF61B2}"/>
    <dgm:cxn modelId="{44EA287F-438F-49D1-8D7F-7699C6020A9C}" srcId="{BA8D1584-7D0E-44AD-A1C1-803B51F94E45}" destId="{F4D687C8-A575-496A-B2E8-408710A07A71}" srcOrd="4" destOrd="0" parTransId="{FD17A270-C09A-4CE3-889F-7DEBC8B88155}" sibTransId="{F6992B2A-C507-479C-8912-D3EF483703FF}"/>
    <dgm:cxn modelId="{D0E2A986-2D0D-4FF9-B4FB-A0B2E0F283EC}" type="presOf" srcId="{C2C542EA-72F3-47B2-9167-576BEE50E519}" destId="{AC031C80-B071-4517-84B9-E8913B7A7725}" srcOrd="0" destOrd="0" presId="urn:microsoft.com/office/officeart/2018/2/layout/IconVerticalSolidList"/>
    <dgm:cxn modelId="{E74EF492-6572-4A77-87ED-2975295D18A1}" srcId="{BA8D1584-7D0E-44AD-A1C1-803B51F94E45}" destId="{4CB7B9D3-7A08-4CF3-9DA6-C043142451BF}" srcOrd="5" destOrd="0" parTransId="{14C561A6-BA4C-4DB4-9376-D3FA692788E2}" sibTransId="{A9FC95A2-F0A7-4083-B470-573BF583F50B}"/>
    <dgm:cxn modelId="{AD07F295-C5FA-4D11-9190-932DD02A24C1}" srcId="{BA8D1584-7D0E-44AD-A1C1-803B51F94E45}" destId="{FCCF3A55-F9B0-4659-BB4B-58FB35595C9A}" srcOrd="1" destOrd="0" parTransId="{6FE38123-EF2B-4D23-80FD-937FA10167FD}" sibTransId="{3AABBD28-E436-4E0C-B5F9-FD0BE00BF083}"/>
    <dgm:cxn modelId="{D21C509E-C706-46F1-AFD6-A8B8612F4D82}" type="presOf" srcId="{FCCF3A55-F9B0-4659-BB4B-58FB35595C9A}" destId="{21BBAA4B-351A-4068-9A7B-026853F5897D}" srcOrd="0" destOrd="0" presId="urn:microsoft.com/office/officeart/2018/2/layout/IconVerticalSolidList"/>
    <dgm:cxn modelId="{1D3928AC-4C27-4BE1-86F3-C908365C8D05}" type="presOf" srcId="{BA8D1584-7D0E-44AD-A1C1-803B51F94E45}" destId="{E897E77C-E795-40BE-943A-5B19C108A999}" srcOrd="0" destOrd="0" presId="urn:microsoft.com/office/officeart/2018/2/layout/IconVerticalSolidList"/>
    <dgm:cxn modelId="{C0AD65E5-7858-4F7F-91F7-75F07ED05BE4}" type="presOf" srcId="{D902ACB3-862E-4727-BC03-678FD26B66FE}" destId="{31140C68-4841-4BC8-A2CA-87C0E49A924F}" srcOrd="0" destOrd="0" presId="urn:microsoft.com/office/officeart/2018/2/layout/IconVerticalSolidList"/>
    <dgm:cxn modelId="{1D9CFFF4-951B-4635-89C6-7C7953548CAA}" type="presOf" srcId="{4CB7B9D3-7A08-4CF3-9DA6-C043142451BF}" destId="{FE003E1D-FB49-46B5-9702-ADA7C14A24A1}" srcOrd="0" destOrd="0" presId="urn:microsoft.com/office/officeart/2018/2/layout/IconVerticalSolidList"/>
    <dgm:cxn modelId="{BF88D3F8-3686-4146-BD3D-3D6DE835FAB1}" type="presOf" srcId="{F4D687C8-A575-496A-B2E8-408710A07A71}" destId="{C11E1932-F82F-4A4D-AB6C-72942C60C98E}" srcOrd="0" destOrd="0" presId="urn:microsoft.com/office/officeart/2018/2/layout/IconVerticalSolidList"/>
    <dgm:cxn modelId="{6A057062-37AD-43E5-B2A9-F48195FA69DD}" type="presParOf" srcId="{E897E77C-E795-40BE-943A-5B19C108A999}" destId="{027E1FB6-8109-43DD-94F8-7C5FE6D244FA}" srcOrd="0" destOrd="0" presId="urn:microsoft.com/office/officeart/2018/2/layout/IconVerticalSolidList"/>
    <dgm:cxn modelId="{AC341A14-5626-447C-8034-A3647B4FB890}" type="presParOf" srcId="{027E1FB6-8109-43DD-94F8-7C5FE6D244FA}" destId="{B257083E-6F04-429D-8BAB-970EC1941E67}" srcOrd="0" destOrd="0" presId="urn:microsoft.com/office/officeart/2018/2/layout/IconVerticalSolidList"/>
    <dgm:cxn modelId="{4C332160-01F9-4FCB-A4CE-857663209CA9}" type="presParOf" srcId="{027E1FB6-8109-43DD-94F8-7C5FE6D244FA}" destId="{325E000A-63D1-466A-B055-A1F58CECDEF5}" srcOrd="1" destOrd="0" presId="urn:microsoft.com/office/officeart/2018/2/layout/IconVerticalSolidList"/>
    <dgm:cxn modelId="{8CF03CF0-5BD0-41A5-977F-9CBA968AA94C}" type="presParOf" srcId="{027E1FB6-8109-43DD-94F8-7C5FE6D244FA}" destId="{677FD1B2-CA03-4E30-A2CD-A2B5847A5F4B}" srcOrd="2" destOrd="0" presId="urn:microsoft.com/office/officeart/2018/2/layout/IconVerticalSolidList"/>
    <dgm:cxn modelId="{2865E746-E6CE-4407-B592-6BF0288ACDB2}" type="presParOf" srcId="{027E1FB6-8109-43DD-94F8-7C5FE6D244FA}" destId="{E499A67C-C302-4FEA-9504-1BCA521BD901}" srcOrd="3" destOrd="0" presId="urn:microsoft.com/office/officeart/2018/2/layout/IconVerticalSolidList"/>
    <dgm:cxn modelId="{4D52CA6B-AA99-4B41-A9F0-4331E5F5C3EA}" type="presParOf" srcId="{E897E77C-E795-40BE-943A-5B19C108A999}" destId="{976C4772-CADC-49E6-9F70-88B278FCEF44}" srcOrd="1" destOrd="0" presId="urn:microsoft.com/office/officeart/2018/2/layout/IconVerticalSolidList"/>
    <dgm:cxn modelId="{76A04C96-D22B-4DDD-AB10-0C52F423D751}" type="presParOf" srcId="{E897E77C-E795-40BE-943A-5B19C108A999}" destId="{AAA8DB3D-B8C9-4081-84CC-4A8623F641FD}" srcOrd="2" destOrd="0" presId="urn:microsoft.com/office/officeart/2018/2/layout/IconVerticalSolidList"/>
    <dgm:cxn modelId="{58E83B07-E35C-4AE2-A8FB-DC64C851B811}" type="presParOf" srcId="{AAA8DB3D-B8C9-4081-84CC-4A8623F641FD}" destId="{4B4A37F5-FB69-4EED-81C1-A66419BF62A7}" srcOrd="0" destOrd="0" presId="urn:microsoft.com/office/officeart/2018/2/layout/IconVerticalSolidList"/>
    <dgm:cxn modelId="{25FECC09-2EA5-4C1F-BCE9-6FB84386E56C}" type="presParOf" srcId="{AAA8DB3D-B8C9-4081-84CC-4A8623F641FD}" destId="{77E71D45-B3A3-4648-A3EC-E9E4D41F5D3B}" srcOrd="1" destOrd="0" presId="urn:microsoft.com/office/officeart/2018/2/layout/IconVerticalSolidList"/>
    <dgm:cxn modelId="{69D7E21F-7EAA-4A9D-B02E-FE94C3E16921}" type="presParOf" srcId="{AAA8DB3D-B8C9-4081-84CC-4A8623F641FD}" destId="{358A32E0-21AF-4F91-9F3D-6F41282997A7}" srcOrd="2" destOrd="0" presId="urn:microsoft.com/office/officeart/2018/2/layout/IconVerticalSolidList"/>
    <dgm:cxn modelId="{C4F2DCD2-9F7F-45B8-BA06-7DC8979980FB}" type="presParOf" srcId="{AAA8DB3D-B8C9-4081-84CC-4A8623F641FD}" destId="{21BBAA4B-351A-4068-9A7B-026853F5897D}" srcOrd="3" destOrd="0" presId="urn:microsoft.com/office/officeart/2018/2/layout/IconVerticalSolidList"/>
    <dgm:cxn modelId="{7B0DD429-F263-45D5-B5C3-3B7C4E6CF9DA}" type="presParOf" srcId="{E897E77C-E795-40BE-943A-5B19C108A999}" destId="{53C0FB2C-3217-44A7-9963-0F3239512977}" srcOrd="3" destOrd="0" presId="urn:microsoft.com/office/officeart/2018/2/layout/IconVerticalSolidList"/>
    <dgm:cxn modelId="{12F8AC34-2312-4379-8096-D44F1E9FBE6D}" type="presParOf" srcId="{E897E77C-E795-40BE-943A-5B19C108A999}" destId="{AC32D4D4-700C-4953-B3C8-F3D963781C3D}" srcOrd="4" destOrd="0" presId="urn:microsoft.com/office/officeart/2018/2/layout/IconVerticalSolidList"/>
    <dgm:cxn modelId="{FF96DC45-E5E8-4344-A109-8E8AA297FCCB}" type="presParOf" srcId="{AC32D4D4-700C-4953-B3C8-F3D963781C3D}" destId="{356BADE5-A3C8-4297-9E47-30DAA7C7604F}" srcOrd="0" destOrd="0" presId="urn:microsoft.com/office/officeart/2018/2/layout/IconVerticalSolidList"/>
    <dgm:cxn modelId="{35EB57EB-9144-4558-A651-D550AAE00C0A}" type="presParOf" srcId="{AC32D4D4-700C-4953-B3C8-F3D963781C3D}" destId="{3D724A48-A048-422B-A683-BE76219A3535}" srcOrd="1" destOrd="0" presId="urn:microsoft.com/office/officeart/2018/2/layout/IconVerticalSolidList"/>
    <dgm:cxn modelId="{2EBD957C-CFA5-4FB4-89AD-4D3231FDE090}" type="presParOf" srcId="{AC32D4D4-700C-4953-B3C8-F3D963781C3D}" destId="{E4770E7A-8FB0-4138-87C7-5D1A10800DA7}" srcOrd="2" destOrd="0" presId="urn:microsoft.com/office/officeart/2018/2/layout/IconVerticalSolidList"/>
    <dgm:cxn modelId="{09E3A82E-CC71-4594-AC9B-E24AC700019B}" type="presParOf" srcId="{AC32D4D4-700C-4953-B3C8-F3D963781C3D}" destId="{AC031C80-B071-4517-84B9-E8913B7A7725}" srcOrd="3" destOrd="0" presId="urn:microsoft.com/office/officeart/2018/2/layout/IconVerticalSolidList"/>
    <dgm:cxn modelId="{66ED2F85-EBAE-46E0-8727-EBF61F3A7F15}" type="presParOf" srcId="{E897E77C-E795-40BE-943A-5B19C108A999}" destId="{8E4DD5F8-C913-4BE3-9D54-38A3A910F567}" srcOrd="5" destOrd="0" presId="urn:microsoft.com/office/officeart/2018/2/layout/IconVerticalSolidList"/>
    <dgm:cxn modelId="{3C803515-5192-4326-B00E-84B6BE88BEFD}" type="presParOf" srcId="{E897E77C-E795-40BE-943A-5B19C108A999}" destId="{8AFC3762-AD45-479D-8B51-9A945FB63396}" srcOrd="6" destOrd="0" presId="urn:microsoft.com/office/officeart/2018/2/layout/IconVerticalSolidList"/>
    <dgm:cxn modelId="{FE23DF8F-B880-42D0-90E3-789EA0B82313}" type="presParOf" srcId="{8AFC3762-AD45-479D-8B51-9A945FB63396}" destId="{2BBBF58A-A6ED-49D8-A055-FDAF9A3FCD18}" srcOrd="0" destOrd="0" presId="urn:microsoft.com/office/officeart/2018/2/layout/IconVerticalSolidList"/>
    <dgm:cxn modelId="{AC62C4FD-4829-4ABF-80BF-9E88E9488C65}" type="presParOf" srcId="{8AFC3762-AD45-479D-8B51-9A945FB63396}" destId="{DAE7A9E9-BB3D-448A-AB75-848AB9A2594B}" srcOrd="1" destOrd="0" presId="urn:microsoft.com/office/officeart/2018/2/layout/IconVerticalSolidList"/>
    <dgm:cxn modelId="{A1BDAED0-E906-405C-9F0A-98B9BB0E3F7A}" type="presParOf" srcId="{8AFC3762-AD45-479D-8B51-9A945FB63396}" destId="{5013BCF8-E49D-41C0-8D08-652543EFD722}" srcOrd="2" destOrd="0" presId="urn:microsoft.com/office/officeart/2018/2/layout/IconVerticalSolidList"/>
    <dgm:cxn modelId="{1FB2BBA9-B543-480C-8C10-419579F0E760}" type="presParOf" srcId="{8AFC3762-AD45-479D-8B51-9A945FB63396}" destId="{31140C68-4841-4BC8-A2CA-87C0E49A924F}" srcOrd="3" destOrd="0" presId="urn:microsoft.com/office/officeart/2018/2/layout/IconVerticalSolidList"/>
    <dgm:cxn modelId="{0EC4DDFB-61A5-477A-A6DA-DA84482BEA83}" type="presParOf" srcId="{E897E77C-E795-40BE-943A-5B19C108A999}" destId="{29E3CB3B-13D0-4385-96B0-4D07190ED35F}" srcOrd="7" destOrd="0" presId="urn:microsoft.com/office/officeart/2018/2/layout/IconVerticalSolidList"/>
    <dgm:cxn modelId="{EC697C9E-AE48-4299-A1E9-945E4FBDC26D}" type="presParOf" srcId="{E897E77C-E795-40BE-943A-5B19C108A999}" destId="{D5F17CF1-B559-4958-A14F-1E8460961587}" srcOrd="8" destOrd="0" presId="urn:microsoft.com/office/officeart/2018/2/layout/IconVerticalSolidList"/>
    <dgm:cxn modelId="{BD09D572-D08C-4D7C-8462-C41033A85098}" type="presParOf" srcId="{D5F17CF1-B559-4958-A14F-1E8460961587}" destId="{B2CF19FF-4A8F-4BE5-9AC4-2CAD741D9340}" srcOrd="0" destOrd="0" presId="urn:microsoft.com/office/officeart/2018/2/layout/IconVerticalSolidList"/>
    <dgm:cxn modelId="{A4633CB0-E511-4A38-9BD1-D6990506AF76}" type="presParOf" srcId="{D5F17CF1-B559-4958-A14F-1E8460961587}" destId="{919A6BAB-1E3D-44A4-9F82-FBEE324F1C8B}" srcOrd="1" destOrd="0" presId="urn:microsoft.com/office/officeart/2018/2/layout/IconVerticalSolidList"/>
    <dgm:cxn modelId="{CA3F6713-DC29-4387-8070-3D4659D12744}" type="presParOf" srcId="{D5F17CF1-B559-4958-A14F-1E8460961587}" destId="{CF4F3A95-C2DD-4F09-85F0-4AADD9FB7AEF}" srcOrd="2" destOrd="0" presId="urn:microsoft.com/office/officeart/2018/2/layout/IconVerticalSolidList"/>
    <dgm:cxn modelId="{61B57D9B-239C-4493-B23A-556A72B7E76F}" type="presParOf" srcId="{D5F17CF1-B559-4958-A14F-1E8460961587}" destId="{C11E1932-F82F-4A4D-AB6C-72942C60C98E}" srcOrd="3" destOrd="0" presId="urn:microsoft.com/office/officeart/2018/2/layout/IconVerticalSolidList"/>
    <dgm:cxn modelId="{5D8F41FB-3E8E-4049-A783-59B292855225}" type="presParOf" srcId="{E897E77C-E795-40BE-943A-5B19C108A999}" destId="{C7D976C1-0DE2-4CAB-9FEA-B87529DEE934}" srcOrd="9" destOrd="0" presId="urn:microsoft.com/office/officeart/2018/2/layout/IconVerticalSolidList"/>
    <dgm:cxn modelId="{2876615C-8253-492C-A2CE-3B4D749BB535}" type="presParOf" srcId="{E897E77C-E795-40BE-943A-5B19C108A999}" destId="{0A6AF4EB-ACC6-4523-97B8-3C98BC7B5884}" srcOrd="10" destOrd="0" presId="urn:microsoft.com/office/officeart/2018/2/layout/IconVerticalSolidList"/>
    <dgm:cxn modelId="{8BBE9877-5A4D-41FB-8F0E-2A0AB5B1A822}" type="presParOf" srcId="{0A6AF4EB-ACC6-4523-97B8-3C98BC7B5884}" destId="{85AA0B0F-804C-4B65-A055-59E514C4DBB5}" srcOrd="0" destOrd="0" presId="urn:microsoft.com/office/officeart/2018/2/layout/IconVerticalSolidList"/>
    <dgm:cxn modelId="{A225C3F7-385B-4350-BA38-4A5022F07E41}" type="presParOf" srcId="{0A6AF4EB-ACC6-4523-97B8-3C98BC7B5884}" destId="{6ECDC2F4-B262-4111-840E-910880250BFC}" srcOrd="1" destOrd="0" presId="urn:microsoft.com/office/officeart/2018/2/layout/IconVerticalSolidList"/>
    <dgm:cxn modelId="{0034766E-4E82-49AC-B211-881EE5577DB3}" type="presParOf" srcId="{0A6AF4EB-ACC6-4523-97B8-3C98BC7B5884}" destId="{C7F8171A-A0B8-4D21-B76F-13521DAFFE4B}" srcOrd="2" destOrd="0" presId="urn:microsoft.com/office/officeart/2018/2/layout/IconVerticalSolidList"/>
    <dgm:cxn modelId="{07954565-BEF4-4286-872D-E8380A3E1626}" type="presParOf" srcId="{0A6AF4EB-ACC6-4523-97B8-3C98BC7B5884}" destId="{FE003E1D-FB49-46B5-9702-ADA7C14A24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2D56B-16EA-42BE-8ED5-BE2F9F3C01FB}">
      <dsp:nvSpPr>
        <dsp:cNvPr id="0" name=""/>
        <dsp:cNvSpPr/>
      </dsp:nvSpPr>
      <dsp:spPr>
        <a:xfrm>
          <a:off x="53" y="53728"/>
          <a:ext cx="5106412" cy="7488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Hands-on experience with:</a:t>
          </a:r>
        </a:p>
      </dsp:txBody>
      <dsp:txXfrm>
        <a:off x="53" y="53728"/>
        <a:ext cx="5106412" cy="748800"/>
      </dsp:txXfrm>
    </dsp:sp>
    <dsp:sp modelId="{6DF31B09-F660-40C1-AFAE-9C07EFB3CD26}">
      <dsp:nvSpPr>
        <dsp:cNvPr id="0" name=""/>
        <dsp:cNvSpPr/>
      </dsp:nvSpPr>
      <dsp:spPr>
        <a:xfrm>
          <a:off x="53" y="802528"/>
          <a:ext cx="5106412" cy="333654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Edge computing concepts</a:t>
          </a:r>
        </a:p>
        <a:p>
          <a:pPr marL="228600" lvl="1" indent="-228600" algn="l" defTabSz="1155700">
            <a:lnSpc>
              <a:spcPct val="90000"/>
            </a:lnSpc>
            <a:spcBef>
              <a:spcPct val="0"/>
            </a:spcBef>
            <a:spcAft>
              <a:spcPct val="15000"/>
            </a:spcAft>
            <a:buChar char="•"/>
          </a:pPr>
          <a:r>
            <a:rPr lang="en-US" sz="2600" kern="1200"/>
            <a:t>Machine Learning deployment</a:t>
          </a:r>
        </a:p>
        <a:p>
          <a:pPr marL="228600" lvl="1" indent="-228600" algn="l" defTabSz="1155700">
            <a:lnSpc>
              <a:spcPct val="90000"/>
            </a:lnSpc>
            <a:spcBef>
              <a:spcPct val="0"/>
            </a:spcBef>
            <a:spcAft>
              <a:spcPct val="15000"/>
            </a:spcAft>
            <a:buChar char="•"/>
          </a:pPr>
          <a:r>
            <a:rPr lang="en-US" sz="2600" kern="1200"/>
            <a:t>Real-time AI systems</a:t>
          </a:r>
        </a:p>
      </dsp:txBody>
      <dsp:txXfrm>
        <a:off x="53" y="802528"/>
        <a:ext cx="5106412" cy="3336547"/>
      </dsp:txXfrm>
    </dsp:sp>
    <dsp:sp modelId="{337E9E17-3065-4391-A6AF-06AFB7A9092D}">
      <dsp:nvSpPr>
        <dsp:cNvPr id="0" name=""/>
        <dsp:cNvSpPr/>
      </dsp:nvSpPr>
      <dsp:spPr>
        <a:xfrm>
          <a:off x="5821363" y="53728"/>
          <a:ext cx="5106412" cy="7488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Tools used: </a:t>
          </a:r>
        </a:p>
      </dsp:txBody>
      <dsp:txXfrm>
        <a:off x="5821363" y="53728"/>
        <a:ext cx="5106412" cy="748800"/>
      </dsp:txXfrm>
    </dsp:sp>
    <dsp:sp modelId="{E19E43F2-4709-4A22-B55B-2AA088B51F85}">
      <dsp:nvSpPr>
        <dsp:cNvPr id="0" name=""/>
        <dsp:cNvSpPr/>
      </dsp:nvSpPr>
      <dsp:spPr>
        <a:xfrm>
          <a:off x="5821363" y="802528"/>
          <a:ext cx="5106412" cy="333654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Python</a:t>
          </a:r>
        </a:p>
        <a:p>
          <a:pPr marL="228600" lvl="1" indent="-228600" algn="l" defTabSz="1155700">
            <a:lnSpc>
              <a:spcPct val="90000"/>
            </a:lnSpc>
            <a:spcBef>
              <a:spcPct val="0"/>
            </a:spcBef>
            <a:spcAft>
              <a:spcPct val="15000"/>
            </a:spcAft>
            <a:buChar char="•"/>
          </a:pPr>
          <a:r>
            <a:rPr lang="en-US" sz="2600" kern="1200"/>
            <a:t>Jupyter</a:t>
          </a:r>
        </a:p>
        <a:p>
          <a:pPr marL="228600" lvl="1" indent="-228600" algn="l" defTabSz="1155700">
            <a:lnSpc>
              <a:spcPct val="90000"/>
            </a:lnSpc>
            <a:spcBef>
              <a:spcPct val="0"/>
            </a:spcBef>
            <a:spcAft>
              <a:spcPct val="15000"/>
            </a:spcAft>
            <a:buChar char="•"/>
          </a:pPr>
          <a:r>
            <a:rPr lang="en-US" sz="2600" kern="1200"/>
            <a:t>Node.js</a:t>
          </a:r>
        </a:p>
        <a:p>
          <a:pPr marL="228600" lvl="1" indent="-228600" algn="l" defTabSz="1155700">
            <a:lnSpc>
              <a:spcPct val="90000"/>
            </a:lnSpc>
            <a:spcBef>
              <a:spcPct val="0"/>
            </a:spcBef>
            <a:spcAft>
              <a:spcPct val="15000"/>
            </a:spcAft>
            <a:buChar char="•"/>
          </a:pPr>
          <a:r>
            <a:rPr lang="en-US" sz="2600" kern="1200"/>
            <a:t>GitHub</a:t>
          </a:r>
        </a:p>
        <a:p>
          <a:pPr marL="228600" lvl="1" indent="-228600" algn="l" defTabSz="1155700">
            <a:lnSpc>
              <a:spcPct val="90000"/>
            </a:lnSpc>
            <a:spcBef>
              <a:spcPct val="0"/>
            </a:spcBef>
            <a:spcAft>
              <a:spcPct val="15000"/>
            </a:spcAft>
            <a:buChar char="•"/>
          </a:pPr>
          <a:r>
            <a:rPr lang="en-US" sz="2600" kern="1200"/>
            <a:t>Tensor Flow</a:t>
          </a:r>
        </a:p>
        <a:p>
          <a:pPr marL="228600" lvl="1" indent="-228600" algn="l" defTabSz="1155700">
            <a:lnSpc>
              <a:spcPct val="90000"/>
            </a:lnSpc>
            <a:spcBef>
              <a:spcPct val="0"/>
            </a:spcBef>
            <a:spcAft>
              <a:spcPct val="15000"/>
            </a:spcAft>
            <a:buChar char="•"/>
          </a:pPr>
          <a:r>
            <a:rPr lang="en-US" sz="2600" kern="1200"/>
            <a:t>Google Colab</a:t>
          </a:r>
        </a:p>
        <a:p>
          <a:pPr marL="228600" lvl="1" indent="-228600" algn="l" defTabSz="1155700">
            <a:lnSpc>
              <a:spcPct val="90000"/>
            </a:lnSpc>
            <a:spcBef>
              <a:spcPct val="0"/>
            </a:spcBef>
            <a:spcAft>
              <a:spcPct val="15000"/>
            </a:spcAft>
            <a:buChar char="•"/>
          </a:pPr>
          <a:r>
            <a:rPr lang="en-US" sz="2600" kern="1200"/>
            <a:t>Edge Impulse CLI</a:t>
          </a:r>
        </a:p>
      </dsp:txBody>
      <dsp:txXfrm>
        <a:off x="5821363" y="802528"/>
        <a:ext cx="5106412" cy="3336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A2BD4-FB3B-469A-9238-D52EEE5BFC0D}">
      <dsp:nvSpPr>
        <dsp:cNvPr id="0" name=""/>
        <dsp:cNvSpPr/>
      </dsp:nvSpPr>
      <dsp:spPr>
        <a:xfrm>
          <a:off x="7036" y="409766"/>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716BD-9849-4391-A802-F85D977EDA8F}">
      <dsp:nvSpPr>
        <dsp:cNvPr id="0" name=""/>
        <dsp:cNvSpPr/>
      </dsp:nvSpPr>
      <dsp:spPr>
        <a:xfrm>
          <a:off x="150701" y="553430"/>
          <a:ext cx="396787" cy="3967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C19DC-29D9-4E9C-B1A1-D397FC3614F2}">
      <dsp:nvSpPr>
        <dsp:cNvPr id="0" name=""/>
        <dsp:cNvSpPr/>
      </dsp:nvSpPr>
      <dsp:spPr>
        <a:xfrm>
          <a:off x="837750" y="409766"/>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VS Code</a:t>
          </a:r>
          <a:br>
            <a:rPr lang="en-US" sz="1100" kern="1200"/>
          </a:br>
          <a:r>
            <a:rPr lang="en-US" sz="1100" kern="1200"/>
            <a:t>Lightweight, flexible code editor used for Python, JS, and ML development.</a:t>
          </a:r>
        </a:p>
      </dsp:txBody>
      <dsp:txXfrm>
        <a:off x="837750" y="409766"/>
        <a:ext cx="1612561" cy="684117"/>
      </dsp:txXfrm>
    </dsp:sp>
    <dsp:sp modelId="{39DE34D6-079C-458F-8A2B-787E6D3CC217}">
      <dsp:nvSpPr>
        <dsp:cNvPr id="0" name=""/>
        <dsp:cNvSpPr/>
      </dsp:nvSpPr>
      <dsp:spPr>
        <a:xfrm>
          <a:off x="2731288" y="409766"/>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1B710-212A-4AC4-B8AF-BA2B003968CB}">
      <dsp:nvSpPr>
        <dsp:cNvPr id="0" name=""/>
        <dsp:cNvSpPr/>
      </dsp:nvSpPr>
      <dsp:spPr>
        <a:xfrm>
          <a:off x="2874952" y="553430"/>
          <a:ext cx="396787" cy="3967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AF923-35AD-4E4F-91F3-61102952CEE0}">
      <dsp:nvSpPr>
        <dsp:cNvPr id="0" name=""/>
        <dsp:cNvSpPr/>
      </dsp:nvSpPr>
      <dsp:spPr>
        <a:xfrm>
          <a:off x="3562001" y="409766"/>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Node.js</a:t>
          </a:r>
          <a:br>
            <a:rPr lang="en-US" sz="1100" kern="1200"/>
          </a:br>
          <a:r>
            <a:rPr lang="en-US" sz="1100" kern="1200"/>
            <a:t>Runs real-time JavaScript apps, often used for edge dashboards and APIs.</a:t>
          </a:r>
        </a:p>
      </dsp:txBody>
      <dsp:txXfrm>
        <a:off x="3562001" y="409766"/>
        <a:ext cx="1612561" cy="684117"/>
      </dsp:txXfrm>
    </dsp:sp>
    <dsp:sp modelId="{14C91358-4EA5-499E-8807-F7FE23536DBC}">
      <dsp:nvSpPr>
        <dsp:cNvPr id="0" name=""/>
        <dsp:cNvSpPr/>
      </dsp:nvSpPr>
      <dsp:spPr>
        <a:xfrm>
          <a:off x="7036" y="1833610"/>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EBDB5-C28E-49E3-9F21-2E8753BF5D7A}">
      <dsp:nvSpPr>
        <dsp:cNvPr id="0" name=""/>
        <dsp:cNvSpPr/>
      </dsp:nvSpPr>
      <dsp:spPr>
        <a:xfrm>
          <a:off x="150701" y="1977275"/>
          <a:ext cx="396787" cy="3967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DDC08-2E35-4746-964C-F0F9240CC998}">
      <dsp:nvSpPr>
        <dsp:cNvPr id="0" name=""/>
        <dsp:cNvSpPr/>
      </dsp:nvSpPr>
      <dsp:spPr>
        <a:xfrm>
          <a:off x="837750" y="1833610"/>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Edge Impulse CLI</a:t>
          </a:r>
          <a:br>
            <a:rPr lang="en-US" sz="1100" kern="1200" dirty="0"/>
          </a:br>
          <a:r>
            <a:rPr lang="en-US" sz="1100" kern="1200" dirty="0"/>
            <a:t>Tool for training and deploying ML models to edge devices.</a:t>
          </a:r>
        </a:p>
      </dsp:txBody>
      <dsp:txXfrm>
        <a:off x="837750" y="1833610"/>
        <a:ext cx="1612561" cy="684117"/>
      </dsp:txXfrm>
    </dsp:sp>
    <dsp:sp modelId="{034E7B91-6D3C-4D81-8E30-64A73D357780}">
      <dsp:nvSpPr>
        <dsp:cNvPr id="0" name=""/>
        <dsp:cNvSpPr/>
      </dsp:nvSpPr>
      <dsp:spPr>
        <a:xfrm>
          <a:off x="2731288" y="1833610"/>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0682B-1C81-4BEE-AABF-F765DE82069E}">
      <dsp:nvSpPr>
        <dsp:cNvPr id="0" name=""/>
        <dsp:cNvSpPr/>
      </dsp:nvSpPr>
      <dsp:spPr>
        <a:xfrm>
          <a:off x="2874952" y="1977275"/>
          <a:ext cx="396787" cy="3967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95321B-B3F8-441C-AB29-341E8C446AB0}">
      <dsp:nvSpPr>
        <dsp:cNvPr id="0" name=""/>
        <dsp:cNvSpPr/>
      </dsp:nvSpPr>
      <dsp:spPr>
        <a:xfrm>
          <a:off x="3562001" y="1833610"/>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TensorFlow / TensorFlow Lite</a:t>
          </a:r>
          <a:br>
            <a:rPr lang="en-US" sz="1100" kern="1200"/>
          </a:br>
          <a:r>
            <a:rPr lang="en-US" sz="1100" kern="1200"/>
            <a:t>Used to build and optimize models; Lite version is for low-power devices.</a:t>
          </a:r>
        </a:p>
      </dsp:txBody>
      <dsp:txXfrm>
        <a:off x="3562001" y="1833610"/>
        <a:ext cx="1612561" cy="684117"/>
      </dsp:txXfrm>
    </dsp:sp>
    <dsp:sp modelId="{D7966B9B-377E-4590-85D7-D72A5156AC27}">
      <dsp:nvSpPr>
        <dsp:cNvPr id="0" name=""/>
        <dsp:cNvSpPr/>
      </dsp:nvSpPr>
      <dsp:spPr>
        <a:xfrm>
          <a:off x="7036" y="3257454"/>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0597B-5DE7-458F-8E3F-FA6E454F1DA8}">
      <dsp:nvSpPr>
        <dsp:cNvPr id="0" name=""/>
        <dsp:cNvSpPr/>
      </dsp:nvSpPr>
      <dsp:spPr>
        <a:xfrm>
          <a:off x="150701" y="3401119"/>
          <a:ext cx="396787" cy="3967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62467-D728-4D05-B566-E32E33C9C748}">
      <dsp:nvSpPr>
        <dsp:cNvPr id="0" name=""/>
        <dsp:cNvSpPr/>
      </dsp:nvSpPr>
      <dsp:spPr>
        <a:xfrm>
          <a:off x="837750" y="3257454"/>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Google Colab</a:t>
          </a:r>
          <a:br>
            <a:rPr lang="en-US" sz="1100" kern="1200"/>
          </a:br>
          <a:r>
            <a:rPr lang="en-US" sz="1100" kern="1200"/>
            <a:t>Cloud-based notebook for training models with free GPU support.</a:t>
          </a:r>
        </a:p>
      </dsp:txBody>
      <dsp:txXfrm>
        <a:off x="837750" y="3257454"/>
        <a:ext cx="1612561" cy="684117"/>
      </dsp:txXfrm>
    </dsp:sp>
    <dsp:sp modelId="{3F28BAB5-B405-4006-B3A2-3B6E2745525C}">
      <dsp:nvSpPr>
        <dsp:cNvPr id="0" name=""/>
        <dsp:cNvSpPr/>
      </dsp:nvSpPr>
      <dsp:spPr>
        <a:xfrm>
          <a:off x="2731288" y="3257454"/>
          <a:ext cx="684117" cy="6841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8367F-3627-462A-BD72-6A05B4AB0A6F}">
      <dsp:nvSpPr>
        <dsp:cNvPr id="0" name=""/>
        <dsp:cNvSpPr/>
      </dsp:nvSpPr>
      <dsp:spPr>
        <a:xfrm>
          <a:off x="2874952" y="3401119"/>
          <a:ext cx="396787" cy="3967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011C9-21EA-4D2E-929E-B70C1454E24C}">
      <dsp:nvSpPr>
        <dsp:cNvPr id="0" name=""/>
        <dsp:cNvSpPr/>
      </dsp:nvSpPr>
      <dsp:spPr>
        <a:xfrm>
          <a:off x="3562001" y="3257454"/>
          <a:ext cx="1612561" cy="68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GitHub Copilot</a:t>
          </a:r>
          <a:br>
            <a:rPr lang="en-US" sz="1100" kern="1200"/>
          </a:br>
          <a:r>
            <a:rPr lang="en-US" sz="1100" kern="1200"/>
            <a:t>AI assistant that helps write and debug code faster.</a:t>
          </a:r>
        </a:p>
      </dsp:txBody>
      <dsp:txXfrm>
        <a:off x="3562001" y="3257454"/>
        <a:ext cx="1612561" cy="684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7083E-6F04-429D-8BAB-970EC1941E67}">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E000A-63D1-466A-B055-A1F58CECDEF5}">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9A67C-C302-4FEA-9504-1BCA521BD901}">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AI at the edge requires trade-offs</a:t>
          </a:r>
          <a:br>
            <a:rPr lang="en-US" sz="1500" b="0" i="0" kern="1200" baseline="0"/>
          </a:br>
          <a:r>
            <a:rPr lang="en-US" sz="1500" b="0" i="0" kern="1200" baseline="0"/>
            <a:t>Balancing model complexity with hardware limitations is essential</a:t>
          </a:r>
          <a:endParaRPr lang="en-US" sz="1500" kern="1200"/>
        </a:p>
      </dsp:txBody>
      <dsp:txXfrm>
        <a:off x="692764" y="1407"/>
        <a:ext cx="9822835" cy="599796"/>
      </dsp:txXfrm>
    </dsp:sp>
    <dsp:sp modelId="{4B4A37F5-FB69-4EED-81C1-A66419BF62A7}">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71D45-B3A3-4648-A3EC-E9E4D41F5D3B}">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BAA4B-351A-4068-9A7B-026853F5897D}">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Security is critical for smart environments</a:t>
          </a:r>
          <a:br>
            <a:rPr lang="en-US" sz="1500" b="0" i="0" kern="1200" baseline="0"/>
          </a:br>
          <a:r>
            <a:rPr lang="en-US" sz="1500" b="0" i="0" kern="1200" baseline="0"/>
            <a:t>A strong system design must account for network, device, and human vulnerabilities</a:t>
          </a:r>
          <a:endParaRPr lang="en-US" sz="1500" kern="1200"/>
        </a:p>
      </dsp:txBody>
      <dsp:txXfrm>
        <a:off x="692764" y="751152"/>
        <a:ext cx="9822835" cy="599796"/>
      </dsp:txXfrm>
    </dsp:sp>
    <dsp:sp modelId="{356BADE5-A3C8-4297-9E47-30DAA7C7604F}">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24A48-A048-422B-A683-BE76219A3535}">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31C80-B071-4517-84B9-E8913B7A7725}">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Conceptual design is just as important as code</a:t>
          </a:r>
          <a:br>
            <a:rPr lang="en-US" sz="1500" b="0" i="0" kern="1200" baseline="0"/>
          </a:br>
          <a:r>
            <a:rPr lang="en-US" sz="1500" b="0" i="0" kern="1200" baseline="0"/>
            <a:t>Projects required high-level planning, not just implementation</a:t>
          </a:r>
          <a:endParaRPr lang="en-US" sz="1500" kern="1200"/>
        </a:p>
      </dsp:txBody>
      <dsp:txXfrm>
        <a:off x="692764" y="1500898"/>
        <a:ext cx="9822835" cy="599796"/>
      </dsp:txXfrm>
    </dsp:sp>
    <dsp:sp modelId="{2BBBF58A-A6ED-49D8-A055-FDAF9A3FCD18}">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7A9E9-BB3D-448A-AB75-848AB9A2594B}">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40C68-4841-4BC8-A2CA-87C0E49A924F}">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Continuous learning improves model performance</a:t>
          </a:r>
          <a:br>
            <a:rPr lang="en-US" sz="1500" b="0" i="0" kern="1200" baseline="0"/>
          </a:br>
          <a:r>
            <a:rPr lang="en-US" sz="1500" b="0" i="0" kern="1200" baseline="0"/>
            <a:t>Feedback loops and retraining are vital in dynamic environments</a:t>
          </a:r>
          <a:endParaRPr lang="en-US" sz="1500" kern="1200"/>
        </a:p>
      </dsp:txBody>
      <dsp:txXfrm>
        <a:off x="692764" y="2250643"/>
        <a:ext cx="9822835" cy="599796"/>
      </dsp:txXfrm>
    </dsp:sp>
    <dsp:sp modelId="{B2CF19FF-4A8F-4BE5-9AC4-2CAD741D9340}">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A6BAB-1E3D-44A4-9F82-FBEE324F1C8B}">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E1932-F82F-4A4D-AB6C-72942C60C98E}">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Privacy-first design matters</a:t>
          </a:r>
          <a:br>
            <a:rPr lang="en-US" sz="1500" b="0" i="0" kern="1200" baseline="0"/>
          </a:br>
          <a:r>
            <a:rPr lang="en-US" sz="1500" b="0" i="0" kern="1200" baseline="0"/>
            <a:t>Edge AI can reduce cloud dependency and protect sensitive data</a:t>
          </a:r>
          <a:endParaRPr lang="en-US" sz="1500" kern="1200"/>
        </a:p>
      </dsp:txBody>
      <dsp:txXfrm>
        <a:off x="692764" y="3000388"/>
        <a:ext cx="9822835" cy="599796"/>
      </dsp:txXfrm>
    </dsp:sp>
    <dsp:sp modelId="{85AA0B0F-804C-4B65-A055-59E514C4DBB5}">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DC2F4-B262-4111-840E-910880250BFC}">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03E1D-FB49-46B5-9702-ADA7C14A24A1}">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The right tools make all the difference</a:t>
          </a:r>
          <a:br>
            <a:rPr lang="en-US" sz="1500" b="0" i="0" kern="1200" baseline="0"/>
          </a:br>
          <a:r>
            <a:rPr lang="en-US" sz="1500" b="0" i="0" kern="1200" baseline="0"/>
            <a:t>Tools like VS Code, Colab, Edge Impulse CLI, and TensorFlow Lite made development smoother</a:t>
          </a:r>
          <a:endParaRPr lang="en-US" sz="1500" kern="1200"/>
        </a:p>
      </dsp:txBody>
      <dsp:txXfrm>
        <a:off x="692764"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9437-51E1-098C-820F-C4FB139E8E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CAC05-18C7-DB0C-1A3C-7306A8984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E040E3-39AF-BD33-AD69-D005C9AFAF4C}"/>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5" name="Footer Placeholder 4">
            <a:extLst>
              <a:ext uri="{FF2B5EF4-FFF2-40B4-BE49-F238E27FC236}">
                <a16:creationId xmlns:a16="http://schemas.microsoft.com/office/drawing/2014/main" id="{789E6820-3222-879F-8EB0-BB48EC742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03A5E-1E80-97E0-F413-3D496EEC9153}"/>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389400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5909-A7C1-AA2A-4C89-7B9BC85073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6F5D69-D6DF-B92D-4CCF-66D25D5DE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D70E1-C426-6217-F204-188F6D2EE0AC}"/>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5" name="Footer Placeholder 4">
            <a:extLst>
              <a:ext uri="{FF2B5EF4-FFF2-40B4-BE49-F238E27FC236}">
                <a16:creationId xmlns:a16="http://schemas.microsoft.com/office/drawing/2014/main" id="{F4EB155B-FD90-2AEF-186A-DD46A52D3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29145-D930-CE43-8890-062D9587ADC3}"/>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166773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E4CCB-600E-8A2C-8F00-E828F480E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D4E05-12B7-130A-58BC-8F0C26CBF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970A5-2409-C259-762D-D9F2F5244B09}"/>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5" name="Footer Placeholder 4">
            <a:extLst>
              <a:ext uri="{FF2B5EF4-FFF2-40B4-BE49-F238E27FC236}">
                <a16:creationId xmlns:a16="http://schemas.microsoft.com/office/drawing/2014/main" id="{9B0CFCFE-6E9F-EF53-E7DF-9526CE205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8629-AD0A-3AE6-44C1-35BEE186A53C}"/>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338764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C9B9-13DF-8100-457C-D1D6A61F3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C252F-5FB8-B671-5D8D-25479FD8AD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C825F-1746-4D7C-300C-0B6375D30A28}"/>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5" name="Footer Placeholder 4">
            <a:extLst>
              <a:ext uri="{FF2B5EF4-FFF2-40B4-BE49-F238E27FC236}">
                <a16:creationId xmlns:a16="http://schemas.microsoft.com/office/drawing/2014/main" id="{200118EB-CA14-DC09-334A-C396B13D7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C08FD-12D9-167F-FC2C-11456CA9C7FD}"/>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365726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FF37-AB54-B9E8-FFD9-5F654FC632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A6C0A7-73AB-82B2-EFAA-85141089C3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2E29E-216C-064C-3F67-64AF826B1407}"/>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5" name="Footer Placeholder 4">
            <a:extLst>
              <a:ext uri="{FF2B5EF4-FFF2-40B4-BE49-F238E27FC236}">
                <a16:creationId xmlns:a16="http://schemas.microsoft.com/office/drawing/2014/main" id="{84E7A27A-DA69-39B3-DDA9-5F8CC795F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E0641-539A-DD3C-6371-FDF1FB65B708}"/>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17098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53AF-4CF4-9F5F-7F25-74D5F8A92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166F1-3832-25E0-4A88-FEA5769816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605799-AF15-70A6-6D65-B4561219C8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12D81-0B70-0E30-5EB6-A5C2F2D5B646}"/>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6" name="Footer Placeholder 5">
            <a:extLst>
              <a:ext uri="{FF2B5EF4-FFF2-40B4-BE49-F238E27FC236}">
                <a16:creationId xmlns:a16="http://schemas.microsoft.com/office/drawing/2014/main" id="{72010CC0-BA9A-8DB8-B6FC-6F8EB406E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FEF20-411D-D222-DAF6-CD59CE419279}"/>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94528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0253-B2D8-9BFB-8C88-D74D8E14D1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E14757-67C9-CF68-1E21-7F5C1A465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15057-5EDC-FFFA-1E64-CE9599E7F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779E0-B353-5458-7520-3A3DE8DA5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247F1E-CACA-2655-22BF-FFE13BF83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DEFCD3-39EF-CA2C-7DC4-1887259649DB}"/>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8" name="Footer Placeholder 7">
            <a:extLst>
              <a:ext uri="{FF2B5EF4-FFF2-40B4-BE49-F238E27FC236}">
                <a16:creationId xmlns:a16="http://schemas.microsoft.com/office/drawing/2014/main" id="{FA95B7F3-3E2B-6A9D-E3F1-E6A4242EFB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49AD5-A6A1-63CA-A1E3-0A536A12210E}"/>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95622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6E10-931F-874D-9983-CE1394AA8C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6EDAB8-A3E5-3C5D-B735-35AD0741F2B7}"/>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4" name="Footer Placeholder 3">
            <a:extLst>
              <a:ext uri="{FF2B5EF4-FFF2-40B4-BE49-F238E27FC236}">
                <a16:creationId xmlns:a16="http://schemas.microsoft.com/office/drawing/2014/main" id="{D8E5B805-3579-5C9B-E539-18184FD061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EAFA1-B407-2BF9-C4A7-C8BE266FCCE2}"/>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189051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35294-555F-F244-0C14-0792B70068B4}"/>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3" name="Footer Placeholder 2">
            <a:extLst>
              <a:ext uri="{FF2B5EF4-FFF2-40B4-BE49-F238E27FC236}">
                <a16:creationId xmlns:a16="http://schemas.microsoft.com/office/drawing/2014/main" id="{9C84950C-D8F8-8098-01EA-F62B29A8C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994D51-44C0-CA04-2695-2E5A3D8924DF}"/>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278238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53E6-3FFF-3222-73E1-FA66BA6B0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519E97-59B7-C86D-5F5C-320261A651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2DE7C3-93A2-DC7F-FFDA-6D2312386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7A125-BD59-717B-415A-470ABE7BA5EA}"/>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6" name="Footer Placeholder 5">
            <a:extLst>
              <a:ext uri="{FF2B5EF4-FFF2-40B4-BE49-F238E27FC236}">
                <a16:creationId xmlns:a16="http://schemas.microsoft.com/office/drawing/2014/main" id="{22AAC1F2-2A8F-8FD1-326C-82F60B63F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A109D-41EA-0351-1EC2-71D6665E6683}"/>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334631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4AA9-A086-27B9-06B1-3A037F610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1C63EF-33E9-49B6-9861-39F890FD4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7F33C0-EAD8-D30A-C3B7-3C31F2904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D13FF-13FE-3D88-043B-0DCECA47A662}"/>
              </a:ext>
            </a:extLst>
          </p:cNvPr>
          <p:cNvSpPr>
            <a:spLocks noGrp="1"/>
          </p:cNvSpPr>
          <p:nvPr>
            <p:ph type="dt" sz="half" idx="10"/>
          </p:nvPr>
        </p:nvSpPr>
        <p:spPr/>
        <p:txBody>
          <a:bodyPr/>
          <a:lstStyle/>
          <a:p>
            <a:fld id="{D08F4C26-078A-4EDC-A12D-C7EF0C7933F8}" type="datetimeFigureOut">
              <a:rPr lang="en-US" smtClean="0"/>
              <a:t>5/5/2025</a:t>
            </a:fld>
            <a:endParaRPr lang="en-US"/>
          </a:p>
        </p:txBody>
      </p:sp>
      <p:sp>
        <p:nvSpPr>
          <p:cNvPr id="6" name="Footer Placeholder 5">
            <a:extLst>
              <a:ext uri="{FF2B5EF4-FFF2-40B4-BE49-F238E27FC236}">
                <a16:creationId xmlns:a16="http://schemas.microsoft.com/office/drawing/2014/main" id="{7EC13702-280A-4C36-0EFB-10ACC8941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5D004-B256-DB0A-D095-618DE37FA09B}"/>
              </a:ext>
            </a:extLst>
          </p:cNvPr>
          <p:cNvSpPr>
            <a:spLocks noGrp="1"/>
          </p:cNvSpPr>
          <p:nvPr>
            <p:ph type="sldNum" sz="quarter" idx="12"/>
          </p:nvPr>
        </p:nvSpPr>
        <p:spPr/>
        <p:txBody>
          <a:bodyPr/>
          <a:lstStyle/>
          <a:p>
            <a:fld id="{66059692-7DBA-439E-86B4-019FD8976632}" type="slidenum">
              <a:rPr lang="en-US" smtClean="0"/>
              <a:t>‹#›</a:t>
            </a:fld>
            <a:endParaRPr lang="en-US"/>
          </a:p>
        </p:txBody>
      </p:sp>
    </p:spTree>
    <p:extLst>
      <p:ext uri="{BB962C8B-B14F-4D97-AF65-F5344CB8AC3E}">
        <p14:creationId xmlns:p14="http://schemas.microsoft.com/office/powerpoint/2010/main" val="53477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B4539-BC7B-B1A3-AFFD-4217297F7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13AD08-8FAF-4AEB-B08E-5AB44BE1A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14EE1-5790-4464-1AB0-3D0ED8948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8F4C26-078A-4EDC-A12D-C7EF0C7933F8}" type="datetimeFigureOut">
              <a:rPr lang="en-US" smtClean="0"/>
              <a:t>5/5/2025</a:t>
            </a:fld>
            <a:endParaRPr lang="en-US"/>
          </a:p>
        </p:txBody>
      </p:sp>
      <p:sp>
        <p:nvSpPr>
          <p:cNvPr id="5" name="Footer Placeholder 4">
            <a:extLst>
              <a:ext uri="{FF2B5EF4-FFF2-40B4-BE49-F238E27FC236}">
                <a16:creationId xmlns:a16="http://schemas.microsoft.com/office/drawing/2014/main" id="{89B034B6-285D-D26A-80B4-71893E8A5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52C63D-CCDF-E56F-8C38-D36F7E7C9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059692-7DBA-439E-86B4-019FD8976632}" type="slidenum">
              <a:rPr lang="en-US" smtClean="0"/>
              <a:t>‹#›</a:t>
            </a:fld>
            <a:endParaRPr lang="en-US"/>
          </a:p>
        </p:txBody>
      </p:sp>
    </p:spTree>
    <p:extLst>
      <p:ext uri="{BB962C8B-B14F-4D97-AF65-F5344CB8AC3E}">
        <p14:creationId xmlns:p14="http://schemas.microsoft.com/office/powerpoint/2010/main" val="299556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llle/ITAI-3377-Spring-202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llle/ITAI-3377-Spring-20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pmc.ncbi.nlm.nih.gov/articles/PMC654024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D5695-AA99-7FE0-2385-71933635BB92}"/>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ITAI 3377 </a:t>
            </a:r>
            <a:br>
              <a:rPr lang="en-US" sz="4800">
                <a:solidFill>
                  <a:srgbClr val="FFFFFF"/>
                </a:solidFill>
              </a:rPr>
            </a:br>
            <a:r>
              <a:rPr lang="en-US" sz="4800" b="1" i="0">
                <a:solidFill>
                  <a:srgbClr val="FFFFFF"/>
                </a:solidFill>
                <a:effectLst/>
                <a:latin typeface="trebuchet ms" panose="020B0603020202020204" pitchFamily="34" charset="0"/>
              </a:rPr>
              <a:t> AI at the Edge and IIOT Environments </a:t>
            </a:r>
            <a:endParaRPr lang="en-US"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6D24FD3-2037-E4A2-9FD0-382A0D5D0C67}"/>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Kaylee Auguillard</a:t>
            </a:r>
          </a:p>
          <a:p>
            <a:pPr algn="l"/>
            <a:r>
              <a:rPr lang="en-US">
                <a:solidFill>
                  <a:srgbClr val="FFFFFF"/>
                </a:solidFill>
                <a:hlinkClick r:id="rId2"/>
              </a:rPr>
              <a:t>Kllle/ITAI-3377-Spring-2025</a:t>
            </a:r>
            <a:endParaRPr lang="en-US">
              <a:solidFill>
                <a:srgbClr val="FFFFFF"/>
              </a:solidFill>
            </a:endParaRPr>
          </a:p>
          <a:p>
            <a:pPr algn="l"/>
            <a:endParaRPr lang="en-US">
              <a:solidFill>
                <a:srgbClr val="FFFFFF"/>
              </a:solidFill>
            </a:endParaRPr>
          </a:p>
        </p:txBody>
      </p:sp>
    </p:spTree>
    <p:extLst>
      <p:ext uri="{BB962C8B-B14F-4D97-AF65-F5344CB8AC3E}">
        <p14:creationId xmlns:p14="http://schemas.microsoft.com/office/powerpoint/2010/main" val="10648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D9FE2-14B6-7A67-851B-90FE1995DD5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Final Notes &amp; Github</a:t>
            </a:r>
          </a:p>
        </p:txBody>
      </p:sp>
      <p:sp>
        <p:nvSpPr>
          <p:cNvPr id="3" name="Content Placeholder 2">
            <a:extLst>
              <a:ext uri="{FF2B5EF4-FFF2-40B4-BE49-F238E27FC236}">
                <a16:creationId xmlns:a16="http://schemas.microsoft.com/office/drawing/2014/main" id="{F73B2F5E-7E63-D238-8A51-D2A93A0BC019}"/>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This course gave me hands-on experience with real-world AI and IoT applications, from system design to deployment and security. I gained a deeper understanding of how edge computing enables smarter, faster decision-making in industries like manufacturing and urban planning. The combination of technical skills and conceptual knowledge has prepared me to contribute to the growing field of AI-driven edge systems.</a:t>
            </a:r>
          </a:p>
          <a:p>
            <a:pPr marL="0" indent="0">
              <a:buNone/>
            </a:pPr>
            <a:endParaRPr lang="en-US" sz="2000" dirty="0"/>
          </a:p>
          <a:p>
            <a:pPr>
              <a:buNone/>
            </a:pPr>
            <a:r>
              <a:rPr lang="en-US" sz="2000" b="1" dirty="0"/>
              <a:t>GitHub Portfolio: </a:t>
            </a:r>
            <a:r>
              <a:rPr lang="en-US" sz="2000" dirty="0" err="1">
                <a:hlinkClick r:id="rId2"/>
              </a:rPr>
              <a:t>Kllle</a:t>
            </a:r>
            <a:r>
              <a:rPr lang="en-US" sz="2000" dirty="0">
                <a:hlinkClick r:id="rId2"/>
              </a:rPr>
              <a:t>/ITAI-3377-Spring-2025</a:t>
            </a:r>
            <a:endParaRPr lang="en-US" sz="2000" i="1" dirty="0"/>
          </a:p>
          <a:p>
            <a:pPr>
              <a:buNone/>
            </a:pPr>
            <a:r>
              <a:rPr lang="en-US" sz="2000" i="1" dirty="0"/>
              <a:t>Kaylee Auguillard – Spring 2025</a:t>
            </a:r>
            <a:endParaRPr lang="en-US" sz="2000" dirty="0"/>
          </a:p>
          <a:p>
            <a:endParaRPr lang="en-US" sz="2000" dirty="0"/>
          </a:p>
        </p:txBody>
      </p:sp>
    </p:spTree>
    <p:extLst>
      <p:ext uri="{BB962C8B-B14F-4D97-AF65-F5344CB8AC3E}">
        <p14:creationId xmlns:p14="http://schemas.microsoft.com/office/powerpoint/2010/main" val="39102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A9E05-DBFA-8A32-44AA-39F914C1C00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About the Course</a:t>
            </a:r>
          </a:p>
        </p:txBody>
      </p:sp>
      <p:sp>
        <p:nvSpPr>
          <p:cNvPr id="21" name="Content Placeholder 2">
            <a:extLst>
              <a:ext uri="{FF2B5EF4-FFF2-40B4-BE49-F238E27FC236}">
                <a16:creationId xmlns:a16="http://schemas.microsoft.com/office/drawing/2014/main" id="{EF4B8771-F4AF-BF2F-5F2D-1329C724D12B}"/>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2000"/>
              <a:t>This course offers an exciting journey into the future of technology, where the integration of Artificial Intelligence (AI) with Edge Computing, IoT (Internet of Things), and IIoT (Industrial Internet of Things) is revolutionizing industries.</a:t>
            </a:r>
          </a:p>
          <a:p>
            <a:pPr>
              <a:buFont typeface="Arial" panose="020B0604020202020204" pitchFamily="34" charset="0"/>
              <a:buChar char="•"/>
            </a:pPr>
            <a:r>
              <a:rPr lang="en-US" sz="2000"/>
              <a:t>Positioned at the forefront of technological innovation, the course equipped me with the knowledge and skills to:</a:t>
            </a:r>
          </a:p>
          <a:p>
            <a:pPr lvl="1"/>
            <a:r>
              <a:rPr lang="en-US" sz="2000"/>
              <a:t>Design, implement, and optimize AI-driven solutions for smart devices and interconnected systems.</a:t>
            </a:r>
          </a:p>
          <a:p>
            <a:pPr lvl="1"/>
            <a:r>
              <a:rPr lang="en-US" sz="2000"/>
              <a:t>Deploy AI models on simulated edge devices and IoT systems.</a:t>
            </a:r>
          </a:p>
          <a:p>
            <a:pPr lvl="1"/>
            <a:r>
              <a:rPr lang="en-US" sz="2000"/>
              <a:t>Explore real-world applications across domains such as industrial automation, smart cities, healthcare monitoring, and more.</a:t>
            </a:r>
          </a:p>
        </p:txBody>
      </p:sp>
    </p:spTree>
    <p:extLst>
      <p:ext uri="{BB962C8B-B14F-4D97-AF65-F5344CB8AC3E}">
        <p14:creationId xmlns:p14="http://schemas.microsoft.com/office/powerpoint/2010/main" val="190097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36351C-312B-F289-3DEA-892D49CC547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Key Skills Developed</a:t>
            </a:r>
          </a:p>
        </p:txBody>
      </p:sp>
      <p:graphicFrame>
        <p:nvGraphicFramePr>
          <p:cNvPr id="6" name="Content Placeholder 2">
            <a:extLst>
              <a:ext uri="{FF2B5EF4-FFF2-40B4-BE49-F238E27FC236}">
                <a16:creationId xmlns:a16="http://schemas.microsoft.com/office/drawing/2014/main" id="{913041E8-85A1-4D3A-C116-7DB0B817C725}"/>
              </a:ext>
            </a:extLst>
          </p:cNvPr>
          <p:cNvGraphicFramePr>
            <a:graphicFrameLocks noGrp="1"/>
          </p:cNvGraphicFramePr>
          <p:nvPr>
            <p:ph idx="1"/>
            <p:extLst>
              <p:ext uri="{D42A27DB-BD31-4B8C-83A1-F6EECF244321}">
                <p14:modId xmlns:p14="http://schemas.microsoft.com/office/powerpoint/2010/main" val="39740877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45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7E280-0725-DB5D-7AF2-089293A22D7F}"/>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Portfolio Overview</a:t>
            </a:r>
          </a:p>
        </p:txBody>
      </p:sp>
      <p:sp>
        <p:nvSpPr>
          <p:cNvPr id="5" name="Content Placeholder 4">
            <a:extLst>
              <a:ext uri="{FF2B5EF4-FFF2-40B4-BE49-F238E27FC236}">
                <a16:creationId xmlns:a16="http://schemas.microsoft.com/office/drawing/2014/main" id="{3AA0F4D4-696D-1AFE-1BDD-4149E6D45161}"/>
              </a:ext>
            </a:extLst>
          </p:cNvPr>
          <p:cNvSpPr>
            <a:spLocks noGrp="1"/>
          </p:cNvSpPr>
          <p:nvPr>
            <p:ph sz="half" idx="2"/>
          </p:nvPr>
        </p:nvSpPr>
        <p:spPr>
          <a:xfrm>
            <a:off x="1144923" y="2405894"/>
            <a:ext cx="5315189" cy="3535083"/>
          </a:xfrm>
        </p:spPr>
        <p:txBody>
          <a:bodyPr vert="horz" lIns="91440" tIns="45720" rIns="91440" bIns="45720" rtlCol="0" anchor="t">
            <a:normAutofit/>
          </a:bodyPr>
          <a:lstStyle/>
          <a:p>
            <a:pPr marL="0"/>
            <a:r>
              <a:rPr lang="en-US" sz="2000"/>
              <a:t>The portfolio showcases my growth in applying AI, edge computing, and IoT concepts through research, simulations, and practical design.</a:t>
            </a:r>
          </a:p>
          <a:p>
            <a:r>
              <a:rPr lang="en-US" sz="2000"/>
              <a:t>Module Folders :Contain assignments, notes, and reflections for each course topic</a:t>
            </a:r>
          </a:p>
          <a:p>
            <a:r>
              <a:rPr lang="en-US" sz="2000"/>
              <a:t>Midterm Project: Cybersecurity plan for a smart factory with simulated penetration tests</a:t>
            </a:r>
          </a:p>
          <a:p>
            <a:r>
              <a:rPr lang="en-US" sz="2000"/>
              <a:t>Capstone Project: AI-based predictive maintenance system using IIoT architecture</a:t>
            </a:r>
          </a:p>
        </p:txBody>
      </p:sp>
      <p:sp>
        <p:nvSpPr>
          <p:cNvPr id="27"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BAC20A63-F764-F4FF-F63C-91F75FC70A0F}"/>
              </a:ext>
            </a:extLst>
          </p:cNvPr>
          <p:cNvPicPr>
            <a:picLocks noGrp="1" noChangeAspect="1"/>
          </p:cNvPicPr>
          <p:nvPr>
            <p:ph sz="half" idx="1"/>
          </p:nvPr>
        </p:nvPicPr>
        <p:blipFill>
          <a:blip r:embed="rId2"/>
          <a:stretch>
            <a:fillRect/>
          </a:stretch>
        </p:blipFill>
        <p:spPr>
          <a:xfrm>
            <a:off x="7075967" y="1583769"/>
            <a:ext cx="4170530" cy="3722354"/>
          </a:xfrm>
          <a:prstGeom prst="rect">
            <a:avLst/>
          </a:prstGeom>
        </p:spPr>
      </p:pic>
    </p:spTree>
    <p:extLst>
      <p:ext uri="{BB962C8B-B14F-4D97-AF65-F5344CB8AC3E}">
        <p14:creationId xmlns:p14="http://schemas.microsoft.com/office/powerpoint/2010/main" val="416165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2CE8-E720-3FF5-5F4A-C47D80B78859}"/>
              </a:ext>
            </a:extLst>
          </p:cNvPr>
          <p:cNvSpPr>
            <a:spLocks noGrp="1"/>
          </p:cNvSpPr>
          <p:nvPr>
            <p:ph type="title"/>
          </p:nvPr>
        </p:nvSpPr>
        <p:spPr/>
        <p:txBody>
          <a:bodyPr/>
          <a:lstStyle/>
          <a:p>
            <a:r>
              <a:rPr lang="en-US" dirty="0"/>
              <a:t>Module 1 – The Invisible Infrastructure</a:t>
            </a:r>
          </a:p>
        </p:txBody>
      </p:sp>
      <p:sp>
        <p:nvSpPr>
          <p:cNvPr id="3" name="Content Placeholder 2">
            <a:extLst>
              <a:ext uri="{FF2B5EF4-FFF2-40B4-BE49-F238E27FC236}">
                <a16:creationId xmlns:a16="http://schemas.microsoft.com/office/drawing/2014/main" id="{E9B8278D-ADC4-8DD3-3997-3F6A9E21B693}"/>
              </a:ext>
            </a:extLst>
          </p:cNvPr>
          <p:cNvSpPr>
            <a:spLocks noGrp="1"/>
          </p:cNvSpPr>
          <p:nvPr>
            <p:ph sz="half" idx="1"/>
          </p:nvPr>
        </p:nvSpPr>
        <p:spPr/>
        <p:txBody>
          <a:bodyPr>
            <a:normAutofit/>
          </a:bodyPr>
          <a:lstStyle/>
          <a:p>
            <a:r>
              <a:rPr lang="en-US" sz="3200" dirty="0"/>
              <a:t>This module focused on developing a conceptual understanding of the key development environments and tools used in Edge AI and IoT projects.</a:t>
            </a:r>
          </a:p>
          <a:p>
            <a:pPr marL="0" indent="0">
              <a:buNone/>
            </a:pPr>
            <a:endParaRPr lang="en-US" dirty="0"/>
          </a:p>
        </p:txBody>
      </p:sp>
      <p:graphicFrame>
        <p:nvGraphicFramePr>
          <p:cNvPr id="9" name="Content Placeholder 3">
            <a:extLst>
              <a:ext uri="{FF2B5EF4-FFF2-40B4-BE49-F238E27FC236}">
                <a16:creationId xmlns:a16="http://schemas.microsoft.com/office/drawing/2014/main" id="{9BDCB0D6-A6E4-F29E-4101-73913697B3AC}"/>
              </a:ext>
            </a:extLst>
          </p:cNvPr>
          <p:cNvGraphicFramePr>
            <a:graphicFrameLocks noGrp="1"/>
          </p:cNvGraphicFramePr>
          <p:nvPr>
            <p:ph sz="half" idx="2"/>
            <p:extLst>
              <p:ext uri="{D42A27DB-BD31-4B8C-83A1-F6EECF244321}">
                <p14:modId xmlns:p14="http://schemas.microsoft.com/office/powerpoint/2010/main" val="507081246"/>
              </p:ext>
            </p:extLst>
          </p:nvPr>
        </p:nvGraphicFramePr>
        <p:xfrm>
          <a:off x="6172202" y="1526367"/>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773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4459C73-44CE-9C04-13F9-49390B7EA35E}"/>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Case Study – Liverpool Smart Pedestrians Project</a:t>
            </a:r>
          </a:p>
        </p:txBody>
      </p:sp>
      <p:sp>
        <p:nvSpPr>
          <p:cNvPr id="6" name="Content Placeholder 5">
            <a:extLst>
              <a:ext uri="{FF2B5EF4-FFF2-40B4-BE49-F238E27FC236}">
                <a16:creationId xmlns:a16="http://schemas.microsoft.com/office/drawing/2014/main" id="{46360D4C-9CCA-6D3C-F5BA-61C30068F9AF}"/>
              </a:ext>
            </a:extLst>
          </p:cNvPr>
          <p:cNvSpPr>
            <a:spLocks noGrp="1"/>
          </p:cNvSpPr>
          <p:nvPr>
            <p:ph idx="1"/>
          </p:nvPr>
        </p:nvSpPr>
        <p:spPr>
          <a:xfrm>
            <a:off x="1371599" y="2318197"/>
            <a:ext cx="9724031" cy="3683358"/>
          </a:xfrm>
        </p:spPr>
        <p:txBody>
          <a:bodyPr anchor="ctr">
            <a:normAutofit/>
          </a:bodyPr>
          <a:lstStyle/>
          <a:p>
            <a:pPr>
              <a:buNone/>
            </a:pPr>
            <a:r>
              <a:rPr lang="en-US" sz="2000" b="1" dirty="0"/>
              <a:t>Goal:</a:t>
            </a:r>
            <a:br>
              <a:rPr lang="en-US" sz="2000" dirty="0"/>
            </a:br>
            <a:r>
              <a:rPr lang="en-US" sz="2000" dirty="0"/>
              <a:t>Use edge AI and computer vision to monitor traffic and pedestrians in real time.</a:t>
            </a:r>
          </a:p>
          <a:p>
            <a:pPr>
              <a:buNone/>
            </a:pPr>
            <a:r>
              <a:rPr lang="en-US" sz="2000" b="1" dirty="0"/>
              <a:t>Highlights:</a:t>
            </a:r>
            <a:endParaRPr lang="en-US" sz="2000" dirty="0"/>
          </a:p>
          <a:p>
            <a:pPr>
              <a:buFont typeface="Arial" panose="020B0604020202020204" pitchFamily="34" charset="0"/>
              <a:buChar char="•"/>
            </a:pPr>
            <a:r>
              <a:rPr lang="en-US" sz="2000" dirty="0"/>
              <a:t>Used </a:t>
            </a:r>
            <a:r>
              <a:rPr lang="en-US" sz="2000" b="1" dirty="0"/>
              <a:t>YOLO V3</a:t>
            </a:r>
            <a:r>
              <a:rPr lang="en-US" sz="2000" dirty="0"/>
              <a:t> on </a:t>
            </a:r>
            <a:r>
              <a:rPr lang="en-US" sz="2000" b="1" dirty="0"/>
              <a:t>Jetson TX2</a:t>
            </a:r>
            <a:r>
              <a:rPr lang="en-US" sz="2000" dirty="0"/>
              <a:t> to process CCTV video at the edge</a:t>
            </a:r>
          </a:p>
          <a:p>
            <a:pPr>
              <a:buFont typeface="Arial" panose="020B0604020202020204" pitchFamily="34" charset="0"/>
              <a:buChar char="•"/>
            </a:pPr>
            <a:r>
              <a:rPr lang="en-US" sz="2000" dirty="0"/>
              <a:t>Maintained </a:t>
            </a:r>
            <a:r>
              <a:rPr lang="en-US" sz="2000" b="1" dirty="0"/>
              <a:t>privacy</a:t>
            </a:r>
            <a:r>
              <a:rPr lang="en-US" sz="2000" dirty="0"/>
              <a:t> by sending only metadata—not raw footage</a:t>
            </a:r>
          </a:p>
          <a:p>
            <a:pPr>
              <a:buFont typeface="Arial" panose="020B0604020202020204" pitchFamily="34" charset="0"/>
              <a:buChar char="•"/>
            </a:pPr>
            <a:r>
              <a:rPr lang="en-US" sz="2000" dirty="0"/>
              <a:t>Helped optimize crosswalks, bike lanes, and emergency evacuation routes</a:t>
            </a:r>
          </a:p>
          <a:p>
            <a:r>
              <a:rPr lang="en-US" sz="2000" b="1" dirty="0"/>
              <a:t>Key Insight:</a:t>
            </a:r>
            <a:br>
              <a:rPr lang="en-US" sz="2000" dirty="0"/>
            </a:br>
            <a:r>
              <a:rPr lang="en-US" sz="2000" dirty="0"/>
              <a:t>Edge computing enables real-time decision-making while reducing bandwidth and improving data privacy in smart cities.</a:t>
            </a:r>
          </a:p>
          <a:p>
            <a:pPr marL="0" indent="0">
              <a:buNone/>
            </a:pPr>
            <a:r>
              <a:rPr lang="en-US" sz="2000" b="1"/>
              <a:t>Article: </a:t>
            </a:r>
            <a:r>
              <a:rPr lang="en-US" sz="1400">
                <a:hlinkClick r:id="rId2"/>
              </a:rPr>
              <a:t>Edge-Computing Video Analytics for Real-Time Traffic Monitoring in a Smart City - PMC</a:t>
            </a:r>
            <a:endParaRPr lang="en-US" sz="2000" b="1"/>
          </a:p>
          <a:p>
            <a:endParaRPr lang="en-US" sz="2000" dirty="0"/>
          </a:p>
        </p:txBody>
      </p:sp>
    </p:spTree>
    <p:extLst>
      <p:ext uri="{BB962C8B-B14F-4D97-AF65-F5344CB8AC3E}">
        <p14:creationId xmlns:p14="http://schemas.microsoft.com/office/powerpoint/2010/main" val="130869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ECE12-27FC-683E-EF7A-05A2D44EA79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Midterm</a:t>
            </a:r>
          </a:p>
        </p:txBody>
      </p:sp>
      <p:sp>
        <p:nvSpPr>
          <p:cNvPr id="5" name="Content Placeholder 4">
            <a:extLst>
              <a:ext uri="{FF2B5EF4-FFF2-40B4-BE49-F238E27FC236}">
                <a16:creationId xmlns:a16="http://schemas.microsoft.com/office/drawing/2014/main" id="{24C1ABEB-AAFE-A5A2-04B5-CE10E6AF9E11}"/>
              </a:ext>
            </a:extLst>
          </p:cNvPr>
          <p:cNvSpPr>
            <a:spLocks noGrp="1"/>
          </p:cNvSpPr>
          <p:nvPr>
            <p:ph idx="1"/>
          </p:nvPr>
        </p:nvSpPr>
        <p:spPr>
          <a:xfrm>
            <a:off x="1371599" y="2318197"/>
            <a:ext cx="9724031" cy="3683358"/>
          </a:xfrm>
        </p:spPr>
        <p:txBody>
          <a:bodyPr anchor="ctr">
            <a:normAutofit/>
          </a:bodyPr>
          <a:lstStyle/>
          <a:p>
            <a:pPr>
              <a:buNone/>
            </a:pPr>
            <a:r>
              <a:rPr lang="en-US" sz="2000" b="1"/>
              <a:t>Project Title: </a:t>
            </a:r>
            <a:r>
              <a:rPr lang="en-US" sz="2000"/>
              <a:t>Cybersecurity Strategy for AI-Integrated Smart Factory</a:t>
            </a:r>
          </a:p>
          <a:p>
            <a:pPr>
              <a:buNone/>
            </a:pPr>
            <a:r>
              <a:rPr lang="en-US" sz="2000" b="1"/>
              <a:t>Key Components:</a:t>
            </a:r>
            <a:endParaRPr lang="en-US" sz="2000"/>
          </a:p>
          <a:p>
            <a:pPr>
              <a:buFont typeface="Arial" panose="020B0604020202020204" pitchFamily="34" charset="0"/>
              <a:buChar char="•"/>
            </a:pPr>
            <a:r>
              <a:rPr lang="en-US" sz="2000"/>
              <a:t>Identified threats: outdated firmware, weak passwords, AI model poisoning</a:t>
            </a:r>
          </a:p>
          <a:p>
            <a:pPr>
              <a:buFont typeface="Arial" panose="020B0604020202020204" pitchFamily="34" charset="0"/>
              <a:buChar char="•"/>
            </a:pPr>
            <a:r>
              <a:rPr lang="en-US" sz="2000"/>
              <a:t>Proposed solutions: Zero-trust model, network segmentation, MFA, encryption</a:t>
            </a:r>
          </a:p>
          <a:p>
            <a:pPr>
              <a:buFont typeface="Arial" panose="020B0604020202020204" pitchFamily="34" charset="0"/>
              <a:buChar char="•"/>
            </a:pPr>
            <a:r>
              <a:rPr lang="en-US" sz="2000"/>
              <a:t>Simulated attacks: phishing, IoT hijacking, MitM, ransomware, adversarial input</a:t>
            </a:r>
          </a:p>
          <a:p>
            <a:pPr marL="0" indent="0">
              <a:buNone/>
            </a:pPr>
            <a:r>
              <a:rPr lang="en-US" sz="2000" b="1"/>
              <a:t>Insight:</a:t>
            </a:r>
          </a:p>
          <a:p>
            <a:pPr marL="0" indent="0">
              <a:buNone/>
            </a:pPr>
            <a:r>
              <a:rPr lang="en-US" sz="2000"/>
              <a:t>Securing AI and IoT systems requires both strong technical defenses and employee training.</a:t>
            </a:r>
          </a:p>
          <a:p>
            <a:endParaRPr lang="en-US" sz="2000"/>
          </a:p>
        </p:txBody>
      </p:sp>
    </p:spTree>
    <p:extLst>
      <p:ext uri="{BB962C8B-B14F-4D97-AF65-F5344CB8AC3E}">
        <p14:creationId xmlns:p14="http://schemas.microsoft.com/office/powerpoint/2010/main" val="252556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4094A-9DE3-8531-6B4F-77D8AD606D7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Capstone</a:t>
            </a:r>
          </a:p>
        </p:txBody>
      </p:sp>
      <p:sp>
        <p:nvSpPr>
          <p:cNvPr id="5" name="Content Placeholder 4">
            <a:extLst>
              <a:ext uri="{FF2B5EF4-FFF2-40B4-BE49-F238E27FC236}">
                <a16:creationId xmlns:a16="http://schemas.microsoft.com/office/drawing/2014/main" id="{6441062E-1D2C-2130-894B-1C8A79AE470F}"/>
              </a:ext>
            </a:extLst>
          </p:cNvPr>
          <p:cNvSpPr>
            <a:spLocks noGrp="1"/>
          </p:cNvSpPr>
          <p:nvPr>
            <p:ph idx="1"/>
          </p:nvPr>
        </p:nvSpPr>
        <p:spPr>
          <a:xfrm>
            <a:off x="1371599" y="2318197"/>
            <a:ext cx="9724031" cy="3683358"/>
          </a:xfrm>
        </p:spPr>
        <p:txBody>
          <a:bodyPr anchor="ctr">
            <a:normAutofit/>
          </a:bodyPr>
          <a:lstStyle/>
          <a:p>
            <a:pPr>
              <a:buNone/>
            </a:pPr>
            <a:r>
              <a:rPr lang="en-US" sz="2000" b="1"/>
              <a:t>Project Title:</a:t>
            </a:r>
            <a:br>
              <a:rPr lang="en-US" sz="2000"/>
            </a:br>
            <a:r>
              <a:rPr lang="en-US" sz="2000"/>
              <a:t>AI-Powered Predictive Maintenance in IIoT Environments</a:t>
            </a:r>
          </a:p>
          <a:p>
            <a:pPr>
              <a:buNone/>
            </a:pPr>
            <a:r>
              <a:rPr lang="en-US" sz="2000" b="1"/>
              <a:t>Core Ideas:</a:t>
            </a:r>
            <a:endParaRPr lang="en-US" sz="2000"/>
          </a:p>
          <a:p>
            <a:pPr>
              <a:buFont typeface="Arial" panose="020B0604020202020204" pitchFamily="34" charset="0"/>
              <a:buChar char="•"/>
            </a:pPr>
            <a:r>
              <a:rPr lang="en-US" sz="2000"/>
              <a:t>Used LSTM, CNN, and Autoencoders for fault prediction</a:t>
            </a:r>
          </a:p>
          <a:p>
            <a:pPr>
              <a:buFont typeface="Arial" panose="020B0604020202020204" pitchFamily="34" charset="0"/>
              <a:buChar char="•"/>
            </a:pPr>
            <a:r>
              <a:rPr lang="en-US" sz="2000"/>
              <a:t>Designed a modular architecture for data collection, real-time analysis, and decision-making</a:t>
            </a:r>
          </a:p>
          <a:p>
            <a:pPr>
              <a:buFont typeface="Arial" panose="020B0604020202020204" pitchFamily="34" charset="0"/>
              <a:buChar char="•"/>
            </a:pPr>
            <a:r>
              <a:rPr lang="en-US" sz="2000"/>
              <a:t>Addressed challenges: data scarcity, security, explainability</a:t>
            </a:r>
          </a:p>
          <a:p>
            <a:pPr marL="0" indent="0">
              <a:buNone/>
            </a:pPr>
            <a:r>
              <a:rPr lang="en-US" sz="2000" b="1"/>
              <a:t>Key Takeaways</a:t>
            </a:r>
            <a:r>
              <a:rPr lang="en-US" sz="2000" i="1"/>
              <a:t>: </a:t>
            </a:r>
            <a:r>
              <a:rPr lang="en-US" sz="2000"/>
              <a:t>Predictive maintenance reduces downtime and costs, but must be secure, ethical, and scalable.</a:t>
            </a:r>
          </a:p>
          <a:p>
            <a:endParaRPr lang="en-US" sz="2000"/>
          </a:p>
        </p:txBody>
      </p:sp>
    </p:spTree>
    <p:extLst>
      <p:ext uri="{BB962C8B-B14F-4D97-AF65-F5344CB8AC3E}">
        <p14:creationId xmlns:p14="http://schemas.microsoft.com/office/powerpoint/2010/main" val="86482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C680-F4F0-AFE8-21EA-1DEB11FE992C}"/>
              </a:ext>
            </a:extLst>
          </p:cNvPr>
          <p:cNvSpPr>
            <a:spLocks noGrp="1"/>
          </p:cNvSpPr>
          <p:nvPr>
            <p:ph type="title"/>
          </p:nvPr>
        </p:nvSpPr>
        <p:spPr/>
        <p:txBody>
          <a:bodyPr/>
          <a:lstStyle/>
          <a:p>
            <a:r>
              <a:rPr lang="en-US"/>
              <a:t>Lessons Learned</a:t>
            </a:r>
            <a:endParaRPr lang="en-US" dirty="0"/>
          </a:p>
        </p:txBody>
      </p:sp>
      <p:graphicFrame>
        <p:nvGraphicFramePr>
          <p:cNvPr id="17" name="Rectangle 2">
            <a:extLst>
              <a:ext uri="{FF2B5EF4-FFF2-40B4-BE49-F238E27FC236}">
                <a16:creationId xmlns:a16="http://schemas.microsoft.com/office/drawing/2014/main" id="{378EFCB2-6E2F-D0D7-4196-9C761040409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41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763</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trebuchet ms</vt:lpstr>
      <vt:lpstr>Office Theme</vt:lpstr>
      <vt:lpstr>ITAI 3377   AI at the Edge and IIOT Environments </vt:lpstr>
      <vt:lpstr>About the Course</vt:lpstr>
      <vt:lpstr>Key Skills Developed</vt:lpstr>
      <vt:lpstr>Portfolio Overview</vt:lpstr>
      <vt:lpstr>Module 1 – The Invisible Infrastructure</vt:lpstr>
      <vt:lpstr>Case Study – Liverpool Smart Pedestrians Project</vt:lpstr>
      <vt:lpstr>Midterm</vt:lpstr>
      <vt:lpstr>Capstone</vt:lpstr>
      <vt:lpstr>Lessons Learned</vt:lpstr>
      <vt:lpstr>Final Notes &amp;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Kaylee Auguillard</dc:creator>
  <cp:lastModifiedBy>Kaylee Auguillard</cp:lastModifiedBy>
  <cp:revision>1</cp:revision>
  <dcterms:created xsi:type="dcterms:W3CDTF">2025-05-05T15:33:12Z</dcterms:created>
  <dcterms:modified xsi:type="dcterms:W3CDTF">2025-05-05T16:04:30Z</dcterms:modified>
</cp:coreProperties>
</file>