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6474109-22AE-47AC-9F8F-4237C7348F5A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003E141-8585-4A8D-888B-F1F5F16294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407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4109-22AE-47AC-9F8F-4237C7348F5A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E141-8585-4A8D-888B-F1F5F16294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143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4109-22AE-47AC-9F8F-4237C7348F5A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E141-8585-4A8D-888B-F1F5F16294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632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4109-22AE-47AC-9F8F-4237C7348F5A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E141-8585-4A8D-888B-F1F5F16294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8289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4109-22AE-47AC-9F8F-4237C7348F5A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E141-8585-4A8D-888B-F1F5F16294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5255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4109-22AE-47AC-9F8F-4237C7348F5A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E141-8585-4A8D-888B-F1F5F16294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4853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4109-22AE-47AC-9F8F-4237C7348F5A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E141-8585-4A8D-888B-F1F5F16294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8849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6474109-22AE-47AC-9F8F-4237C7348F5A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E141-8585-4A8D-888B-F1F5F16294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1341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6474109-22AE-47AC-9F8F-4237C7348F5A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E141-8585-4A8D-888B-F1F5F16294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748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4109-22AE-47AC-9F8F-4237C7348F5A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E141-8585-4A8D-888B-F1F5F16294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281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4109-22AE-47AC-9F8F-4237C7348F5A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E141-8585-4A8D-888B-F1F5F16294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067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4109-22AE-47AC-9F8F-4237C7348F5A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E141-8585-4A8D-888B-F1F5F16294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239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4109-22AE-47AC-9F8F-4237C7348F5A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E141-8585-4A8D-888B-F1F5F16294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31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4109-22AE-47AC-9F8F-4237C7348F5A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E141-8585-4A8D-888B-F1F5F16294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888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4109-22AE-47AC-9F8F-4237C7348F5A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E141-8585-4A8D-888B-F1F5F16294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631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4109-22AE-47AC-9F8F-4237C7348F5A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E141-8585-4A8D-888B-F1F5F16294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702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4109-22AE-47AC-9F8F-4237C7348F5A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E141-8585-4A8D-888B-F1F5F16294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075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6474109-22AE-47AC-9F8F-4237C7348F5A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003E141-8585-4A8D-888B-F1F5F16294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147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b="1" dirty="0" smtClean="0"/>
              <a:t>Курсова работа по Приложна информатика</a:t>
            </a:r>
            <a:endParaRPr lang="bg-BG" b="1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Калин Бояджиев – 361222032</a:t>
            </a:r>
          </a:p>
          <a:p>
            <a:r>
              <a:rPr lang="bg-BG" dirty="0" smtClean="0"/>
              <a:t>ФИТ, ИСИИ, гр. 20а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9060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800" b="1" dirty="0" smtClean="0"/>
              <a:t>Условие</a:t>
            </a:r>
            <a:br>
              <a:rPr lang="bg-BG" sz="4800" b="1" dirty="0" smtClean="0"/>
            </a:br>
            <a:endParaRPr lang="bg-BG" sz="4800" b="1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681445" y="203463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/>
              <a:t> </a:t>
            </a:r>
          </a:p>
          <a:p>
            <a:r>
              <a:rPr lang="bg-BG" dirty="0"/>
              <a:t>Да се състави програма за обработка на масива A[N,N], където данните са цели числа в интервала [-500; 1000].</a:t>
            </a:r>
          </a:p>
          <a:p>
            <a:r>
              <a:rPr lang="bg-BG" dirty="0"/>
              <a:t>Програмата да извърши следните действия</a:t>
            </a:r>
            <a:r>
              <a:rPr lang="bg-BG" dirty="0" smtClean="0"/>
              <a:t>:</a:t>
            </a:r>
            <a:endParaRPr lang="bg-BG" dirty="0"/>
          </a:p>
          <a:p>
            <a:pPr lvl="0"/>
            <a:r>
              <a:rPr lang="bg-BG" dirty="0"/>
              <a:t>отпечатване на условието на задачата</a:t>
            </a:r>
            <a:r>
              <a:rPr lang="bg-BG" dirty="0" smtClean="0"/>
              <a:t>;</a:t>
            </a:r>
            <a:endParaRPr lang="bg-BG" dirty="0"/>
          </a:p>
          <a:p>
            <a:pPr lvl="0"/>
            <a:r>
              <a:rPr lang="bg-BG" dirty="0"/>
              <a:t>отпечатване на имената на автора на програмата</a:t>
            </a:r>
            <a:r>
              <a:rPr lang="bg-BG" dirty="0" smtClean="0"/>
              <a:t>;</a:t>
            </a:r>
            <a:endParaRPr lang="bg-BG" dirty="0"/>
          </a:p>
          <a:p>
            <a:pPr lvl="0"/>
            <a:r>
              <a:rPr lang="bg-BG" dirty="0"/>
              <a:t>въвеждане на входните данни</a:t>
            </a:r>
            <a:r>
              <a:rPr lang="bg-BG" dirty="0" smtClean="0"/>
              <a:t>;</a:t>
            </a:r>
            <a:endParaRPr lang="bg-BG" dirty="0"/>
          </a:p>
          <a:p>
            <a:pPr lvl="0"/>
            <a:r>
              <a:rPr lang="bg-BG" dirty="0"/>
              <a:t>отпечатване на входните данни</a:t>
            </a:r>
            <a:r>
              <a:rPr lang="bg-BG" dirty="0" smtClean="0"/>
              <a:t>;</a:t>
            </a:r>
            <a:endParaRPr lang="bg-BG" dirty="0"/>
          </a:p>
          <a:p>
            <a:pPr lvl="0"/>
            <a:r>
              <a:rPr lang="bg-BG" dirty="0"/>
              <a:t>а) да се образува едномерен масив C[N], </a:t>
            </a:r>
            <a:r>
              <a:rPr lang="bg-BG" dirty="0" smtClean="0"/>
              <a:t>елементите </a:t>
            </a:r>
            <a:r>
              <a:rPr lang="bg-BG" dirty="0"/>
              <a:t>на който са минималните елементи от всеки ред на масива А; </a:t>
            </a:r>
          </a:p>
          <a:p>
            <a:pPr lvl="0"/>
            <a:r>
              <a:rPr lang="bg-BG" dirty="0"/>
              <a:t>б) полученият масив да се сортира по големина</a:t>
            </a:r>
            <a:r>
              <a:rPr lang="bg-BG" dirty="0" smtClean="0"/>
              <a:t>;</a:t>
            </a:r>
            <a:endParaRPr lang="bg-BG" dirty="0"/>
          </a:p>
          <a:p>
            <a:pPr lvl="0"/>
            <a:r>
              <a:rPr lang="bg-BG" dirty="0" smtClean="0"/>
              <a:t>отпечатване на получените резултати след обработка а) и след обработка б)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3185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Извеждане на условие </a:t>
            </a:r>
            <a:endParaRPr lang="bg-BG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4147321"/>
            <a:ext cx="11782425" cy="2238375"/>
          </a:xfrm>
          <a:prstGeom prst="rect">
            <a:avLst/>
          </a:prstGeom>
        </p:spPr>
      </p:pic>
      <p:sp>
        <p:nvSpPr>
          <p:cNvPr id="7" name="Текстово поле 6"/>
          <p:cNvSpPr txBox="1"/>
          <p:nvPr/>
        </p:nvSpPr>
        <p:spPr>
          <a:xfrm>
            <a:off x="265747" y="2544644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Декларираме следните функции: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7098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Въвеждане</a:t>
            </a:r>
            <a:r>
              <a:rPr lang="ru-RU" dirty="0" smtClean="0"/>
              <a:t> на </a:t>
            </a:r>
            <a:r>
              <a:rPr lang="ru-RU" dirty="0" err="1" smtClean="0"/>
              <a:t>елементи</a:t>
            </a:r>
            <a:r>
              <a:rPr lang="ru-RU" dirty="0" smtClean="0"/>
              <a:t> в </a:t>
            </a:r>
            <a:r>
              <a:rPr lang="ru-RU" dirty="0" err="1" smtClean="0"/>
              <a:t>масив</a:t>
            </a:r>
            <a:r>
              <a:rPr lang="ru-RU" dirty="0" smtClean="0"/>
              <a:t> А</a:t>
            </a:r>
            <a:endParaRPr lang="bg-BG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240" y="3009740"/>
            <a:ext cx="4933950" cy="3324225"/>
          </a:xfrm>
          <a:prstGeom prst="rect">
            <a:avLst/>
          </a:prstGeom>
        </p:spPr>
      </p:pic>
      <p:sp>
        <p:nvSpPr>
          <p:cNvPr id="5" name="Текстово поле 4"/>
          <p:cNvSpPr txBox="1"/>
          <p:nvPr/>
        </p:nvSpPr>
        <p:spPr>
          <a:xfrm>
            <a:off x="7320478" y="3566555"/>
            <a:ext cx="36140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Необходимо е въвеждането на променливата на х. Тя отговаря на размера на двуизмерната матрица. След това е необходимо въвеждане на всяка стойност в матрицата А.</a:t>
            </a:r>
            <a:endParaRPr lang="bg-BG" dirty="0"/>
          </a:p>
        </p:txBody>
      </p:sp>
      <p:sp>
        <p:nvSpPr>
          <p:cNvPr id="6" name="Текстово поле 5"/>
          <p:cNvSpPr txBox="1"/>
          <p:nvPr/>
        </p:nvSpPr>
        <p:spPr>
          <a:xfrm>
            <a:off x="10842171" y="23948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3133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54954" y="991086"/>
            <a:ext cx="8761413" cy="706964"/>
          </a:xfrm>
        </p:spPr>
        <p:txBody>
          <a:bodyPr/>
          <a:lstStyle/>
          <a:p>
            <a:r>
              <a:rPr lang="bg-BG" dirty="0" smtClean="0"/>
              <a:t>Дефиниране на масив </a:t>
            </a:r>
            <a:r>
              <a:rPr lang="en-US" dirty="0" smtClean="0"/>
              <a:t>C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73033" y="2879362"/>
            <a:ext cx="4413069" cy="4351338"/>
          </a:xfrm>
        </p:spPr>
        <p:txBody>
          <a:bodyPr/>
          <a:lstStyle/>
          <a:p>
            <a:r>
              <a:rPr lang="ru-RU" dirty="0" err="1" smtClean="0"/>
              <a:t>Дефинираме</a:t>
            </a:r>
            <a:r>
              <a:rPr lang="ru-RU" dirty="0" smtClean="0"/>
              <a:t> </a:t>
            </a:r>
            <a:r>
              <a:rPr lang="ru-RU" dirty="0" err="1" smtClean="0"/>
              <a:t>масив</a:t>
            </a:r>
            <a:r>
              <a:rPr lang="ru-RU" dirty="0" smtClean="0"/>
              <a:t> с цели числа C с размер N. </a:t>
            </a:r>
            <a:r>
              <a:rPr lang="ru-RU" dirty="0" err="1" smtClean="0"/>
              <a:t>Използваме</a:t>
            </a:r>
            <a:r>
              <a:rPr lang="ru-RU" dirty="0" smtClean="0"/>
              <a:t> </a:t>
            </a:r>
            <a:r>
              <a:rPr lang="ru-RU" dirty="0" err="1" smtClean="0"/>
              <a:t>вложени</a:t>
            </a:r>
            <a:r>
              <a:rPr lang="ru-RU" dirty="0" smtClean="0"/>
              <a:t> цикли, за да преминем </a:t>
            </a:r>
            <a:r>
              <a:rPr lang="ru-RU" dirty="0" err="1" smtClean="0"/>
              <a:t>през</a:t>
            </a:r>
            <a:r>
              <a:rPr lang="ru-RU" dirty="0" smtClean="0"/>
              <a:t> </a:t>
            </a:r>
            <a:r>
              <a:rPr lang="ru-RU" dirty="0" err="1" smtClean="0"/>
              <a:t>всеки</a:t>
            </a:r>
            <a:r>
              <a:rPr lang="ru-RU" dirty="0" smtClean="0"/>
              <a:t> </a:t>
            </a:r>
            <a:r>
              <a:rPr lang="ru-RU" dirty="0" err="1" smtClean="0"/>
              <a:t>ред</a:t>
            </a:r>
            <a:r>
              <a:rPr lang="ru-RU" dirty="0" smtClean="0"/>
              <a:t> от </a:t>
            </a:r>
            <a:r>
              <a:rPr lang="ru-RU" dirty="0" err="1" smtClean="0"/>
              <a:t>масива</a:t>
            </a:r>
            <a:r>
              <a:rPr lang="ru-RU" dirty="0" smtClean="0"/>
              <a:t> A и да намерим </a:t>
            </a:r>
            <a:r>
              <a:rPr lang="ru-RU" dirty="0" err="1" smtClean="0"/>
              <a:t>минималната</a:t>
            </a:r>
            <a:r>
              <a:rPr lang="ru-RU" dirty="0" smtClean="0"/>
              <a:t> </a:t>
            </a:r>
            <a:r>
              <a:rPr lang="ru-RU" dirty="0" err="1" smtClean="0"/>
              <a:t>стойност</a:t>
            </a:r>
            <a:r>
              <a:rPr lang="ru-RU" dirty="0" smtClean="0"/>
              <a:t> за </a:t>
            </a:r>
            <a:r>
              <a:rPr lang="ru-RU" dirty="0" err="1" smtClean="0"/>
              <a:t>този</a:t>
            </a:r>
            <a:r>
              <a:rPr lang="ru-RU" dirty="0" smtClean="0"/>
              <a:t> ред. </a:t>
            </a:r>
            <a:r>
              <a:rPr lang="ru-RU" dirty="0" err="1" smtClean="0"/>
              <a:t>Минималната</a:t>
            </a:r>
            <a:r>
              <a:rPr lang="ru-RU" dirty="0" smtClean="0"/>
              <a:t> </a:t>
            </a:r>
            <a:r>
              <a:rPr lang="ru-RU" dirty="0" err="1" smtClean="0"/>
              <a:t>стойност</a:t>
            </a:r>
            <a:r>
              <a:rPr lang="ru-RU" dirty="0" smtClean="0"/>
              <a:t> се </a:t>
            </a:r>
            <a:r>
              <a:rPr lang="ru-RU" dirty="0" err="1" smtClean="0"/>
              <a:t>съхранява</a:t>
            </a:r>
            <a:r>
              <a:rPr lang="ru-RU" dirty="0" smtClean="0"/>
              <a:t> в </a:t>
            </a:r>
            <a:r>
              <a:rPr lang="ru-RU" dirty="0" err="1" smtClean="0"/>
              <a:t>съответния</a:t>
            </a:r>
            <a:r>
              <a:rPr lang="ru-RU" dirty="0" smtClean="0"/>
              <a:t> индекс на C </a:t>
            </a:r>
            <a:r>
              <a:rPr lang="ru-RU" dirty="0" err="1" smtClean="0"/>
              <a:t>масива</a:t>
            </a: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207" y="2879362"/>
            <a:ext cx="4676256" cy="30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2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Извеждане на масива на А</a:t>
            </a:r>
            <a:endParaRPr lang="bg-BG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366" y="3367201"/>
            <a:ext cx="5000678" cy="2066947"/>
          </a:xfrm>
          <a:prstGeom prst="rect">
            <a:avLst/>
          </a:prstGeom>
        </p:spPr>
      </p:pic>
      <p:sp>
        <p:nvSpPr>
          <p:cNvPr id="5" name="Правоъгълник 4"/>
          <p:cNvSpPr/>
          <p:nvPr/>
        </p:nvSpPr>
        <p:spPr>
          <a:xfrm>
            <a:off x="6464219" y="3961672"/>
            <a:ext cx="45347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Отпечатваме стойностите на масива C на конзолата.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07611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Сортиране</a:t>
            </a:r>
            <a:endParaRPr lang="bg-BG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4264" y="3019052"/>
            <a:ext cx="6553707" cy="2768941"/>
          </a:xfrm>
          <a:prstGeom prst="rect">
            <a:avLst/>
          </a:prstGeom>
        </p:spPr>
      </p:pic>
      <p:sp>
        <p:nvSpPr>
          <p:cNvPr id="5" name="Правоъгълник 4"/>
          <p:cNvSpPr/>
          <p:nvPr/>
        </p:nvSpPr>
        <p:spPr>
          <a:xfrm>
            <a:off x="515475" y="3341269"/>
            <a:ext cx="41349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Сортираме стойностите на масива C във възходящ ред с помощта на функцията </a:t>
            </a:r>
            <a:r>
              <a:rPr lang="bg-BG" dirty="0" err="1" smtClean="0"/>
              <a:t>sort</a:t>
            </a:r>
            <a:r>
              <a:rPr lang="bg-BG" dirty="0" smtClean="0"/>
              <a:t>() от заглавката на алгоритъма. След това отпечатваме сортираните стойности на C масива в конзолата.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5905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922520" y="3204119"/>
            <a:ext cx="2060473" cy="1325563"/>
          </a:xfrm>
        </p:spPr>
        <p:txBody>
          <a:bodyPr>
            <a:normAutofit fontScale="90000"/>
          </a:bodyPr>
          <a:lstStyle/>
          <a:p>
            <a:r>
              <a:rPr lang="bg-BG" sz="6000" b="1" dirty="0" smtClean="0">
                <a:solidFill>
                  <a:schemeClr val="tx1"/>
                </a:solidFill>
              </a:rPr>
              <a:t>Край</a:t>
            </a:r>
            <a:endParaRPr lang="bg-BG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487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 – заседателна зала">
  <a:themeElements>
    <a:clrScheme name="Йон – заседателна зала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Йон – заседателна зала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Йон – заседателна зала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103</TotalTime>
  <Words>149</Words>
  <Application>Microsoft Office PowerPoint</Application>
  <PresentationFormat>Широк екран</PresentationFormat>
  <Paragraphs>25</Paragraphs>
  <Slides>8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Йон – заседателна зала</vt:lpstr>
      <vt:lpstr>Курсова работа по Приложна информатика</vt:lpstr>
      <vt:lpstr>Условие </vt:lpstr>
      <vt:lpstr>Извеждане на условие </vt:lpstr>
      <vt:lpstr>Въвеждане на елементи в масив А</vt:lpstr>
      <vt:lpstr>Дефиниране на масив C</vt:lpstr>
      <vt:lpstr>Извеждане на масива на А</vt:lpstr>
      <vt:lpstr>Сортиране</vt:lpstr>
      <vt:lpstr>Край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работа по Приложна информатика</dc:title>
  <dc:creator>USER</dc:creator>
  <cp:lastModifiedBy>USER</cp:lastModifiedBy>
  <cp:revision>11</cp:revision>
  <dcterms:created xsi:type="dcterms:W3CDTF">2023-04-10T14:13:30Z</dcterms:created>
  <dcterms:modified xsi:type="dcterms:W3CDTF">2023-04-12T07:49:14Z</dcterms:modified>
</cp:coreProperties>
</file>