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D4456-64BA-DD20-0F20-F5F350B3021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F6F5B3F-19C0-B327-0AB3-E52A15984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F1AD8C-2A58-911D-F6E1-09181DDC0D31}"/>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D249B6C3-801F-0834-2617-8991B4F284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CE7299-DC4F-4B07-3336-572233B5552B}"/>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13837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266CC-D205-F07E-0FEC-1142FD546FE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62D6034-3806-C242-E5BD-EF423FC8A59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70BA16-0958-E22D-6FA3-F65378C7348E}"/>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79CBCF2F-02BD-A080-987B-D1D9547749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E6E645-6464-ADF0-6CC7-95B005CF7889}"/>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220452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FAB65E-97CC-3C6D-1D15-CBC4E24125A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5FD6FB-B7B5-19C9-1397-5606844C5F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D6945-5069-56BF-B8C4-A1607D203CCB}"/>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E135DF15-B24D-CA52-695B-FE6FE48E8B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E35CB1-3242-6E5A-26BE-ED46FA44B48D}"/>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85611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874CA-9C95-CE53-864D-E150D4E0E7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388CAB-A711-50C8-33CB-D9D31C12AAC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5EB701-9715-9652-E6F2-24DC1A625726}"/>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A979E63E-D659-5255-A8C0-F088600272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D6A992-2A82-F2C8-1FDB-D1AF55800041}"/>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229733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99545-44BC-C564-3531-F3CE13E8B7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B1EEFA3-75DC-8764-EBF5-A3F8D8E41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89B6813-4351-CEFB-B4FB-4E7228602B57}"/>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3A26C0E2-CA7E-4158-0945-2536183494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3C6577-1792-3147-B27C-23DDE527D73C}"/>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417816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138DAC-BCA1-9657-73D1-8DCE07DF33A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6C2C6C9-852E-73A8-37DF-2EC5251FD36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D6F2C4B-1A3E-A602-17A0-B419B06D9F9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3717C3D-B115-8F42-2893-77E32A745BE2}"/>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6" name="Espace réservé du pied de page 5">
            <a:extLst>
              <a:ext uri="{FF2B5EF4-FFF2-40B4-BE49-F238E27FC236}">
                <a16:creationId xmlns:a16="http://schemas.microsoft.com/office/drawing/2014/main" id="{16640AED-424F-7409-3E27-7C0F03AE86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33FDAF-CA1E-BADE-5235-60413E41FE68}"/>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136546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7D99D-B458-753C-5D71-EA63E19DCD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E525145-15D8-D918-DF38-D3423A546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FC48F4-AF45-FB5F-F7B8-B374D1C8C8B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1A529F0-0C3E-9D8C-026D-27653F905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F9D901A-3549-8358-440D-5664C1C1725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4B3D66-6ADC-2237-A579-D10CDA261F0C}"/>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8" name="Espace réservé du pied de page 7">
            <a:extLst>
              <a:ext uri="{FF2B5EF4-FFF2-40B4-BE49-F238E27FC236}">
                <a16:creationId xmlns:a16="http://schemas.microsoft.com/office/drawing/2014/main" id="{0FF36AB0-6F60-9C6E-1A3D-43B2C05DC47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071AB84-348C-3B00-E627-E79F15BBB4C8}"/>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365117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0E70F-42DA-250B-3927-4DDECE25630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2FD9AFB-E51F-6BA8-0497-DA2EE3415644}"/>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4" name="Espace réservé du pied de page 3">
            <a:extLst>
              <a:ext uri="{FF2B5EF4-FFF2-40B4-BE49-F238E27FC236}">
                <a16:creationId xmlns:a16="http://schemas.microsoft.com/office/drawing/2014/main" id="{5D62968E-7535-3444-CD6F-2125FDB7446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947B41A-4C05-E745-1CAF-5F230E22F76C}"/>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259533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339BCC-EA6B-9BDC-7F8D-3200B595158F}"/>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3" name="Espace réservé du pied de page 2">
            <a:extLst>
              <a:ext uri="{FF2B5EF4-FFF2-40B4-BE49-F238E27FC236}">
                <a16:creationId xmlns:a16="http://schemas.microsoft.com/office/drawing/2014/main" id="{A2A35523-071B-9F6C-6A1C-723BA6068D2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D8EF424-E9BD-2F91-2AA1-A391F7ED532B}"/>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180048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07F67A-7701-EB11-69F2-8728A6EFF7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9162ED8-8053-E79C-92B9-97EFC8D56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F482D1C-2D31-718B-A523-48FC21F0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5A4A7-CA2A-DB89-7A07-2B3B1B3FA0F0}"/>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6" name="Espace réservé du pied de page 5">
            <a:extLst>
              <a:ext uri="{FF2B5EF4-FFF2-40B4-BE49-F238E27FC236}">
                <a16:creationId xmlns:a16="http://schemas.microsoft.com/office/drawing/2014/main" id="{6F7E5A77-2E9F-CECC-0FC3-045BB312D8F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362A37-1736-4C23-BA40-915AD965513E}"/>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345673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657DE-AB80-34F9-A495-282A9D8729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5EF00AC-AE49-616B-E6E1-47E933E63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58013589-DA5A-7A9B-D78F-7F1B12CF9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E18218C-DF24-C88B-7823-E41292BE1655}"/>
              </a:ext>
            </a:extLst>
          </p:cNvPr>
          <p:cNvSpPr>
            <a:spLocks noGrp="1"/>
          </p:cNvSpPr>
          <p:nvPr>
            <p:ph type="dt" sz="half" idx="10"/>
          </p:nvPr>
        </p:nvSpPr>
        <p:spPr/>
        <p:txBody>
          <a:bodyPr/>
          <a:lstStyle/>
          <a:p>
            <a:fld id="{85897D47-BEBC-4C5F-8F9E-79FD559DF92D}" type="datetimeFigureOut">
              <a:rPr lang="fr-FR" smtClean="0"/>
              <a:t>17/04/2023</a:t>
            </a:fld>
            <a:endParaRPr lang="fr-FR"/>
          </a:p>
        </p:txBody>
      </p:sp>
      <p:sp>
        <p:nvSpPr>
          <p:cNvPr id="6" name="Espace réservé du pied de page 5">
            <a:extLst>
              <a:ext uri="{FF2B5EF4-FFF2-40B4-BE49-F238E27FC236}">
                <a16:creationId xmlns:a16="http://schemas.microsoft.com/office/drawing/2014/main" id="{7714EC5F-DB15-2C41-725F-CB10BF4E7C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55D3EB-0E53-1D37-262C-5A93D748A49F}"/>
              </a:ext>
            </a:extLst>
          </p:cNvPr>
          <p:cNvSpPr>
            <a:spLocks noGrp="1"/>
          </p:cNvSpPr>
          <p:nvPr>
            <p:ph type="sldNum" sz="quarter" idx="12"/>
          </p:nvPr>
        </p:nvSpPr>
        <p:spPr/>
        <p:txBody>
          <a:bodyPr/>
          <a:lstStyle/>
          <a:p>
            <a:fld id="{8761D588-A953-4426-A2FE-C3514AC238EC}" type="slidenum">
              <a:rPr lang="fr-FR" smtClean="0"/>
              <a:t>‹N°›</a:t>
            </a:fld>
            <a:endParaRPr lang="fr-FR"/>
          </a:p>
        </p:txBody>
      </p:sp>
    </p:spTree>
    <p:extLst>
      <p:ext uri="{BB962C8B-B14F-4D97-AF65-F5344CB8AC3E}">
        <p14:creationId xmlns:p14="http://schemas.microsoft.com/office/powerpoint/2010/main" val="400626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F04E85A-B24D-F4FD-7405-E149EA992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611922C-7F97-C9B3-25B7-5F98DAAE8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250BAF-8B53-389E-AF2E-47918DDCE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97D47-BEBC-4C5F-8F9E-79FD559DF92D}" type="datetimeFigureOut">
              <a:rPr lang="fr-FR" smtClean="0"/>
              <a:t>17/04/2023</a:t>
            </a:fld>
            <a:endParaRPr lang="fr-FR"/>
          </a:p>
        </p:txBody>
      </p:sp>
      <p:sp>
        <p:nvSpPr>
          <p:cNvPr id="5" name="Espace réservé du pied de page 4">
            <a:extLst>
              <a:ext uri="{FF2B5EF4-FFF2-40B4-BE49-F238E27FC236}">
                <a16:creationId xmlns:a16="http://schemas.microsoft.com/office/drawing/2014/main" id="{1BA7CFC8-6B2A-C4DF-D4FF-DE4C064B1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7C4BAF6-CAE1-7F6D-9B6D-331740F92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1D588-A953-4426-A2FE-C3514AC238EC}" type="slidenum">
              <a:rPr lang="fr-FR" smtClean="0"/>
              <a:t>‹N°›</a:t>
            </a:fld>
            <a:endParaRPr lang="fr-FR"/>
          </a:p>
        </p:txBody>
      </p:sp>
    </p:spTree>
    <p:extLst>
      <p:ext uri="{BB962C8B-B14F-4D97-AF65-F5344CB8AC3E}">
        <p14:creationId xmlns:p14="http://schemas.microsoft.com/office/powerpoint/2010/main" val="178444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re 1">
            <a:extLst>
              <a:ext uri="{FF2B5EF4-FFF2-40B4-BE49-F238E27FC236}">
                <a16:creationId xmlns:a16="http://schemas.microsoft.com/office/drawing/2014/main" id="{C0F11BC0-59DE-6C31-D183-B2A1F2BD6F12}"/>
              </a:ext>
            </a:extLst>
          </p:cNvPr>
          <p:cNvSpPr>
            <a:spLocks noGrp="1"/>
          </p:cNvSpPr>
          <p:nvPr>
            <p:ph type="ctrTitle"/>
          </p:nvPr>
        </p:nvSpPr>
        <p:spPr>
          <a:xfrm>
            <a:off x="723901" y="509587"/>
            <a:ext cx="7649239" cy="742951"/>
          </a:xfrm>
        </p:spPr>
        <p:txBody>
          <a:bodyPr anchor="ctr">
            <a:normAutofit/>
          </a:bodyPr>
          <a:lstStyle/>
          <a:p>
            <a:pPr algn="l"/>
            <a:r>
              <a:rPr lang="fr-FR" sz="3600"/>
              <a:t> Google Alert</a:t>
            </a:r>
          </a:p>
        </p:txBody>
      </p:sp>
      <p:sp>
        <p:nvSpPr>
          <p:cNvPr id="3" name="Sous-titre 2">
            <a:extLst>
              <a:ext uri="{FF2B5EF4-FFF2-40B4-BE49-F238E27FC236}">
                <a16:creationId xmlns:a16="http://schemas.microsoft.com/office/drawing/2014/main" id="{1CBB4BDC-F4BA-A041-ABB2-F86DBB404075}"/>
              </a:ext>
            </a:extLst>
          </p:cNvPr>
          <p:cNvSpPr>
            <a:spLocks noGrp="1"/>
          </p:cNvSpPr>
          <p:nvPr>
            <p:ph type="subTitle" idx="1"/>
          </p:nvPr>
        </p:nvSpPr>
        <p:spPr>
          <a:xfrm>
            <a:off x="723900" y="1252538"/>
            <a:ext cx="5431240" cy="419313"/>
          </a:xfrm>
        </p:spPr>
        <p:txBody>
          <a:bodyPr>
            <a:normAutofit/>
          </a:bodyPr>
          <a:lstStyle/>
          <a:p>
            <a:pPr algn="l"/>
            <a:endParaRPr lang="fr-FR" sz="1600"/>
          </a:p>
        </p:txBody>
      </p:sp>
      <p:pic>
        <p:nvPicPr>
          <p:cNvPr id="3074" name="Picture 2" descr="Google alertes : guide d'un outil de veille indispensable | Adapt Immo News">
            <a:extLst>
              <a:ext uri="{FF2B5EF4-FFF2-40B4-BE49-F238E27FC236}">
                <a16:creationId xmlns:a16="http://schemas.microsoft.com/office/drawing/2014/main" id="{60A270FE-90E6-2890-4109-3145475D07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894" y="2072640"/>
            <a:ext cx="10320337" cy="4128135"/>
          </a:xfrm>
          <a:prstGeom prst="rect">
            <a:avLst/>
          </a:prstGeom>
          <a:noFill/>
          <a:extLst>
            <a:ext uri="{909E8E84-426E-40DD-AFC4-6F175D3DCCD1}">
              <a14:hiddenFill xmlns:a14="http://schemas.microsoft.com/office/drawing/2010/main">
                <a:solidFill>
                  <a:srgbClr val="FFFFFF"/>
                </a:solidFill>
              </a14:hiddenFill>
            </a:ext>
          </a:extLst>
        </p:spPr>
      </p:pic>
      <p:sp>
        <p:nvSpPr>
          <p:cNvPr id="3083" name="Freeform: Shape 308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D4F4055-4047-E515-7FDF-0E2E5E415B44}"/>
              </a:ext>
            </a:extLst>
          </p:cNvPr>
          <p:cNvSpPr>
            <a:spLocks noGrp="1"/>
          </p:cNvSpPr>
          <p:nvPr>
            <p:ph type="title"/>
          </p:nvPr>
        </p:nvSpPr>
        <p:spPr>
          <a:xfrm>
            <a:off x="1137034" y="609600"/>
            <a:ext cx="4784796" cy="1330840"/>
          </a:xfrm>
        </p:spPr>
        <p:txBody>
          <a:bodyPr>
            <a:normAutofit/>
          </a:bodyPr>
          <a:lstStyle/>
          <a:p>
            <a:r>
              <a:rPr lang="fr-FR"/>
              <a:t>information</a:t>
            </a:r>
            <a:endParaRPr lang="fr-FR" dirty="0"/>
          </a:p>
        </p:txBody>
      </p:sp>
      <p:sp>
        <p:nvSpPr>
          <p:cNvPr id="3" name="Espace réservé du contenu 2">
            <a:extLst>
              <a:ext uri="{FF2B5EF4-FFF2-40B4-BE49-F238E27FC236}">
                <a16:creationId xmlns:a16="http://schemas.microsoft.com/office/drawing/2014/main" id="{A2D898E3-BE7F-9118-889D-875C25209B1D}"/>
              </a:ext>
            </a:extLst>
          </p:cNvPr>
          <p:cNvSpPr>
            <a:spLocks noGrp="1"/>
          </p:cNvSpPr>
          <p:nvPr>
            <p:ph idx="1"/>
          </p:nvPr>
        </p:nvSpPr>
        <p:spPr>
          <a:xfrm>
            <a:off x="1137034" y="2194102"/>
            <a:ext cx="4438036" cy="3908585"/>
          </a:xfrm>
        </p:spPr>
        <p:txBody>
          <a:bodyPr>
            <a:normAutofit/>
          </a:bodyPr>
          <a:lstStyle/>
          <a:p>
            <a:r>
              <a:rPr lang="fr-FR" sz="2000" dirty="0"/>
              <a:t>Google Alertes est un outil de veille qui permet de recevoir des notifications par e-mail lorsqu'un mot-clé spécifique est mentionné sur le web. Pour utiliser Google </a:t>
            </a:r>
            <a:r>
              <a:rPr lang="fr-FR" sz="2000" dirty="0" err="1"/>
              <a:t>Alerts</a:t>
            </a:r>
            <a:r>
              <a:rPr lang="fr-FR" sz="2000" dirty="0"/>
              <a:t>, suivez les étapes ci-dessous :</a:t>
            </a:r>
          </a:p>
        </p:txBody>
      </p:sp>
      <p:pic>
        <p:nvPicPr>
          <p:cNvPr id="1026" name="Picture 2" descr="Google alertes : guide d'un outil de veille indispensable | Adapt Immo News">
            <a:extLst>
              <a:ext uri="{FF2B5EF4-FFF2-40B4-BE49-F238E27FC236}">
                <a16:creationId xmlns:a16="http://schemas.microsoft.com/office/drawing/2014/main" id="{24AD7A35-68C0-2959-9D95-090126EF34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0610" y="2492577"/>
            <a:ext cx="4737650" cy="189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76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6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68">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3D9197-E668-49A2-56F0-473BEB662929}"/>
              </a:ext>
            </a:extLst>
          </p:cNvPr>
          <p:cNvSpPr>
            <a:spLocks noGrp="1"/>
          </p:cNvSpPr>
          <p:nvPr>
            <p:ph type="title"/>
          </p:nvPr>
        </p:nvSpPr>
        <p:spPr>
          <a:xfrm>
            <a:off x="1137033" y="670559"/>
            <a:ext cx="4683321" cy="2148841"/>
          </a:xfrm>
        </p:spPr>
        <p:txBody>
          <a:bodyPr anchor="t">
            <a:normAutofit/>
          </a:bodyPr>
          <a:lstStyle/>
          <a:p>
            <a:r>
              <a:rPr lang="fr-FR"/>
              <a:t>Mise en place </a:t>
            </a:r>
          </a:p>
        </p:txBody>
      </p:sp>
      <p:pic>
        <p:nvPicPr>
          <p:cNvPr id="2050" name="Picture 2" descr="Google alertes : guide d'un outil de veille indispensable | Adapt Immo News">
            <a:extLst>
              <a:ext uri="{FF2B5EF4-FFF2-40B4-BE49-F238E27FC236}">
                <a16:creationId xmlns:a16="http://schemas.microsoft.com/office/drawing/2014/main" id="{29A54AC6-ADCB-1C07-CE72-BC9C1BAEEA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99" r="14469" b="-1"/>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FCB66A30-495F-3C78-EFA5-6CD89B1DE8FE}"/>
              </a:ext>
            </a:extLst>
          </p:cNvPr>
          <p:cNvSpPr>
            <a:spLocks noGrp="1"/>
          </p:cNvSpPr>
          <p:nvPr>
            <p:ph idx="1"/>
          </p:nvPr>
        </p:nvSpPr>
        <p:spPr>
          <a:xfrm>
            <a:off x="6797004" y="670559"/>
            <a:ext cx="4555782" cy="6024882"/>
          </a:xfrm>
        </p:spPr>
        <p:txBody>
          <a:bodyPr anchor="t">
            <a:noAutofit/>
          </a:bodyPr>
          <a:lstStyle/>
          <a:p>
            <a:r>
              <a:rPr lang="fr-FR" sz="2000" dirty="0"/>
              <a:t>Accédez à la page Google </a:t>
            </a:r>
            <a:r>
              <a:rPr lang="fr-FR" sz="2000" dirty="0" err="1"/>
              <a:t>Alerts</a:t>
            </a:r>
            <a:r>
              <a:rPr lang="fr-FR" sz="2000" dirty="0"/>
              <a:t> à l'adresse https://www.google.com/alerts.</a:t>
            </a:r>
          </a:p>
          <a:p>
            <a:r>
              <a:rPr lang="fr-FR" sz="2000" dirty="0"/>
              <a:t>Saisissez le mot-clé que vous souhaitez surveiller dans la barre de recherche.</a:t>
            </a:r>
          </a:p>
          <a:p>
            <a:r>
              <a:rPr lang="fr-FR" sz="2000" dirty="0"/>
              <a:t>Configurez les options de votre alerte. Vous pouvez choisir le type de source que vous souhaitez surveiller (blogs, actualités, livres, etc.), la fréquence de la notification (quotidienne ou hebdomadaire), la langue et la région.</a:t>
            </a:r>
          </a:p>
          <a:p>
            <a:r>
              <a:rPr lang="fr-FR" sz="2000" dirty="0"/>
              <a:t>Saisissez votre adresse e-mail pour recevoir les notifications.</a:t>
            </a:r>
          </a:p>
          <a:p>
            <a:r>
              <a:rPr lang="fr-FR" sz="2000" dirty="0"/>
              <a:t>Cliquez sur "</a:t>
            </a:r>
            <a:r>
              <a:rPr lang="fr-FR" sz="2000" dirty="0" err="1"/>
              <a:t>Create</a:t>
            </a:r>
            <a:r>
              <a:rPr lang="fr-FR" sz="2000" dirty="0"/>
              <a:t> </a:t>
            </a:r>
            <a:r>
              <a:rPr lang="fr-FR" sz="2000" dirty="0" err="1"/>
              <a:t>Alert</a:t>
            </a:r>
            <a:r>
              <a:rPr lang="fr-FR" sz="2000" dirty="0"/>
              <a:t>" pour créer votre alerte.</a:t>
            </a:r>
          </a:p>
          <a:p>
            <a:r>
              <a:rPr lang="fr-FR" sz="2000" dirty="0"/>
              <a:t>Consultez régulièrement vos e-mails pour rester informé des dernières publications mentionnant votre mot-clé surveillé.</a:t>
            </a:r>
          </a:p>
        </p:txBody>
      </p:sp>
    </p:spTree>
    <p:extLst>
      <p:ext uri="{BB962C8B-B14F-4D97-AF65-F5344CB8AC3E}">
        <p14:creationId xmlns:p14="http://schemas.microsoft.com/office/powerpoint/2010/main" val="65909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B5A9F83E-0D7E-E736-078E-19D2824BA1BD}"/>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Connexion </a:t>
            </a:r>
          </a:p>
        </p:txBody>
      </p:sp>
      <p:pic>
        <p:nvPicPr>
          <p:cNvPr id="5" name="Espace réservé du contenu 4">
            <a:extLst>
              <a:ext uri="{FF2B5EF4-FFF2-40B4-BE49-F238E27FC236}">
                <a16:creationId xmlns:a16="http://schemas.microsoft.com/office/drawing/2014/main" id="{2DD5CE1D-B6AC-1490-9782-F1D5051C8E06}"/>
              </a:ext>
            </a:extLst>
          </p:cNvPr>
          <p:cNvPicPr>
            <a:picLocks noGrp="1" noChangeAspect="1"/>
          </p:cNvPicPr>
          <p:nvPr>
            <p:ph idx="1"/>
          </p:nvPr>
        </p:nvPicPr>
        <p:blipFill>
          <a:blip r:embed="rId2"/>
          <a:stretch>
            <a:fillRect/>
          </a:stretch>
        </p:blipFill>
        <p:spPr>
          <a:xfrm>
            <a:off x="5984295" y="743798"/>
            <a:ext cx="5340690"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2064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01170AF5-5CEE-1D55-DB5F-DEDF4B5A1EDE}"/>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recherche</a:t>
            </a:r>
          </a:p>
        </p:txBody>
      </p:sp>
      <p:pic>
        <p:nvPicPr>
          <p:cNvPr id="5" name="Espace réservé du contenu 4">
            <a:extLst>
              <a:ext uri="{FF2B5EF4-FFF2-40B4-BE49-F238E27FC236}">
                <a16:creationId xmlns:a16="http://schemas.microsoft.com/office/drawing/2014/main" id="{27349438-D388-81ED-78D2-063681B969B4}"/>
              </a:ext>
            </a:extLst>
          </p:cNvPr>
          <p:cNvPicPr>
            <a:picLocks noGrp="1" noChangeAspect="1"/>
          </p:cNvPicPr>
          <p:nvPr>
            <p:ph idx="1"/>
          </p:nvPr>
        </p:nvPicPr>
        <p:blipFill>
          <a:blip r:embed="rId2"/>
          <a:stretch>
            <a:fillRect/>
          </a:stretch>
        </p:blipFill>
        <p:spPr>
          <a:xfrm>
            <a:off x="5900739" y="2236500"/>
            <a:ext cx="5507803" cy="2382124"/>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215468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1703E2AC-27C6-B6BB-71C7-AB70C90E5193}"/>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Choisir le théme</a:t>
            </a:r>
          </a:p>
        </p:txBody>
      </p:sp>
      <p:pic>
        <p:nvPicPr>
          <p:cNvPr id="5" name="Espace réservé du contenu 4">
            <a:extLst>
              <a:ext uri="{FF2B5EF4-FFF2-40B4-BE49-F238E27FC236}">
                <a16:creationId xmlns:a16="http://schemas.microsoft.com/office/drawing/2014/main" id="{004CC090-A7F2-976C-3DAC-7F424F74FCB9}"/>
              </a:ext>
            </a:extLst>
          </p:cNvPr>
          <p:cNvPicPr>
            <a:picLocks noGrp="1" noChangeAspect="1"/>
          </p:cNvPicPr>
          <p:nvPr>
            <p:ph idx="1"/>
          </p:nvPr>
        </p:nvPicPr>
        <p:blipFill>
          <a:blip r:embed="rId2"/>
          <a:stretch>
            <a:fillRect/>
          </a:stretch>
        </p:blipFill>
        <p:spPr>
          <a:xfrm>
            <a:off x="5900739" y="2071266"/>
            <a:ext cx="5507803" cy="2712592"/>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65018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11D825-D527-98F3-6FD2-D6870D677E2C}"/>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S’abonner</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Espace réservé du contenu 4">
            <a:extLst>
              <a:ext uri="{FF2B5EF4-FFF2-40B4-BE49-F238E27FC236}">
                <a16:creationId xmlns:a16="http://schemas.microsoft.com/office/drawing/2014/main" id="{F47F3476-779D-C01D-768B-DB4BDB8AA928}"/>
              </a:ext>
            </a:extLst>
          </p:cNvPr>
          <p:cNvPicPr>
            <a:picLocks noGrp="1" noChangeAspect="1"/>
          </p:cNvPicPr>
          <p:nvPr>
            <p:ph idx="1"/>
          </p:nvPr>
        </p:nvPicPr>
        <p:blipFill>
          <a:blip r:embed="rId2"/>
          <a:stretch>
            <a:fillRect/>
          </a:stretch>
        </p:blipFill>
        <p:spPr>
          <a:xfrm>
            <a:off x="302342" y="874074"/>
            <a:ext cx="11525864" cy="1728881"/>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1436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93B14B956E1746A5C6076207D6C476" ma:contentTypeVersion="11" ma:contentTypeDescription="Create a new document." ma:contentTypeScope="" ma:versionID="3858cbbb92e8cb78104968376632a784">
  <xsd:schema xmlns:xsd="http://www.w3.org/2001/XMLSchema" xmlns:xs="http://www.w3.org/2001/XMLSchema" xmlns:p="http://schemas.microsoft.com/office/2006/metadata/properties" xmlns:ns3="4df7b160-b306-49a0-bd82-6312086b1342" xmlns:ns4="cfb361df-3210-4abe-8cfb-258e9c44d35e" targetNamespace="http://schemas.microsoft.com/office/2006/metadata/properties" ma:root="true" ma:fieldsID="8d7803fa0b6d62a12a7563e4cf8482ef" ns3:_="" ns4:_="">
    <xsd:import namespace="4df7b160-b306-49a0-bd82-6312086b1342"/>
    <xsd:import namespace="cfb361df-3210-4abe-8cfb-258e9c44d35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7b160-b306-49a0-bd82-6312086b13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b361df-3210-4abe-8cfb-258e9c44d3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df7b160-b306-49a0-bd82-6312086b134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6CC0C9-416B-4C81-A73E-66DAE44B4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f7b160-b306-49a0-bd82-6312086b1342"/>
    <ds:schemaRef ds:uri="cfb361df-3210-4abe-8cfb-258e9c44d3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8A4EB-D208-426C-B9BC-90E7B72C0D9E}">
  <ds:schemaRefs>
    <ds:schemaRef ds:uri="cfb361df-3210-4abe-8cfb-258e9c44d35e"/>
    <ds:schemaRef ds:uri="http://www.w3.org/XML/1998/namespace"/>
    <ds:schemaRef ds:uri="http://purl.org/dc/dcmitype/"/>
    <ds:schemaRef ds:uri="http://purl.org/dc/elements/1.1/"/>
    <ds:schemaRef ds:uri="4df7b160-b306-49a0-bd82-6312086b134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510651B-2283-45C7-86BD-81CF71F1D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Google Alert</Template>
  <TotalTime>11</TotalTime>
  <Words>156</Words>
  <Application>Microsoft Office PowerPoint</Application>
  <PresentationFormat>Grand écran</PresentationFormat>
  <Paragraphs>14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 Google Alert</vt:lpstr>
      <vt:lpstr>information</vt:lpstr>
      <vt:lpstr>Mise en place </vt:lpstr>
      <vt:lpstr>Connexion </vt:lpstr>
      <vt:lpstr>recherche</vt:lpstr>
      <vt:lpstr>Choisir le théme</vt:lpstr>
      <vt:lpstr>S’abonner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Google Alert</dc:title>
  <dc:creator>Christian LATOUR</dc:creator>
  <cp:lastModifiedBy>Christian LATOUR</cp:lastModifiedBy>
  <cp:revision>2</cp:revision>
  <dcterms:created xsi:type="dcterms:W3CDTF">2023-04-15T20:41:12Z</dcterms:created>
  <dcterms:modified xsi:type="dcterms:W3CDTF">2023-04-17T18:56:40Z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0x0101006E93B14B956E1746A5C6076207D6C476</vt:lpwstr>
  </property>
</Properties>
</file>