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68" r:id="rId3"/>
    <p:sldId id="257" r:id="rId4"/>
    <p:sldId id="263" r:id="rId5"/>
    <p:sldId id="259" r:id="rId6"/>
    <p:sldId id="258" r:id="rId7"/>
    <p:sldId id="265" r:id="rId8"/>
    <p:sldId id="264" r:id="rId9"/>
    <p:sldId id="269" r:id="rId10"/>
    <p:sldId id="260" r:id="rId11"/>
    <p:sldId id="267" r:id="rId12"/>
    <p:sldId id="270" r:id="rId13"/>
    <p:sldId id="271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BF12F25A-AD84-4E46-8330-A507ECB2B190}">
          <p14:sldIdLst/>
        </p14:section>
        <p14:section name="HH" id="{7AEE2036-F3C0-7841-A46C-9DEF20A2A219}">
          <p14:sldIdLst>
            <p14:sldId id="256"/>
            <p14:sldId id="268"/>
            <p14:sldId id="257"/>
            <p14:sldId id="263"/>
            <p14:sldId id="259"/>
            <p14:sldId id="258"/>
            <p14:sldId id="265"/>
            <p14:sldId id="264"/>
            <p14:sldId id="269"/>
            <p14:sldId id="260"/>
            <p14:sldId id="267"/>
            <p14:sldId id="270"/>
          </p14:sldIdLst>
        </p14:section>
        <p14:section name="Section sans titre" id="{7C56402D-A2B2-ED47-8808-F1AC1339C9D4}">
          <p14:sldIdLst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53DB54-56D4-3446-AAD4-CA87891C95E6}" v="85" dt="2023-01-11T13:05:09.3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00"/>
    <p:restoredTop sz="94720"/>
  </p:normalViewPr>
  <p:slideViewPr>
    <p:cSldViewPr snapToGrid="0">
      <p:cViewPr varScale="1">
        <p:scale>
          <a:sx n="35" d="100"/>
          <a:sy n="35" d="100"/>
        </p:scale>
        <p:origin x="208" y="1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lian KASONGO" userId="a4499d34-3007-4346-af1b-535baa3815f1" providerId="ADAL" clId="{8153DB54-56D4-3446-AAD4-CA87891C95E6}"/>
    <pc:docChg chg="undo custSel addSld delSld modSld sldOrd addSection modSection">
      <pc:chgData name="Kelian KASONGO" userId="a4499d34-3007-4346-af1b-535baa3815f1" providerId="ADAL" clId="{8153DB54-56D4-3446-AAD4-CA87891C95E6}" dt="2023-01-11T13:05:37.351" v="1099" actId="14100"/>
      <pc:docMkLst>
        <pc:docMk/>
      </pc:docMkLst>
      <pc:sldChg chg="addSp delSp modSp mod ord modTransition modAnim">
        <pc:chgData name="Kelian KASONGO" userId="a4499d34-3007-4346-af1b-535baa3815f1" providerId="ADAL" clId="{8153DB54-56D4-3446-AAD4-CA87891C95E6}" dt="2023-01-09T15:19:20.269" v="823" actId="478"/>
        <pc:sldMkLst>
          <pc:docMk/>
          <pc:sldMk cId="2680674751" sldId="256"/>
        </pc:sldMkLst>
        <pc:spChg chg="mod">
          <ac:chgData name="Kelian KASONGO" userId="a4499d34-3007-4346-af1b-535baa3815f1" providerId="ADAL" clId="{8153DB54-56D4-3446-AAD4-CA87891C95E6}" dt="2023-01-09T14:04:00.224" v="777" actId="27636"/>
          <ac:spMkLst>
            <pc:docMk/>
            <pc:sldMk cId="2680674751" sldId="256"/>
            <ac:spMk id="3" creationId="{C3B33C01-E04B-41A7-7A8F-DBE1CB51D6F4}"/>
          </ac:spMkLst>
        </pc:spChg>
        <pc:picChg chg="add del mod">
          <ac:chgData name="Kelian KASONGO" userId="a4499d34-3007-4346-af1b-535baa3815f1" providerId="ADAL" clId="{8153DB54-56D4-3446-AAD4-CA87891C95E6}" dt="2023-01-09T15:19:20.269" v="823" actId="478"/>
          <ac:picMkLst>
            <pc:docMk/>
            <pc:sldMk cId="2680674751" sldId="256"/>
            <ac:picMk id="5" creationId="{E00D54CA-784C-7406-4CE1-2A208FDD400C}"/>
          </ac:picMkLst>
        </pc:picChg>
        <pc:picChg chg="mod">
          <ac:chgData name="Kelian KASONGO" userId="a4499d34-3007-4346-af1b-535baa3815f1" providerId="ADAL" clId="{8153DB54-56D4-3446-AAD4-CA87891C95E6}" dt="2023-01-09T14:04:05.693" v="779" actId="14100"/>
          <ac:picMkLst>
            <pc:docMk/>
            <pc:sldMk cId="2680674751" sldId="256"/>
            <ac:picMk id="18" creationId="{598071DA-EDB2-5B64-EBE1-7268B232DFFA}"/>
          </ac:picMkLst>
        </pc:picChg>
      </pc:sldChg>
      <pc:sldChg chg="addSp delSp modSp mod ord modTransition setBg setClrOvrMap">
        <pc:chgData name="Kelian KASONGO" userId="a4499d34-3007-4346-af1b-535baa3815f1" providerId="ADAL" clId="{8153DB54-56D4-3446-AAD4-CA87891C95E6}" dt="2023-01-11T11:14:29.379" v="1083" actId="20577"/>
        <pc:sldMkLst>
          <pc:docMk/>
          <pc:sldMk cId="3229275488" sldId="257"/>
        </pc:sldMkLst>
        <pc:spChg chg="mod">
          <ac:chgData name="Kelian KASONGO" userId="a4499d34-3007-4346-af1b-535baa3815f1" providerId="ADAL" clId="{8153DB54-56D4-3446-AAD4-CA87891C95E6}" dt="2023-01-09T15:43:43.915" v="863" actId="207"/>
          <ac:spMkLst>
            <pc:docMk/>
            <pc:sldMk cId="3229275488" sldId="257"/>
            <ac:spMk id="2" creationId="{B6363762-C207-03D3-C73C-8CB23910FFFF}"/>
          </ac:spMkLst>
        </pc:spChg>
        <pc:spChg chg="mod">
          <ac:chgData name="Kelian KASONGO" userId="a4499d34-3007-4346-af1b-535baa3815f1" providerId="ADAL" clId="{8153DB54-56D4-3446-AAD4-CA87891C95E6}" dt="2023-01-11T11:14:29.379" v="1083" actId="20577"/>
          <ac:spMkLst>
            <pc:docMk/>
            <pc:sldMk cId="3229275488" sldId="257"/>
            <ac:spMk id="3" creationId="{8C2B88DB-DD00-854E-676C-3EAC3745E81A}"/>
          </ac:spMkLst>
        </pc:spChg>
        <pc:spChg chg="add del">
          <ac:chgData name="Kelian KASONGO" userId="a4499d34-3007-4346-af1b-535baa3815f1" providerId="ADAL" clId="{8153DB54-56D4-3446-AAD4-CA87891C95E6}" dt="2023-01-09T15:38:45.519" v="849" actId="26606"/>
          <ac:spMkLst>
            <pc:docMk/>
            <pc:sldMk cId="3229275488" sldId="257"/>
            <ac:spMk id="8" creationId="{9B6B47BF-F3D0-4678-9B20-DA45E1BCAD6C}"/>
          </ac:spMkLst>
        </pc:spChg>
        <pc:spChg chg="add del">
          <ac:chgData name="Kelian KASONGO" userId="a4499d34-3007-4346-af1b-535baa3815f1" providerId="ADAL" clId="{8153DB54-56D4-3446-AAD4-CA87891C95E6}" dt="2023-01-09T15:38:45.519" v="849" actId="26606"/>
          <ac:spMkLst>
            <pc:docMk/>
            <pc:sldMk cId="3229275488" sldId="257"/>
            <ac:spMk id="10" creationId="{19334917-3673-4EF2-BA7C-CC83AEEEAE37}"/>
          </ac:spMkLst>
        </pc:spChg>
        <pc:spChg chg="add del">
          <ac:chgData name="Kelian KASONGO" userId="a4499d34-3007-4346-af1b-535baa3815f1" providerId="ADAL" clId="{8153DB54-56D4-3446-AAD4-CA87891C95E6}" dt="2023-01-09T15:38:45.519" v="849" actId="26606"/>
          <ac:spMkLst>
            <pc:docMk/>
            <pc:sldMk cId="3229275488" sldId="257"/>
            <ac:spMk id="12" creationId="{E1589AE1-C0FC-4B66-9C0D-9EB92F40F440}"/>
          </ac:spMkLst>
        </pc:spChg>
        <pc:spChg chg="add">
          <ac:chgData name="Kelian KASONGO" userId="a4499d34-3007-4346-af1b-535baa3815f1" providerId="ADAL" clId="{8153DB54-56D4-3446-AAD4-CA87891C95E6}" dt="2023-01-09T15:38:45.519" v="849" actId="26606"/>
          <ac:spMkLst>
            <pc:docMk/>
            <pc:sldMk cId="3229275488" sldId="257"/>
            <ac:spMk id="17" creationId="{F858DF7D-C2D0-4B03-A7A0-2F06B789EE35}"/>
          </ac:spMkLst>
        </pc:spChg>
        <pc:spChg chg="add">
          <ac:chgData name="Kelian KASONGO" userId="a4499d34-3007-4346-af1b-535baa3815f1" providerId="ADAL" clId="{8153DB54-56D4-3446-AAD4-CA87891C95E6}" dt="2023-01-09T15:38:45.519" v="849" actId="26606"/>
          <ac:spMkLst>
            <pc:docMk/>
            <pc:sldMk cId="3229275488" sldId="257"/>
            <ac:spMk id="19" creationId="{1B26B711-3121-40B0-8377-A64F3DC00C7A}"/>
          </ac:spMkLst>
        </pc:spChg>
        <pc:spChg chg="add">
          <ac:chgData name="Kelian KASONGO" userId="a4499d34-3007-4346-af1b-535baa3815f1" providerId="ADAL" clId="{8153DB54-56D4-3446-AAD4-CA87891C95E6}" dt="2023-01-09T15:38:45.519" v="849" actId="26606"/>
          <ac:spMkLst>
            <pc:docMk/>
            <pc:sldMk cId="3229275488" sldId="257"/>
            <ac:spMk id="21" creationId="{645C4D3D-ABBA-4B4E-93E5-01E343719849}"/>
          </ac:spMkLst>
        </pc:spChg>
        <pc:spChg chg="add">
          <ac:chgData name="Kelian KASONGO" userId="a4499d34-3007-4346-af1b-535baa3815f1" providerId="ADAL" clId="{8153DB54-56D4-3446-AAD4-CA87891C95E6}" dt="2023-01-09T15:38:45.519" v="849" actId="26606"/>
          <ac:spMkLst>
            <pc:docMk/>
            <pc:sldMk cId="3229275488" sldId="257"/>
            <ac:spMk id="23" creationId="{98DDD5E5-0097-4C6C-B266-5732EDA96CC4}"/>
          </ac:spMkLst>
        </pc:spChg>
        <pc:spChg chg="add">
          <ac:chgData name="Kelian KASONGO" userId="a4499d34-3007-4346-af1b-535baa3815f1" providerId="ADAL" clId="{8153DB54-56D4-3446-AAD4-CA87891C95E6}" dt="2023-01-09T15:38:45.519" v="849" actId="26606"/>
          <ac:spMkLst>
            <pc:docMk/>
            <pc:sldMk cId="3229275488" sldId="257"/>
            <ac:spMk id="25" creationId="{8952EF87-C74F-4D3F-9CAD-EEA1733C9BD0}"/>
          </ac:spMkLst>
        </pc:spChg>
      </pc:sldChg>
      <pc:sldChg chg="delSp modSp mod modTransition">
        <pc:chgData name="Kelian KASONGO" userId="a4499d34-3007-4346-af1b-535baa3815f1" providerId="ADAL" clId="{8153DB54-56D4-3446-AAD4-CA87891C95E6}" dt="2023-01-11T09:23:18.778" v="1044" actId="2711"/>
        <pc:sldMkLst>
          <pc:docMk/>
          <pc:sldMk cId="1668458255" sldId="258"/>
        </pc:sldMkLst>
        <pc:spChg chg="del">
          <ac:chgData name="Kelian KASONGO" userId="a4499d34-3007-4346-af1b-535baa3815f1" providerId="ADAL" clId="{8153DB54-56D4-3446-AAD4-CA87891C95E6}" dt="2023-01-11T09:22:40.887" v="1031" actId="478"/>
          <ac:spMkLst>
            <pc:docMk/>
            <pc:sldMk cId="1668458255" sldId="258"/>
            <ac:spMk id="3" creationId="{8E43A1D4-A9F9-C1A0-6C13-BB3720226798}"/>
          </ac:spMkLst>
        </pc:spChg>
        <pc:spChg chg="mod">
          <ac:chgData name="Kelian KASONGO" userId="a4499d34-3007-4346-af1b-535baa3815f1" providerId="ADAL" clId="{8153DB54-56D4-3446-AAD4-CA87891C95E6}" dt="2023-01-11T09:23:18.778" v="1044" actId="2711"/>
          <ac:spMkLst>
            <pc:docMk/>
            <pc:sldMk cId="1668458255" sldId="258"/>
            <ac:spMk id="4" creationId="{DCFF75AF-ABBF-EAD0-743A-70F7C9F111B0}"/>
          </ac:spMkLst>
        </pc:spChg>
        <pc:spChg chg="mod">
          <ac:chgData name="Kelian KASONGO" userId="a4499d34-3007-4346-af1b-535baa3815f1" providerId="ADAL" clId="{8153DB54-56D4-3446-AAD4-CA87891C95E6}" dt="2023-01-11T09:23:05.841" v="1043" actId="1076"/>
          <ac:spMkLst>
            <pc:docMk/>
            <pc:sldMk cId="1668458255" sldId="258"/>
            <ac:spMk id="5" creationId="{E7C3CA2D-2388-F9DA-9881-9B1F8ED1D6A3}"/>
          </ac:spMkLst>
        </pc:spChg>
        <pc:spChg chg="mod">
          <ac:chgData name="Kelian KASONGO" userId="a4499d34-3007-4346-af1b-535baa3815f1" providerId="ADAL" clId="{8153DB54-56D4-3446-AAD4-CA87891C95E6}" dt="2023-01-11T09:22:51.090" v="1035" actId="20577"/>
          <ac:spMkLst>
            <pc:docMk/>
            <pc:sldMk cId="1668458255" sldId="258"/>
            <ac:spMk id="6" creationId="{ACC956C0-0A30-92D2-B159-E9BDEC327B4D}"/>
          </ac:spMkLst>
        </pc:spChg>
      </pc:sldChg>
      <pc:sldChg chg="addSp delSp modSp mod modTransition setBg setClrOvrMap">
        <pc:chgData name="Kelian KASONGO" userId="a4499d34-3007-4346-af1b-535baa3815f1" providerId="ADAL" clId="{8153DB54-56D4-3446-AAD4-CA87891C95E6}" dt="2023-01-10T15:27:19.035" v="1015" actId="20577"/>
        <pc:sldMkLst>
          <pc:docMk/>
          <pc:sldMk cId="1353624919" sldId="259"/>
        </pc:sldMkLst>
        <pc:spChg chg="mod">
          <ac:chgData name="Kelian KASONGO" userId="a4499d34-3007-4346-af1b-535baa3815f1" providerId="ADAL" clId="{8153DB54-56D4-3446-AAD4-CA87891C95E6}" dt="2023-01-09T15:44:50.384" v="871" actId="1076"/>
          <ac:spMkLst>
            <pc:docMk/>
            <pc:sldMk cId="1353624919" sldId="259"/>
            <ac:spMk id="2" creationId="{D05D45C0-816F-34D6-7796-AE7D6CDC83D9}"/>
          </ac:spMkLst>
        </pc:spChg>
        <pc:spChg chg="add del mod">
          <ac:chgData name="Kelian KASONGO" userId="a4499d34-3007-4346-af1b-535baa3815f1" providerId="ADAL" clId="{8153DB54-56D4-3446-AAD4-CA87891C95E6}" dt="2023-01-09T15:37:24.933" v="844" actId="26606"/>
          <ac:spMkLst>
            <pc:docMk/>
            <pc:sldMk cId="1353624919" sldId="259"/>
            <ac:spMk id="3" creationId="{322572CB-AA2B-2CB6-D90E-C49453B38852}"/>
          </ac:spMkLst>
        </pc:spChg>
        <pc:spChg chg="add del">
          <ac:chgData name="Kelian KASONGO" userId="a4499d34-3007-4346-af1b-535baa3815f1" providerId="ADAL" clId="{8153DB54-56D4-3446-AAD4-CA87891C95E6}" dt="2023-01-09T15:37:24.933" v="844" actId="26606"/>
          <ac:spMkLst>
            <pc:docMk/>
            <pc:sldMk cId="1353624919" sldId="259"/>
            <ac:spMk id="8" creationId="{9B6B47BF-F3D0-4678-9B20-DA45E1BCAD6C}"/>
          </ac:spMkLst>
        </pc:spChg>
        <pc:spChg chg="add del">
          <ac:chgData name="Kelian KASONGO" userId="a4499d34-3007-4346-af1b-535baa3815f1" providerId="ADAL" clId="{8153DB54-56D4-3446-AAD4-CA87891C95E6}" dt="2023-01-09T15:37:24.933" v="844" actId="26606"/>
          <ac:spMkLst>
            <pc:docMk/>
            <pc:sldMk cId="1353624919" sldId="259"/>
            <ac:spMk id="10" creationId="{19334917-3673-4EF2-BA7C-CC83AEEEAE37}"/>
          </ac:spMkLst>
        </pc:spChg>
        <pc:spChg chg="add del">
          <ac:chgData name="Kelian KASONGO" userId="a4499d34-3007-4346-af1b-535baa3815f1" providerId="ADAL" clId="{8153DB54-56D4-3446-AAD4-CA87891C95E6}" dt="2023-01-09T15:37:24.933" v="844" actId="26606"/>
          <ac:spMkLst>
            <pc:docMk/>
            <pc:sldMk cId="1353624919" sldId="259"/>
            <ac:spMk id="12" creationId="{E1589AE1-C0FC-4B66-9C0D-9EB92F40F440}"/>
          </ac:spMkLst>
        </pc:spChg>
        <pc:spChg chg="add del">
          <ac:chgData name="Kelian KASONGO" userId="a4499d34-3007-4346-af1b-535baa3815f1" providerId="ADAL" clId="{8153DB54-56D4-3446-AAD4-CA87891C95E6}" dt="2023-01-09T15:37:14.793" v="837" actId="26606"/>
          <ac:spMkLst>
            <pc:docMk/>
            <pc:sldMk cId="1353624919" sldId="259"/>
            <ac:spMk id="16" creationId="{322572CB-AA2B-2CB6-D90E-C49453B38852}"/>
          </ac:spMkLst>
        </pc:spChg>
        <pc:spChg chg="add del">
          <ac:chgData name="Kelian KASONGO" userId="a4499d34-3007-4346-af1b-535baa3815f1" providerId="ADAL" clId="{8153DB54-56D4-3446-AAD4-CA87891C95E6}" dt="2023-01-09T15:37:14.793" v="837" actId="26606"/>
          <ac:spMkLst>
            <pc:docMk/>
            <pc:sldMk cId="1353624919" sldId="259"/>
            <ac:spMk id="17" creationId="{9B6B47BF-F3D0-4678-9B20-DA45E1BCAD6C}"/>
          </ac:spMkLst>
        </pc:spChg>
        <pc:spChg chg="add del">
          <ac:chgData name="Kelian KASONGO" userId="a4499d34-3007-4346-af1b-535baa3815f1" providerId="ADAL" clId="{8153DB54-56D4-3446-AAD4-CA87891C95E6}" dt="2023-01-09T15:37:17.741" v="839" actId="26606"/>
          <ac:spMkLst>
            <pc:docMk/>
            <pc:sldMk cId="1353624919" sldId="259"/>
            <ac:spMk id="18" creationId="{F92989FB-1024-49B7-BDF1-B3CE27D48623}"/>
          </ac:spMkLst>
        </pc:spChg>
        <pc:spChg chg="add del">
          <ac:chgData name="Kelian KASONGO" userId="a4499d34-3007-4346-af1b-535baa3815f1" providerId="ADAL" clId="{8153DB54-56D4-3446-AAD4-CA87891C95E6}" dt="2023-01-09T15:37:14.793" v="837" actId="26606"/>
          <ac:spMkLst>
            <pc:docMk/>
            <pc:sldMk cId="1353624919" sldId="259"/>
            <ac:spMk id="19" creationId="{19334917-3673-4EF2-BA7C-CC83AEEEAE37}"/>
          </ac:spMkLst>
        </pc:spChg>
        <pc:spChg chg="add del">
          <ac:chgData name="Kelian KASONGO" userId="a4499d34-3007-4346-af1b-535baa3815f1" providerId="ADAL" clId="{8153DB54-56D4-3446-AAD4-CA87891C95E6}" dt="2023-01-09T15:37:17.741" v="839" actId="26606"/>
          <ac:spMkLst>
            <pc:docMk/>
            <pc:sldMk cId="1353624919" sldId="259"/>
            <ac:spMk id="20" creationId="{2987D6F4-EC95-4EF1-A8AD-4B70386CEEC7}"/>
          </ac:spMkLst>
        </pc:spChg>
        <pc:spChg chg="add del">
          <ac:chgData name="Kelian KASONGO" userId="a4499d34-3007-4346-af1b-535baa3815f1" providerId="ADAL" clId="{8153DB54-56D4-3446-AAD4-CA87891C95E6}" dt="2023-01-09T15:37:14.793" v="837" actId="26606"/>
          <ac:spMkLst>
            <pc:docMk/>
            <pc:sldMk cId="1353624919" sldId="259"/>
            <ac:spMk id="21" creationId="{E1589AE1-C0FC-4B66-9C0D-9EB92F40F440}"/>
          </ac:spMkLst>
        </pc:spChg>
        <pc:spChg chg="add del">
          <ac:chgData name="Kelian KASONGO" userId="a4499d34-3007-4346-af1b-535baa3815f1" providerId="ADAL" clId="{8153DB54-56D4-3446-AAD4-CA87891C95E6}" dt="2023-01-09T15:37:17.741" v="839" actId="26606"/>
          <ac:spMkLst>
            <pc:docMk/>
            <pc:sldMk cId="1353624919" sldId="259"/>
            <ac:spMk id="22" creationId="{F5F792DF-9D0A-4DB6-9A9E-7312F5A7E87D}"/>
          </ac:spMkLst>
        </pc:spChg>
        <pc:spChg chg="add del">
          <ac:chgData name="Kelian KASONGO" userId="a4499d34-3007-4346-af1b-535baa3815f1" providerId="ADAL" clId="{8153DB54-56D4-3446-AAD4-CA87891C95E6}" dt="2023-01-09T15:37:22.832" v="841" actId="26606"/>
          <ac:spMkLst>
            <pc:docMk/>
            <pc:sldMk cId="1353624919" sldId="259"/>
            <ac:spMk id="25" creationId="{A43B05A4-157F-403C-939A-ED1B6A0A029C}"/>
          </ac:spMkLst>
        </pc:spChg>
        <pc:spChg chg="add del">
          <ac:chgData name="Kelian KASONGO" userId="a4499d34-3007-4346-af1b-535baa3815f1" providerId="ADAL" clId="{8153DB54-56D4-3446-AAD4-CA87891C95E6}" dt="2023-01-09T15:37:22.832" v="841" actId="26606"/>
          <ac:spMkLst>
            <pc:docMk/>
            <pc:sldMk cId="1353624919" sldId="259"/>
            <ac:spMk id="26" creationId="{E8CCE107-A70B-4916-9A0B-751C70B9B597}"/>
          </ac:spMkLst>
        </pc:spChg>
        <pc:spChg chg="add del">
          <ac:chgData name="Kelian KASONGO" userId="a4499d34-3007-4346-af1b-535baa3815f1" providerId="ADAL" clId="{8153DB54-56D4-3446-AAD4-CA87891C95E6}" dt="2023-01-09T15:37:22.832" v="841" actId="26606"/>
          <ac:spMkLst>
            <pc:docMk/>
            <pc:sldMk cId="1353624919" sldId="259"/>
            <ac:spMk id="27" creationId="{9A925BC7-7CC5-4A0C-9B3D-8829EBF281BD}"/>
          </ac:spMkLst>
        </pc:spChg>
        <pc:spChg chg="add del">
          <ac:chgData name="Kelian KASONGO" userId="a4499d34-3007-4346-af1b-535baa3815f1" providerId="ADAL" clId="{8153DB54-56D4-3446-AAD4-CA87891C95E6}" dt="2023-01-09T15:37:22.832" v="841" actId="26606"/>
          <ac:spMkLst>
            <pc:docMk/>
            <pc:sldMk cId="1353624919" sldId="259"/>
            <ac:spMk id="28" creationId="{322572CB-AA2B-2CB6-D90E-C49453B38852}"/>
          </ac:spMkLst>
        </pc:spChg>
        <pc:spChg chg="add del">
          <ac:chgData name="Kelian KASONGO" userId="a4499d34-3007-4346-af1b-535baa3815f1" providerId="ADAL" clId="{8153DB54-56D4-3446-AAD4-CA87891C95E6}" dt="2023-01-09T15:37:22.832" v="841" actId="26606"/>
          <ac:spMkLst>
            <pc:docMk/>
            <pc:sldMk cId="1353624919" sldId="259"/>
            <ac:spMk id="29" creationId="{6E67D916-28C7-4965-BA3C-287FB857979C}"/>
          </ac:spMkLst>
        </pc:spChg>
        <pc:spChg chg="add del">
          <ac:chgData name="Kelian KASONGO" userId="a4499d34-3007-4346-af1b-535baa3815f1" providerId="ADAL" clId="{8153DB54-56D4-3446-AAD4-CA87891C95E6}" dt="2023-01-09T15:37:24.912" v="843" actId="26606"/>
          <ac:spMkLst>
            <pc:docMk/>
            <pc:sldMk cId="1353624919" sldId="259"/>
            <ac:spMk id="31" creationId="{F92989FB-1024-49B7-BDF1-B3CE27D48623}"/>
          </ac:spMkLst>
        </pc:spChg>
        <pc:spChg chg="add del">
          <ac:chgData name="Kelian KASONGO" userId="a4499d34-3007-4346-af1b-535baa3815f1" providerId="ADAL" clId="{8153DB54-56D4-3446-AAD4-CA87891C95E6}" dt="2023-01-09T15:37:24.912" v="843" actId="26606"/>
          <ac:spMkLst>
            <pc:docMk/>
            <pc:sldMk cId="1353624919" sldId="259"/>
            <ac:spMk id="32" creationId="{2987D6F4-EC95-4EF1-A8AD-4B70386CEEC7}"/>
          </ac:spMkLst>
        </pc:spChg>
        <pc:spChg chg="add del">
          <ac:chgData name="Kelian KASONGO" userId="a4499d34-3007-4346-af1b-535baa3815f1" providerId="ADAL" clId="{8153DB54-56D4-3446-AAD4-CA87891C95E6}" dt="2023-01-09T15:37:24.912" v="843" actId="26606"/>
          <ac:spMkLst>
            <pc:docMk/>
            <pc:sldMk cId="1353624919" sldId="259"/>
            <ac:spMk id="33" creationId="{F5F792DF-9D0A-4DB6-9A9E-7312F5A7E87D}"/>
          </ac:spMkLst>
        </pc:spChg>
        <pc:spChg chg="add">
          <ac:chgData name="Kelian KASONGO" userId="a4499d34-3007-4346-af1b-535baa3815f1" providerId="ADAL" clId="{8153DB54-56D4-3446-AAD4-CA87891C95E6}" dt="2023-01-09T15:37:24.933" v="844" actId="26606"/>
          <ac:spMkLst>
            <pc:docMk/>
            <pc:sldMk cId="1353624919" sldId="259"/>
            <ac:spMk id="36" creationId="{A43B05A4-157F-403C-939A-ED1B6A0A029C}"/>
          </ac:spMkLst>
        </pc:spChg>
        <pc:spChg chg="add">
          <ac:chgData name="Kelian KASONGO" userId="a4499d34-3007-4346-af1b-535baa3815f1" providerId="ADAL" clId="{8153DB54-56D4-3446-AAD4-CA87891C95E6}" dt="2023-01-09T15:37:24.933" v="844" actId="26606"/>
          <ac:spMkLst>
            <pc:docMk/>
            <pc:sldMk cId="1353624919" sldId="259"/>
            <ac:spMk id="37" creationId="{E8CCE107-A70B-4916-9A0B-751C70B9B597}"/>
          </ac:spMkLst>
        </pc:spChg>
        <pc:spChg chg="add">
          <ac:chgData name="Kelian KASONGO" userId="a4499d34-3007-4346-af1b-535baa3815f1" providerId="ADAL" clId="{8153DB54-56D4-3446-AAD4-CA87891C95E6}" dt="2023-01-09T15:37:24.933" v="844" actId="26606"/>
          <ac:spMkLst>
            <pc:docMk/>
            <pc:sldMk cId="1353624919" sldId="259"/>
            <ac:spMk id="38" creationId="{9A925BC7-7CC5-4A0C-9B3D-8829EBF281BD}"/>
          </ac:spMkLst>
        </pc:spChg>
        <pc:spChg chg="add mod">
          <ac:chgData name="Kelian KASONGO" userId="a4499d34-3007-4346-af1b-535baa3815f1" providerId="ADAL" clId="{8153DB54-56D4-3446-AAD4-CA87891C95E6}" dt="2023-01-10T15:27:19.035" v="1015" actId="20577"/>
          <ac:spMkLst>
            <pc:docMk/>
            <pc:sldMk cId="1353624919" sldId="259"/>
            <ac:spMk id="39" creationId="{322572CB-AA2B-2CB6-D90E-C49453B38852}"/>
          </ac:spMkLst>
        </pc:spChg>
        <pc:spChg chg="add">
          <ac:chgData name="Kelian KASONGO" userId="a4499d34-3007-4346-af1b-535baa3815f1" providerId="ADAL" clId="{8153DB54-56D4-3446-AAD4-CA87891C95E6}" dt="2023-01-09T15:37:24.933" v="844" actId="26606"/>
          <ac:spMkLst>
            <pc:docMk/>
            <pc:sldMk cId="1353624919" sldId="259"/>
            <ac:spMk id="40" creationId="{6E67D916-28C7-4965-BA3C-287FB857979C}"/>
          </ac:spMkLst>
        </pc:spChg>
        <pc:graphicFrameChg chg="add del">
          <ac:chgData name="Kelian KASONGO" userId="a4499d34-3007-4346-af1b-535baa3815f1" providerId="ADAL" clId="{8153DB54-56D4-3446-AAD4-CA87891C95E6}" dt="2023-01-09T15:37:12.185" v="835" actId="26606"/>
          <ac:graphicFrameMkLst>
            <pc:docMk/>
            <pc:sldMk cId="1353624919" sldId="259"/>
            <ac:graphicFrameMk id="14" creationId="{856AEB73-ACC1-9220-E271-737585E7030F}"/>
          </ac:graphicFrameMkLst>
        </pc:graphicFrameChg>
        <pc:graphicFrameChg chg="add del">
          <ac:chgData name="Kelian KASONGO" userId="a4499d34-3007-4346-af1b-535baa3815f1" providerId="ADAL" clId="{8153DB54-56D4-3446-AAD4-CA87891C95E6}" dt="2023-01-09T15:37:17.741" v="839" actId="26606"/>
          <ac:graphicFrameMkLst>
            <pc:docMk/>
            <pc:sldMk cId="1353624919" sldId="259"/>
            <ac:graphicFrameMk id="23" creationId="{C45A0C1B-4731-3754-6869-45B59267213A}"/>
          </ac:graphicFrameMkLst>
        </pc:graphicFrameChg>
        <pc:graphicFrameChg chg="add del">
          <ac:chgData name="Kelian KASONGO" userId="a4499d34-3007-4346-af1b-535baa3815f1" providerId="ADAL" clId="{8153DB54-56D4-3446-AAD4-CA87891C95E6}" dt="2023-01-09T15:37:24.912" v="843" actId="26606"/>
          <ac:graphicFrameMkLst>
            <pc:docMk/>
            <pc:sldMk cId="1353624919" sldId="259"/>
            <ac:graphicFrameMk id="34" creationId="{7A5EF499-8F08-107C-7C4F-E5E9CD30D544}"/>
          </ac:graphicFrameMkLst>
        </pc:graphicFrameChg>
      </pc:sldChg>
      <pc:sldChg chg="addSp delSp modSp mod ord setBg setClrOvrMap">
        <pc:chgData name="Kelian KASONGO" userId="a4499d34-3007-4346-af1b-535baa3815f1" providerId="ADAL" clId="{8153DB54-56D4-3446-AAD4-CA87891C95E6}" dt="2023-01-09T15:35:39.428" v="827" actId="26606"/>
        <pc:sldMkLst>
          <pc:docMk/>
          <pc:sldMk cId="958831290" sldId="260"/>
        </pc:sldMkLst>
        <pc:spChg chg="add del">
          <ac:chgData name="Kelian KASONGO" userId="a4499d34-3007-4346-af1b-535baa3815f1" providerId="ADAL" clId="{8153DB54-56D4-3446-AAD4-CA87891C95E6}" dt="2023-01-09T08:42:11.440" v="3" actId="26606"/>
          <ac:spMkLst>
            <pc:docMk/>
            <pc:sldMk cId="958831290" sldId="260"/>
            <ac:spMk id="8" creationId="{587D26DA-9773-4A0E-B213-DDF20A1F1F27}"/>
          </ac:spMkLst>
        </pc:spChg>
        <pc:spChg chg="add del">
          <ac:chgData name="Kelian KASONGO" userId="a4499d34-3007-4346-af1b-535baa3815f1" providerId="ADAL" clId="{8153DB54-56D4-3446-AAD4-CA87891C95E6}" dt="2023-01-09T08:42:15.522" v="5" actId="26606"/>
          <ac:spMkLst>
            <pc:docMk/>
            <pc:sldMk cId="958831290" sldId="260"/>
            <ac:spMk id="10" creationId="{A2413CA5-4739-4BC9-8BB3-B0A4928D314F}"/>
          </ac:spMkLst>
        </pc:spChg>
        <pc:spChg chg="add del">
          <ac:chgData name="Kelian KASONGO" userId="a4499d34-3007-4346-af1b-535baa3815f1" providerId="ADAL" clId="{8153DB54-56D4-3446-AAD4-CA87891C95E6}" dt="2023-01-09T08:42:15.522" v="5" actId="26606"/>
          <ac:spMkLst>
            <pc:docMk/>
            <pc:sldMk cId="958831290" sldId="260"/>
            <ac:spMk id="11" creationId="{1259A422-0023-4292-8200-E080556F30F9}"/>
          </ac:spMkLst>
        </pc:spChg>
        <pc:spChg chg="add del">
          <ac:chgData name="Kelian KASONGO" userId="a4499d34-3007-4346-af1b-535baa3815f1" providerId="ADAL" clId="{8153DB54-56D4-3446-AAD4-CA87891C95E6}" dt="2023-01-09T08:42:21.061" v="11" actId="26606"/>
          <ac:spMkLst>
            <pc:docMk/>
            <pc:sldMk cId="958831290" sldId="260"/>
            <ac:spMk id="12" creationId="{A98F2782-0AD1-4AB6-BBB8-3BA1BB416CE2}"/>
          </ac:spMkLst>
        </pc:spChg>
        <pc:spChg chg="add del">
          <ac:chgData name="Kelian KASONGO" userId="a4499d34-3007-4346-af1b-535baa3815f1" providerId="ADAL" clId="{8153DB54-56D4-3446-AAD4-CA87891C95E6}" dt="2023-01-09T08:42:16.224" v="7" actId="26606"/>
          <ac:spMkLst>
            <pc:docMk/>
            <pc:sldMk cId="958831290" sldId="260"/>
            <ac:spMk id="13" creationId="{587D26DA-9773-4A0E-B213-DDF20A1F1F27}"/>
          </ac:spMkLst>
        </pc:spChg>
        <pc:spChg chg="add del">
          <ac:chgData name="Kelian KASONGO" userId="a4499d34-3007-4346-af1b-535baa3815f1" providerId="ADAL" clId="{8153DB54-56D4-3446-AAD4-CA87891C95E6}" dt="2023-01-09T08:42:28.146" v="13" actId="26606"/>
          <ac:spMkLst>
            <pc:docMk/>
            <pc:sldMk cId="958831290" sldId="260"/>
            <ac:spMk id="14" creationId="{619F5C88-C232-4D01-8DB1-8A0C673DDBC3}"/>
          </ac:spMkLst>
        </pc:spChg>
        <pc:spChg chg="add del">
          <ac:chgData name="Kelian KASONGO" userId="a4499d34-3007-4346-af1b-535baa3815f1" providerId="ADAL" clId="{8153DB54-56D4-3446-AAD4-CA87891C95E6}" dt="2023-01-09T08:42:17.431" v="9" actId="26606"/>
          <ac:spMkLst>
            <pc:docMk/>
            <pc:sldMk cId="958831290" sldId="260"/>
            <ac:spMk id="15" creationId="{0F161291-765C-4033-9E84-52C51C6A5A63}"/>
          </ac:spMkLst>
        </pc:spChg>
        <pc:spChg chg="add del">
          <ac:chgData name="Kelian KASONGO" userId="a4499d34-3007-4346-af1b-535baa3815f1" providerId="ADAL" clId="{8153DB54-56D4-3446-AAD4-CA87891C95E6}" dt="2023-01-09T08:42:17.431" v="9" actId="26606"/>
          <ac:spMkLst>
            <pc:docMk/>
            <pc:sldMk cId="958831290" sldId="260"/>
            <ac:spMk id="16" creationId="{37F69638-8A6F-45AB-B9EC-9D8C8FC37180}"/>
          </ac:spMkLst>
        </pc:spChg>
        <pc:spChg chg="add del">
          <ac:chgData name="Kelian KASONGO" userId="a4499d34-3007-4346-af1b-535baa3815f1" providerId="ADAL" clId="{8153DB54-56D4-3446-AAD4-CA87891C95E6}" dt="2023-01-09T08:42:21.061" v="11" actId="26606"/>
          <ac:spMkLst>
            <pc:docMk/>
            <pc:sldMk cId="958831290" sldId="260"/>
            <ac:spMk id="18" creationId="{20C97E5C-C165-417B-BBDE-6701E226BE3D}"/>
          </ac:spMkLst>
        </pc:spChg>
        <pc:spChg chg="add del">
          <ac:chgData name="Kelian KASONGO" userId="a4499d34-3007-4346-af1b-535baa3815f1" providerId="ADAL" clId="{8153DB54-56D4-3446-AAD4-CA87891C95E6}" dt="2023-01-09T08:42:21.061" v="11" actId="26606"/>
          <ac:spMkLst>
            <pc:docMk/>
            <pc:sldMk cId="958831290" sldId="260"/>
            <ac:spMk id="19" creationId="{95D0E1C6-221C-4835-B0D4-24184F6B6E21}"/>
          </ac:spMkLst>
        </pc:spChg>
        <pc:spChg chg="add del">
          <ac:chgData name="Kelian KASONGO" userId="a4499d34-3007-4346-af1b-535baa3815f1" providerId="ADAL" clId="{8153DB54-56D4-3446-AAD4-CA87891C95E6}" dt="2023-01-09T08:42:28.146" v="13" actId="26606"/>
          <ac:spMkLst>
            <pc:docMk/>
            <pc:sldMk cId="958831290" sldId="260"/>
            <ac:spMk id="21" creationId="{8C266B9D-DC87-430A-8D3A-2E83639A1768}"/>
          </ac:spMkLst>
        </pc:spChg>
        <pc:spChg chg="add del">
          <ac:chgData name="Kelian KASONGO" userId="a4499d34-3007-4346-af1b-535baa3815f1" providerId="ADAL" clId="{8153DB54-56D4-3446-AAD4-CA87891C95E6}" dt="2023-01-09T08:42:28.146" v="13" actId="26606"/>
          <ac:spMkLst>
            <pc:docMk/>
            <pc:sldMk cId="958831290" sldId="260"/>
            <ac:spMk id="22" creationId="{254B162D-1BD7-41E0-844F-F94AE2CE2B87}"/>
          </ac:spMkLst>
        </pc:spChg>
        <pc:spChg chg="add del">
          <ac:chgData name="Kelian KASONGO" userId="a4499d34-3007-4346-af1b-535baa3815f1" providerId="ADAL" clId="{8153DB54-56D4-3446-AAD4-CA87891C95E6}" dt="2023-01-09T08:42:28.146" v="13" actId="26606"/>
          <ac:spMkLst>
            <pc:docMk/>
            <pc:sldMk cId="958831290" sldId="260"/>
            <ac:spMk id="23" creationId="{1264404B-1C0F-4383-8FC3-A3E3264AA4C3}"/>
          </ac:spMkLst>
        </pc:spChg>
        <pc:spChg chg="add del">
          <ac:chgData name="Kelian KASONGO" userId="a4499d34-3007-4346-af1b-535baa3815f1" providerId="ADAL" clId="{8153DB54-56D4-3446-AAD4-CA87891C95E6}" dt="2023-01-09T08:42:28.146" v="13" actId="26606"/>
          <ac:spMkLst>
            <pc:docMk/>
            <pc:sldMk cId="958831290" sldId="260"/>
            <ac:spMk id="24" creationId="{1EEE7F17-8E08-4C69-8E22-661908E6DF72}"/>
          </ac:spMkLst>
        </pc:spChg>
        <pc:spChg chg="add del">
          <ac:chgData name="Kelian KASONGO" userId="a4499d34-3007-4346-af1b-535baa3815f1" providerId="ADAL" clId="{8153DB54-56D4-3446-AAD4-CA87891C95E6}" dt="2023-01-09T08:42:29.063" v="15" actId="26606"/>
          <ac:spMkLst>
            <pc:docMk/>
            <pc:sldMk cId="958831290" sldId="260"/>
            <ac:spMk id="26" creationId="{20C97E5C-C165-417B-BBDE-6701E226BE3D}"/>
          </ac:spMkLst>
        </pc:spChg>
        <pc:spChg chg="add del">
          <ac:chgData name="Kelian KASONGO" userId="a4499d34-3007-4346-af1b-535baa3815f1" providerId="ADAL" clId="{8153DB54-56D4-3446-AAD4-CA87891C95E6}" dt="2023-01-09T08:42:29.063" v="15" actId="26606"/>
          <ac:spMkLst>
            <pc:docMk/>
            <pc:sldMk cId="958831290" sldId="260"/>
            <ac:spMk id="27" creationId="{95D0E1C6-221C-4835-B0D4-24184F6B6E21}"/>
          </ac:spMkLst>
        </pc:spChg>
        <pc:spChg chg="add del">
          <ac:chgData name="Kelian KASONGO" userId="a4499d34-3007-4346-af1b-535baa3815f1" providerId="ADAL" clId="{8153DB54-56D4-3446-AAD4-CA87891C95E6}" dt="2023-01-09T08:42:29.063" v="15" actId="26606"/>
          <ac:spMkLst>
            <pc:docMk/>
            <pc:sldMk cId="958831290" sldId="260"/>
            <ac:spMk id="28" creationId="{A98F2782-0AD1-4AB6-BBB8-3BA1BB416CE2}"/>
          </ac:spMkLst>
        </pc:spChg>
        <pc:spChg chg="add del">
          <ac:chgData name="Kelian KASONGO" userId="a4499d34-3007-4346-af1b-535baa3815f1" providerId="ADAL" clId="{8153DB54-56D4-3446-AAD4-CA87891C95E6}" dt="2023-01-09T08:42:30.900" v="17" actId="26606"/>
          <ac:spMkLst>
            <pc:docMk/>
            <pc:sldMk cId="958831290" sldId="260"/>
            <ac:spMk id="30" creationId="{0F161291-765C-4033-9E84-52C51C6A5A63}"/>
          </ac:spMkLst>
        </pc:spChg>
        <pc:spChg chg="add del">
          <ac:chgData name="Kelian KASONGO" userId="a4499d34-3007-4346-af1b-535baa3815f1" providerId="ADAL" clId="{8153DB54-56D4-3446-AAD4-CA87891C95E6}" dt="2023-01-09T08:42:30.900" v="17" actId="26606"/>
          <ac:spMkLst>
            <pc:docMk/>
            <pc:sldMk cId="958831290" sldId="260"/>
            <ac:spMk id="31" creationId="{37F69638-8A6F-45AB-B9EC-9D8C8FC37180}"/>
          </ac:spMkLst>
        </pc:spChg>
        <pc:spChg chg="add del">
          <ac:chgData name="Kelian KASONGO" userId="a4499d34-3007-4346-af1b-535baa3815f1" providerId="ADAL" clId="{8153DB54-56D4-3446-AAD4-CA87891C95E6}" dt="2023-01-09T15:35:39.428" v="827" actId="26606"/>
          <ac:spMkLst>
            <pc:docMk/>
            <pc:sldMk cId="958831290" sldId="260"/>
            <ac:spMk id="33" creationId="{8C266B9D-DC87-430A-8D3A-2E83639A1768}"/>
          </ac:spMkLst>
        </pc:spChg>
        <pc:spChg chg="add del">
          <ac:chgData name="Kelian KASONGO" userId="a4499d34-3007-4346-af1b-535baa3815f1" providerId="ADAL" clId="{8153DB54-56D4-3446-AAD4-CA87891C95E6}" dt="2023-01-09T15:35:39.428" v="827" actId="26606"/>
          <ac:spMkLst>
            <pc:docMk/>
            <pc:sldMk cId="958831290" sldId="260"/>
            <ac:spMk id="34" creationId="{254B162D-1BD7-41E0-844F-F94AE2CE2B87}"/>
          </ac:spMkLst>
        </pc:spChg>
        <pc:spChg chg="add del">
          <ac:chgData name="Kelian KASONGO" userId="a4499d34-3007-4346-af1b-535baa3815f1" providerId="ADAL" clId="{8153DB54-56D4-3446-AAD4-CA87891C95E6}" dt="2023-01-09T15:35:39.428" v="827" actId="26606"/>
          <ac:spMkLst>
            <pc:docMk/>
            <pc:sldMk cId="958831290" sldId="260"/>
            <ac:spMk id="35" creationId="{1264404B-1C0F-4383-8FC3-A3E3264AA4C3}"/>
          </ac:spMkLst>
        </pc:spChg>
        <pc:spChg chg="add del">
          <ac:chgData name="Kelian KASONGO" userId="a4499d34-3007-4346-af1b-535baa3815f1" providerId="ADAL" clId="{8153DB54-56D4-3446-AAD4-CA87891C95E6}" dt="2023-01-09T15:35:39.428" v="827" actId="26606"/>
          <ac:spMkLst>
            <pc:docMk/>
            <pc:sldMk cId="958831290" sldId="260"/>
            <ac:spMk id="36" creationId="{619F5C88-C232-4D01-8DB1-8A0C673DDBC3}"/>
          </ac:spMkLst>
        </pc:spChg>
        <pc:spChg chg="add del">
          <ac:chgData name="Kelian KASONGO" userId="a4499d34-3007-4346-af1b-535baa3815f1" providerId="ADAL" clId="{8153DB54-56D4-3446-AAD4-CA87891C95E6}" dt="2023-01-09T15:35:39.428" v="827" actId="26606"/>
          <ac:spMkLst>
            <pc:docMk/>
            <pc:sldMk cId="958831290" sldId="260"/>
            <ac:spMk id="37" creationId="{1EEE7F17-8E08-4C69-8E22-661908E6DF72}"/>
          </ac:spMkLst>
        </pc:spChg>
        <pc:spChg chg="add">
          <ac:chgData name="Kelian KASONGO" userId="a4499d34-3007-4346-af1b-535baa3815f1" providerId="ADAL" clId="{8153DB54-56D4-3446-AAD4-CA87891C95E6}" dt="2023-01-09T15:35:39.428" v="827" actId="26606"/>
          <ac:spMkLst>
            <pc:docMk/>
            <pc:sldMk cId="958831290" sldId="260"/>
            <ac:spMk id="42" creationId="{8C266B9D-DC87-430A-8D3A-2E83639A1768}"/>
          </ac:spMkLst>
        </pc:spChg>
        <pc:spChg chg="add">
          <ac:chgData name="Kelian KASONGO" userId="a4499d34-3007-4346-af1b-535baa3815f1" providerId="ADAL" clId="{8153DB54-56D4-3446-AAD4-CA87891C95E6}" dt="2023-01-09T15:35:39.428" v="827" actId="26606"/>
          <ac:spMkLst>
            <pc:docMk/>
            <pc:sldMk cId="958831290" sldId="260"/>
            <ac:spMk id="44" creationId="{254B162D-1BD7-41E0-844F-F94AE2CE2B87}"/>
          </ac:spMkLst>
        </pc:spChg>
        <pc:spChg chg="add">
          <ac:chgData name="Kelian KASONGO" userId="a4499d34-3007-4346-af1b-535baa3815f1" providerId="ADAL" clId="{8153DB54-56D4-3446-AAD4-CA87891C95E6}" dt="2023-01-09T15:35:39.428" v="827" actId="26606"/>
          <ac:spMkLst>
            <pc:docMk/>
            <pc:sldMk cId="958831290" sldId="260"/>
            <ac:spMk id="46" creationId="{1264404B-1C0F-4383-8FC3-A3E3264AA4C3}"/>
          </ac:spMkLst>
        </pc:spChg>
        <pc:spChg chg="add">
          <ac:chgData name="Kelian KASONGO" userId="a4499d34-3007-4346-af1b-535baa3815f1" providerId="ADAL" clId="{8153DB54-56D4-3446-AAD4-CA87891C95E6}" dt="2023-01-09T15:35:39.428" v="827" actId="26606"/>
          <ac:spMkLst>
            <pc:docMk/>
            <pc:sldMk cId="958831290" sldId="260"/>
            <ac:spMk id="48" creationId="{619F5C88-C232-4D01-8DB1-8A0C673DDBC3}"/>
          </ac:spMkLst>
        </pc:spChg>
        <pc:spChg chg="add">
          <ac:chgData name="Kelian KASONGO" userId="a4499d34-3007-4346-af1b-535baa3815f1" providerId="ADAL" clId="{8153DB54-56D4-3446-AAD4-CA87891C95E6}" dt="2023-01-09T15:35:39.428" v="827" actId="26606"/>
          <ac:spMkLst>
            <pc:docMk/>
            <pc:sldMk cId="958831290" sldId="260"/>
            <ac:spMk id="50" creationId="{1EEE7F17-8E08-4C69-8E22-661908E6DF72}"/>
          </ac:spMkLst>
        </pc:spChg>
        <pc:picChg chg="add del mod">
          <ac:chgData name="Kelian KASONGO" userId="a4499d34-3007-4346-af1b-535baa3815f1" providerId="ADAL" clId="{8153DB54-56D4-3446-AAD4-CA87891C95E6}" dt="2023-01-09T15:35:32.881" v="825" actId="478"/>
          <ac:picMkLst>
            <pc:docMk/>
            <pc:sldMk cId="958831290" sldId="260"/>
            <ac:picMk id="3" creationId="{18E0C7BA-906D-9A9D-0936-72A562268C83}"/>
          </ac:picMkLst>
        </pc:picChg>
        <pc:picChg chg="add mod">
          <ac:chgData name="Kelian KASONGO" userId="a4499d34-3007-4346-af1b-535baa3815f1" providerId="ADAL" clId="{8153DB54-56D4-3446-AAD4-CA87891C95E6}" dt="2023-01-09T15:35:39.428" v="827" actId="26606"/>
          <ac:picMkLst>
            <pc:docMk/>
            <pc:sldMk cId="958831290" sldId="260"/>
            <ac:picMk id="4" creationId="{A45B374F-841D-A6B3-0BA6-AFC823A5A2A4}"/>
          </ac:picMkLst>
        </pc:picChg>
      </pc:sldChg>
      <pc:sldChg chg="addSp delSp modSp new del mod ord setBg">
        <pc:chgData name="Kelian KASONGO" userId="a4499d34-3007-4346-af1b-535baa3815f1" providerId="ADAL" clId="{8153DB54-56D4-3446-AAD4-CA87891C95E6}" dt="2023-01-09T13:34:55.675" v="231" actId="2696"/>
        <pc:sldMkLst>
          <pc:docMk/>
          <pc:sldMk cId="1958388879" sldId="261"/>
        </pc:sldMkLst>
        <pc:spChg chg="mod">
          <ac:chgData name="Kelian KASONGO" userId="a4499d34-3007-4346-af1b-535baa3815f1" providerId="ADAL" clId="{8153DB54-56D4-3446-AAD4-CA87891C95E6}" dt="2023-01-09T09:17:01.512" v="177" actId="26606"/>
          <ac:spMkLst>
            <pc:docMk/>
            <pc:sldMk cId="1958388879" sldId="261"/>
            <ac:spMk id="2" creationId="{54D19D64-430F-A6BA-A37A-6D38D055697E}"/>
          </ac:spMkLst>
        </pc:spChg>
        <pc:spChg chg="mod">
          <ac:chgData name="Kelian KASONGO" userId="a4499d34-3007-4346-af1b-535baa3815f1" providerId="ADAL" clId="{8153DB54-56D4-3446-AAD4-CA87891C95E6}" dt="2023-01-09T09:17:01.512" v="177" actId="26606"/>
          <ac:spMkLst>
            <pc:docMk/>
            <pc:sldMk cId="1958388879" sldId="261"/>
            <ac:spMk id="3" creationId="{8681B6EE-4567-349B-449B-F6CC85C9E783}"/>
          </ac:spMkLst>
        </pc:spChg>
        <pc:spChg chg="add">
          <ac:chgData name="Kelian KASONGO" userId="a4499d34-3007-4346-af1b-535baa3815f1" providerId="ADAL" clId="{8153DB54-56D4-3446-AAD4-CA87891C95E6}" dt="2023-01-09T09:17:01.512" v="177" actId="26606"/>
          <ac:spMkLst>
            <pc:docMk/>
            <pc:sldMk cId="1958388879" sldId="261"/>
            <ac:spMk id="9" creationId="{504BED40-EAF7-4E55-AFF7-2CD840EBD3AA}"/>
          </ac:spMkLst>
        </pc:spChg>
        <pc:spChg chg="add">
          <ac:chgData name="Kelian KASONGO" userId="a4499d34-3007-4346-af1b-535baa3815f1" providerId="ADAL" clId="{8153DB54-56D4-3446-AAD4-CA87891C95E6}" dt="2023-01-09T09:17:01.512" v="177" actId="26606"/>
          <ac:spMkLst>
            <pc:docMk/>
            <pc:sldMk cId="1958388879" sldId="261"/>
            <ac:spMk id="11" creationId="{F367CCF1-BB1E-41CF-8499-94A870C33EFA}"/>
          </ac:spMkLst>
        </pc:spChg>
        <pc:picChg chg="add del mod">
          <ac:chgData name="Kelian KASONGO" userId="a4499d34-3007-4346-af1b-535baa3815f1" providerId="ADAL" clId="{8153DB54-56D4-3446-AAD4-CA87891C95E6}" dt="2023-01-09T09:12:53.925" v="166" actId="478"/>
          <ac:picMkLst>
            <pc:docMk/>
            <pc:sldMk cId="1958388879" sldId="261"/>
            <ac:picMk id="5" creationId="{16BF8607-193C-68B1-E8A9-2556EF5B9922}"/>
          </ac:picMkLst>
        </pc:picChg>
        <pc:picChg chg="add">
          <ac:chgData name="Kelian KASONGO" userId="a4499d34-3007-4346-af1b-535baa3815f1" providerId="ADAL" clId="{8153DB54-56D4-3446-AAD4-CA87891C95E6}" dt="2023-01-09T09:17:01.512" v="177" actId="26606"/>
          <ac:picMkLst>
            <pc:docMk/>
            <pc:sldMk cId="1958388879" sldId="261"/>
            <ac:picMk id="6" creationId="{98DBCD46-4785-181C-C537-1DA851302C56}"/>
          </ac:picMkLst>
        </pc:picChg>
      </pc:sldChg>
      <pc:sldChg chg="addSp delSp modSp new del mod ord">
        <pc:chgData name="Kelian KASONGO" userId="a4499d34-3007-4346-af1b-535baa3815f1" providerId="ADAL" clId="{8153DB54-56D4-3446-AAD4-CA87891C95E6}" dt="2023-01-09T08:47:12.480" v="24" actId="2696"/>
        <pc:sldMkLst>
          <pc:docMk/>
          <pc:sldMk cId="2873831049" sldId="261"/>
        </pc:sldMkLst>
        <pc:spChg chg="add del mod">
          <ac:chgData name="Kelian KASONGO" userId="a4499d34-3007-4346-af1b-535baa3815f1" providerId="ADAL" clId="{8153DB54-56D4-3446-AAD4-CA87891C95E6}" dt="2023-01-09T08:47:03.397" v="23"/>
          <ac:spMkLst>
            <pc:docMk/>
            <pc:sldMk cId="2873831049" sldId="261"/>
            <ac:spMk id="2" creationId="{67BF0CE5-458C-3FE1-6AB5-5A3F225C722F}"/>
          </ac:spMkLst>
        </pc:spChg>
      </pc:sldChg>
      <pc:sldChg chg="new del ord">
        <pc:chgData name="Kelian KASONGO" userId="a4499d34-3007-4346-af1b-535baa3815f1" providerId="ADAL" clId="{8153DB54-56D4-3446-AAD4-CA87891C95E6}" dt="2023-01-09T13:40:14.543" v="244" actId="2696"/>
        <pc:sldMkLst>
          <pc:docMk/>
          <pc:sldMk cId="409779273" sldId="262"/>
        </pc:sldMkLst>
      </pc:sldChg>
      <pc:sldChg chg="addSp delSp modSp new del mod setBg">
        <pc:chgData name="Kelian KASONGO" userId="a4499d34-3007-4346-af1b-535baa3815f1" providerId="ADAL" clId="{8153DB54-56D4-3446-AAD4-CA87891C95E6}" dt="2023-01-09T09:51:42.288" v="179" actId="2696"/>
        <pc:sldMkLst>
          <pc:docMk/>
          <pc:sldMk cId="3237382338" sldId="262"/>
        </pc:sldMkLst>
        <pc:spChg chg="add del">
          <ac:chgData name="Kelian KASONGO" userId="a4499d34-3007-4346-af1b-535baa3815f1" providerId="ADAL" clId="{8153DB54-56D4-3446-AAD4-CA87891C95E6}" dt="2023-01-09T09:13:41.795" v="176" actId="26606"/>
          <ac:spMkLst>
            <pc:docMk/>
            <pc:sldMk cId="3237382338" sldId="262"/>
            <ac:spMk id="8" creationId="{8C266B9D-DC87-430A-8D3A-2E83639A1768}"/>
          </ac:spMkLst>
        </pc:spChg>
        <pc:spChg chg="add del">
          <ac:chgData name="Kelian KASONGO" userId="a4499d34-3007-4346-af1b-535baa3815f1" providerId="ADAL" clId="{8153DB54-56D4-3446-AAD4-CA87891C95E6}" dt="2023-01-09T09:13:41.795" v="176" actId="26606"/>
          <ac:spMkLst>
            <pc:docMk/>
            <pc:sldMk cId="3237382338" sldId="262"/>
            <ac:spMk id="10" creationId="{254B162D-1BD7-41E0-844F-F94AE2CE2B87}"/>
          </ac:spMkLst>
        </pc:spChg>
        <pc:spChg chg="add del">
          <ac:chgData name="Kelian KASONGO" userId="a4499d34-3007-4346-af1b-535baa3815f1" providerId="ADAL" clId="{8153DB54-56D4-3446-AAD4-CA87891C95E6}" dt="2023-01-09T09:13:41.795" v="176" actId="26606"/>
          <ac:spMkLst>
            <pc:docMk/>
            <pc:sldMk cId="3237382338" sldId="262"/>
            <ac:spMk id="12" creationId="{1264404B-1C0F-4383-8FC3-A3E3264AA4C3}"/>
          </ac:spMkLst>
        </pc:spChg>
        <pc:spChg chg="add del">
          <ac:chgData name="Kelian KASONGO" userId="a4499d34-3007-4346-af1b-535baa3815f1" providerId="ADAL" clId="{8153DB54-56D4-3446-AAD4-CA87891C95E6}" dt="2023-01-09T09:13:41.795" v="176" actId="26606"/>
          <ac:spMkLst>
            <pc:docMk/>
            <pc:sldMk cId="3237382338" sldId="262"/>
            <ac:spMk id="14" creationId="{619F5C88-C232-4D01-8DB1-8A0C673DDBC3}"/>
          </ac:spMkLst>
        </pc:spChg>
        <pc:spChg chg="add del">
          <ac:chgData name="Kelian KASONGO" userId="a4499d34-3007-4346-af1b-535baa3815f1" providerId="ADAL" clId="{8153DB54-56D4-3446-AAD4-CA87891C95E6}" dt="2023-01-09T09:13:41.795" v="176" actId="26606"/>
          <ac:spMkLst>
            <pc:docMk/>
            <pc:sldMk cId="3237382338" sldId="262"/>
            <ac:spMk id="16" creationId="{1EEE7F17-8E08-4C69-8E22-661908E6DF72}"/>
          </ac:spMkLst>
        </pc:spChg>
        <pc:spChg chg="add del">
          <ac:chgData name="Kelian KASONGO" userId="a4499d34-3007-4346-af1b-535baa3815f1" providerId="ADAL" clId="{8153DB54-56D4-3446-AAD4-CA87891C95E6}" dt="2023-01-09T09:13:31.646" v="171" actId="26606"/>
          <ac:spMkLst>
            <pc:docMk/>
            <pc:sldMk cId="3237382338" sldId="262"/>
            <ac:spMk id="21" creationId="{5E22EDAF-5B6B-4EDA-874A-D2323A56311E}"/>
          </ac:spMkLst>
        </pc:spChg>
        <pc:spChg chg="add del">
          <ac:chgData name="Kelian KASONGO" userId="a4499d34-3007-4346-af1b-535baa3815f1" providerId="ADAL" clId="{8153DB54-56D4-3446-AAD4-CA87891C95E6}" dt="2023-01-09T09:13:31.646" v="171" actId="26606"/>
          <ac:spMkLst>
            <pc:docMk/>
            <pc:sldMk cId="3237382338" sldId="262"/>
            <ac:spMk id="23" creationId="{447093E9-0FF5-4C8A-87CA-1A77A8A8AAD6}"/>
          </ac:spMkLst>
        </pc:spChg>
        <pc:spChg chg="add del">
          <ac:chgData name="Kelian KASONGO" userId="a4499d34-3007-4346-af1b-535baa3815f1" providerId="ADAL" clId="{8153DB54-56D4-3446-AAD4-CA87891C95E6}" dt="2023-01-09T09:13:31.646" v="171" actId="26606"/>
          <ac:spMkLst>
            <pc:docMk/>
            <pc:sldMk cId="3237382338" sldId="262"/>
            <ac:spMk id="25" creationId="{1531B9EF-E1F9-40FE-9CC0-C4C5F70253C7}"/>
          </ac:spMkLst>
        </pc:spChg>
        <pc:spChg chg="add del">
          <ac:chgData name="Kelian KASONGO" userId="a4499d34-3007-4346-af1b-535baa3815f1" providerId="ADAL" clId="{8153DB54-56D4-3446-AAD4-CA87891C95E6}" dt="2023-01-09T09:13:31.646" v="171" actId="26606"/>
          <ac:spMkLst>
            <pc:docMk/>
            <pc:sldMk cId="3237382338" sldId="262"/>
            <ac:spMk id="27" creationId="{A8457049-EBE6-4D4A-9603-74419DBBE784}"/>
          </ac:spMkLst>
        </pc:spChg>
        <pc:spChg chg="add del">
          <ac:chgData name="Kelian KASONGO" userId="a4499d34-3007-4346-af1b-535baa3815f1" providerId="ADAL" clId="{8153DB54-56D4-3446-AAD4-CA87891C95E6}" dt="2023-01-09T09:13:31.646" v="171" actId="26606"/>
          <ac:spMkLst>
            <pc:docMk/>
            <pc:sldMk cId="3237382338" sldId="262"/>
            <ac:spMk id="29" creationId="{D54EC586-DBC6-420F-A910-59AC50ABF982}"/>
          </ac:spMkLst>
        </pc:spChg>
        <pc:spChg chg="add del">
          <ac:chgData name="Kelian KASONGO" userId="a4499d34-3007-4346-af1b-535baa3815f1" providerId="ADAL" clId="{8153DB54-56D4-3446-AAD4-CA87891C95E6}" dt="2023-01-09T09:13:32.844" v="173" actId="26606"/>
          <ac:spMkLst>
            <pc:docMk/>
            <pc:sldMk cId="3237382338" sldId="262"/>
            <ac:spMk id="31" creationId="{587D26DA-9773-4A0E-B213-DDF20A1F1F27}"/>
          </ac:spMkLst>
        </pc:spChg>
        <pc:spChg chg="add del">
          <ac:chgData name="Kelian KASONGO" userId="a4499d34-3007-4346-af1b-535baa3815f1" providerId="ADAL" clId="{8153DB54-56D4-3446-AAD4-CA87891C95E6}" dt="2023-01-09T09:13:41.792" v="175" actId="26606"/>
          <ac:spMkLst>
            <pc:docMk/>
            <pc:sldMk cId="3237382338" sldId="262"/>
            <ac:spMk id="33" creationId="{00C418F9-B1A3-4097-9C97-E1C9F3149701}"/>
          </ac:spMkLst>
        </pc:spChg>
        <pc:spChg chg="add del">
          <ac:chgData name="Kelian KASONGO" userId="a4499d34-3007-4346-af1b-535baa3815f1" providerId="ADAL" clId="{8153DB54-56D4-3446-AAD4-CA87891C95E6}" dt="2023-01-09T09:13:41.792" v="175" actId="26606"/>
          <ac:spMkLst>
            <pc:docMk/>
            <pc:sldMk cId="3237382338" sldId="262"/>
            <ac:spMk id="34" creationId="{6B5E8ED2-C3EC-40AD-BDB9-27E589B52DAA}"/>
          </ac:spMkLst>
        </pc:spChg>
        <pc:spChg chg="add">
          <ac:chgData name="Kelian KASONGO" userId="a4499d34-3007-4346-af1b-535baa3815f1" providerId="ADAL" clId="{8153DB54-56D4-3446-AAD4-CA87891C95E6}" dt="2023-01-09T09:13:41.795" v="176" actId="26606"/>
          <ac:spMkLst>
            <pc:docMk/>
            <pc:sldMk cId="3237382338" sldId="262"/>
            <ac:spMk id="36" creationId="{8C266B9D-DC87-430A-8D3A-2E83639A1768}"/>
          </ac:spMkLst>
        </pc:spChg>
        <pc:spChg chg="add">
          <ac:chgData name="Kelian KASONGO" userId="a4499d34-3007-4346-af1b-535baa3815f1" providerId="ADAL" clId="{8153DB54-56D4-3446-AAD4-CA87891C95E6}" dt="2023-01-09T09:13:41.795" v="176" actId="26606"/>
          <ac:spMkLst>
            <pc:docMk/>
            <pc:sldMk cId="3237382338" sldId="262"/>
            <ac:spMk id="37" creationId="{254B162D-1BD7-41E0-844F-F94AE2CE2B87}"/>
          </ac:spMkLst>
        </pc:spChg>
        <pc:spChg chg="add">
          <ac:chgData name="Kelian KASONGO" userId="a4499d34-3007-4346-af1b-535baa3815f1" providerId="ADAL" clId="{8153DB54-56D4-3446-AAD4-CA87891C95E6}" dt="2023-01-09T09:13:41.795" v="176" actId="26606"/>
          <ac:spMkLst>
            <pc:docMk/>
            <pc:sldMk cId="3237382338" sldId="262"/>
            <ac:spMk id="38" creationId="{1264404B-1C0F-4383-8FC3-A3E3264AA4C3}"/>
          </ac:spMkLst>
        </pc:spChg>
        <pc:spChg chg="add">
          <ac:chgData name="Kelian KASONGO" userId="a4499d34-3007-4346-af1b-535baa3815f1" providerId="ADAL" clId="{8153DB54-56D4-3446-AAD4-CA87891C95E6}" dt="2023-01-09T09:13:41.795" v="176" actId="26606"/>
          <ac:spMkLst>
            <pc:docMk/>
            <pc:sldMk cId="3237382338" sldId="262"/>
            <ac:spMk id="39" creationId="{619F5C88-C232-4D01-8DB1-8A0C673DDBC3}"/>
          </ac:spMkLst>
        </pc:spChg>
        <pc:spChg chg="add">
          <ac:chgData name="Kelian KASONGO" userId="a4499d34-3007-4346-af1b-535baa3815f1" providerId="ADAL" clId="{8153DB54-56D4-3446-AAD4-CA87891C95E6}" dt="2023-01-09T09:13:41.795" v="176" actId="26606"/>
          <ac:spMkLst>
            <pc:docMk/>
            <pc:sldMk cId="3237382338" sldId="262"/>
            <ac:spMk id="40" creationId="{1EEE7F17-8E08-4C69-8E22-661908E6DF72}"/>
          </ac:spMkLst>
        </pc:spChg>
        <pc:picChg chg="add mod">
          <ac:chgData name="Kelian KASONGO" userId="a4499d34-3007-4346-af1b-535baa3815f1" providerId="ADAL" clId="{8153DB54-56D4-3446-AAD4-CA87891C95E6}" dt="2023-01-09T09:13:41.795" v="176" actId="26606"/>
          <ac:picMkLst>
            <pc:docMk/>
            <pc:sldMk cId="3237382338" sldId="262"/>
            <ac:picMk id="3" creationId="{A95092AF-5CF2-8DD0-A26F-036879490121}"/>
          </ac:picMkLst>
        </pc:picChg>
      </pc:sldChg>
      <pc:sldChg chg="addSp delSp modSp new mod ord modTransition setBg setClrOvrMap">
        <pc:chgData name="Kelian KASONGO" userId="a4499d34-3007-4346-af1b-535baa3815f1" providerId="ADAL" clId="{8153DB54-56D4-3446-AAD4-CA87891C95E6}" dt="2023-01-10T15:12:52.947" v="986" actId="207"/>
        <pc:sldMkLst>
          <pc:docMk/>
          <pc:sldMk cId="402897071" sldId="263"/>
        </pc:sldMkLst>
        <pc:spChg chg="mod">
          <ac:chgData name="Kelian KASONGO" userId="a4499d34-3007-4346-af1b-535baa3815f1" providerId="ADAL" clId="{8153DB54-56D4-3446-AAD4-CA87891C95E6}" dt="2023-01-10T15:12:45.742" v="985" actId="207"/>
          <ac:spMkLst>
            <pc:docMk/>
            <pc:sldMk cId="402897071" sldId="263"/>
            <ac:spMk id="2" creationId="{1E90CD09-72B3-781A-FCF9-8A54547BE573}"/>
          </ac:spMkLst>
        </pc:spChg>
        <pc:spChg chg="mod">
          <ac:chgData name="Kelian KASONGO" userId="a4499d34-3007-4346-af1b-535baa3815f1" providerId="ADAL" clId="{8153DB54-56D4-3446-AAD4-CA87891C95E6}" dt="2023-01-10T15:12:52.947" v="986" actId="207"/>
          <ac:spMkLst>
            <pc:docMk/>
            <pc:sldMk cId="402897071" sldId="263"/>
            <ac:spMk id="3" creationId="{1EF2C8DA-0FAD-7C3E-2979-CC714F57F663}"/>
          </ac:spMkLst>
        </pc:spChg>
        <pc:spChg chg="add del">
          <ac:chgData name="Kelian KASONGO" userId="a4499d34-3007-4346-af1b-535baa3815f1" providerId="ADAL" clId="{8153DB54-56D4-3446-AAD4-CA87891C95E6}" dt="2023-01-09T15:38:21.513" v="848" actId="26606"/>
          <ac:spMkLst>
            <pc:docMk/>
            <pc:sldMk cId="402897071" sldId="263"/>
            <ac:spMk id="8" creationId="{9B6B47BF-F3D0-4678-9B20-DA45E1BCAD6C}"/>
          </ac:spMkLst>
        </pc:spChg>
        <pc:spChg chg="add del">
          <ac:chgData name="Kelian KASONGO" userId="a4499d34-3007-4346-af1b-535baa3815f1" providerId="ADAL" clId="{8153DB54-56D4-3446-AAD4-CA87891C95E6}" dt="2023-01-09T15:38:21.513" v="848" actId="26606"/>
          <ac:spMkLst>
            <pc:docMk/>
            <pc:sldMk cId="402897071" sldId="263"/>
            <ac:spMk id="10" creationId="{19334917-3673-4EF2-BA7C-CC83AEEEAE37}"/>
          </ac:spMkLst>
        </pc:spChg>
        <pc:spChg chg="add del">
          <ac:chgData name="Kelian KASONGO" userId="a4499d34-3007-4346-af1b-535baa3815f1" providerId="ADAL" clId="{8153DB54-56D4-3446-AAD4-CA87891C95E6}" dt="2023-01-09T15:38:21.513" v="848" actId="26606"/>
          <ac:spMkLst>
            <pc:docMk/>
            <pc:sldMk cId="402897071" sldId="263"/>
            <ac:spMk id="12" creationId="{E1589AE1-C0FC-4B66-9C0D-9EB92F40F440}"/>
          </ac:spMkLst>
        </pc:spChg>
        <pc:spChg chg="add">
          <ac:chgData name="Kelian KASONGO" userId="a4499d34-3007-4346-af1b-535baa3815f1" providerId="ADAL" clId="{8153DB54-56D4-3446-AAD4-CA87891C95E6}" dt="2023-01-09T15:38:21.513" v="848" actId="26606"/>
          <ac:spMkLst>
            <pc:docMk/>
            <pc:sldMk cId="402897071" sldId="263"/>
            <ac:spMk id="17" creationId="{A43B05A4-157F-403C-939A-ED1B6A0A029C}"/>
          </ac:spMkLst>
        </pc:spChg>
        <pc:spChg chg="add">
          <ac:chgData name="Kelian KASONGO" userId="a4499d34-3007-4346-af1b-535baa3815f1" providerId="ADAL" clId="{8153DB54-56D4-3446-AAD4-CA87891C95E6}" dt="2023-01-09T15:38:21.513" v="848" actId="26606"/>
          <ac:spMkLst>
            <pc:docMk/>
            <pc:sldMk cId="402897071" sldId="263"/>
            <ac:spMk id="19" creationId="{E8CCE107-A70B-4916-9A0B-751C70B9B597}"/>
          </ac:spMkLst>
        </pc:spChg>
        <pc:spChg chg="add">
          <ac:chgData name="Kelian KASONGO" userId="a4499d34-3007-4346-af1b-535baa3815f1" providerId="ADAL" clId="{8153DB54-56D4-3446-AAD4-CA87891C95E6}" dt="2023-01-09T15:38:21.513" v="848" actId="26606"/>
          <ac:spMkLst>
            <pc:docMk/>
            <pc:sldMk cId="402897071" sldId="263"/>
            <ac:spMk id="21" creationId="{9A925BC7-7CC5-4A0C-9B3D-8829EBF281BD}"/>
          </ac:spMkLst>
        </pc:spChg>
        <pc:spChg chg="add">
          <ac:chgData name="Kelian KASONGO" userId="a4499d34-3007-4346-af1b-535baa3815f1" providerId="ADAL" clId="{8153DB54-56D4-3446-AAD4-CA87891C95E6}" dt="2023-01-09T15:38:21.513" v="848" actId="26606"/>
          <ac:spMkLst>
            <pc:docMk/>
            <pc:sldMk cId="402897071" sldId="263"/>
            <ac:spMk id="23" creationId="{6E67D916-28C7-4965-BA3C-287FB857979C}"/>
          </ac:spMkLst>
        </pc:spChg>
      </pc:sldChg>
      <pc:sldChg chg="addSp delSp modSp new mod ord modTransition setBg setClrOvrMap">
        <pc:chgData name="Kelian KASONGO" userId="a4499d34-3007-4346-af1b-535baa3815f1" providerId="ADAL" clId="{8153DB54-56D4-3446-AAD4-CA87891C95E6}" dt="2023-01-11T11:28:13.122" v="1092" actId="20577"/>
        <pc:sldMkLst>
          <pc:docMk/>
          <pc:sldMk cId="1849838658" sldId="264"/>
        </pc:sldMkLst>
        <pc:spChg chg="mod">
          <ac:chgData name="Kelian KASONGO" userId="a4499d34-3007-4346-af1b-535baa3815f1" providerId="ADAL" clId="{8153DB54-56D4-3446-AAD4-CA87891C95E6}" dt="2023-01-10T15:11:53.601" v="984" actId="26606"/>
          <ac:spMkLst>
            <pc:docMk/>
            <pc:sldMk cId="1849838658" sldId="264"/>
            <ac:spMk id="2" creationId="{E2689FE7-1537-6219-25CA-F94D898F3575}"/>
          </ac:spMkLst>
        </pc:spChg>
        <pc:spChg chg="del mod">
          <ac:chgData name="Kelian KASONGO" userId="a4499d34-3007-4346-af1b-535baa3815f1" providerId="ADAL" clId="{8153DB54-56D4-3446-AAD4-CA87891C95E6}" dt="2023-01-09T13:56:55.274" v="672" actId="26606"/>
          <ac:spMkLst>
            <pc:docMk/>
            <pc:sldMk cId="1849838658" sldId="264"/>
            <ac:spMk id="3" creationId="{27A7D916-5FB1-E8C8-47C7-5A25EDC765AA}"/>
          </ac:spMkLst>
        </pc:spChg>
        <pc:spChg chg="add del mod">
          <ac:chgData name="Kelian KASONGO" userId="a4499d34-3007-4346-af1b-535baa3815f1" providerId="ADAL" clId="{8153DB54-56D4-3446-AAD4-CA87891C95E6}" dt="2023-01-09T14:04:41.634" v="783"/>
          <ac:spMkLst>
            <pc:docMk/>
            <pc:sldMk cId="1849838658" sldId="264"/>
            <ac:spMk id="4" creationId="{40D6D916-0284-4C77-2DFF-208C4C9FB8B3}"/>
          </ac:spMkLst>
        </pc:spChg>
        <pc:spChg chg="add del">
          <ac:chgData name="Kelian KASONGO" userId="a4499d34-3007-4346-af1b-535baa3815f1" providerId="ADAL" clId="{8153DB54-56D4-3446-AAD4-CA87891C95E6}" dt="2023-01-10T15:11:53.601" v="984" actId="26606"/>
          <ac:spMkLst>
            <pc:docMk/>
            <pc:sldMk cId="1849838658" sldId="264"/>
            <ac:spMk id="9" creationId="{BFABBCE0-E08C-4BBE-9FD2-E2B253D4D5F2}"/>
          </ac:spMkLst>
        </pc:spChg>
        <pc:spChg chg="add del">
          <ac:chgData name="Kelian KASONGO" userId="a4499d34-3007-4346-af1b-535baa3815f1" providerId="ADAL" clId="{8153DB54-56D4-3446-AAD4-CA87891C95E6}" dt="2023-01-10T15:11:53.601" v="984" actId="26606"/>
          <ac:spMkLst>
            <pc:docMk/>
            <pc:sldMk cId="1849838658" sldId="264"/>
            <ac:spMk id="11" creationId="{FF426BAC-43D6-468E-B6FF-167034D5CE43}"/>
          </ac:spMkLst>
        </pc:spChg>
        <pc:spChg chg="add del">
          <ac:chgData name="Kelian KASONGO" userId="a4499d34-3007-4346-af1b-535baa3815f1" providerId="ADAL" clId="{8153DB54-56D4-3446-AAD4-CA87891C95E6}" dt="2023-01-10T15:11:53.601" v="984" actId="26606"/>
          <ac:spMkLst>
            <pc:docMk/>
            <pc:sldMk cId="1849838658" sldId="264"/>
            <ac:spMk id="13" creationId="{FB02D80E-5995-4C54-8387-5893C2C89473}"/>
          </ac:spMkLst>
        </pc:spChg>
        <pc:spChg chg="add del">
          <ac:chgData name="Kelian KASONGO" userId="a4499d34-3007-4346-af1b-535baa3815f1" providerId="ADAL" clId="{8153DB54-56D4-3446-AAD4-CA87891C95E6}" dt="2023-01-10T15:11:53.601" v="984" actId="26606"/>
          <ac:spMkLst>
            <pc:docMk/>
            <pc:sldMk cId="1849838658" sldId="264"/>
            <ac:spMk id="15" creationId="{896083C8-1401-4950-AF56-E2FAFE42D656}"/>
          </ac:spMkLst>
        </pc:spChg>
        <pc:spChg chg="add">
          <ac:chgData name="Kelian KASONGO" userId="a4499d34-3007-4346-af1b-535baa3815f1" providerId="ADAL" clId="{8153DB54-56D4-3446-AAD4-CA87891C95E6}" dt="2023-01-10T15:11:53.601" v="984" actId="26606"/>
          <ac:spMkLst>
            <pc:docMk/>
            <pc:sldMk cId="1849838658" sldId="264"/>
            <ac:spMk id="20" creationId="{F92989FB-1024-49B7-BDF1-B3CE27D48623}"/>
          </ac:spMkLst>
        </pc:spChg>
        <pc:spChg chg="add">
          <ac:chgData name="Kelian KASONGO" userId="a4499d34-3007-4346-af1b-535baa3815f1" providerId="ADAL" clId="{8153DB54-56D4-3446-AAD4-CA87891C95E6}" dt="2023-01-10T15:11:53.601" v="984" actId="26606"/>
          <ac:spMkLst>
            <pc:docMk/>
            <pc:sldMk cId="1849838658" sldId="264"/>
            <ac:spMk id="22" creationId="{2987D6F4-EC95-4EF1-A8AD-4B70386CEEC7}"/>
          </ac:spMkLst>
        </pc:spChg>
        <pc:spChg chg="add">
          <ac:chgData name="Kelian KASONGO" userId="a4499d34-3007-4346-af1b-535baa3815f1" providerId="ADAL" clId="{8153DB54-56D4-3446-AAD4-CA87891C95E6}" dt="2023-01-10T15:11:53.601" v="984" actId="26606"/>
          <ac:spMkLst>
            <pc:docMk/>
            <pc:sldMk cId="1849838658" sldId="264"/>
            <ac:spMk id="24" creationId="{F5F792DF-9D0A-4DB6-9A9E-7312F5A7E87D}"/>
          </ac:spMkLst>
        </pc:spChg>
        <pc:graphicFrameChg chg="add mod modGraphic">
          <ac:chgData name="Kelian KASONGO" userId="a4499d34-3007-4346-af1b-535baa3815f1" providerId="ADAL" clId="{8153DB54-56D4-3446-AAD4-CA87891C95E6}" dt="2023-01-11T11:28:13.122" v="1092" actId="20577"/>
          <ac:graphicFrameMkLst>
            <pc:docMk/>
            <pc:sldMk cId="1849838658" sldId="264"/>
            <ac:graphicFrameMk id="5" creationId="{97E93DED-E581-18A5-2E79-EB367F6BC103}"/>
          </ac:graphicFrameMkLst>
        </pc:graphicFrameChg>
      </pc:sldChg>
      <pc:sldChg chg="addSp delSp modSp new del mod ord setBg setClrOvrMap">
        <pc:chgData name="Kelian KASONGO" userId="a4499d34-3007-4346-af1b-535baa3815f1" providerId="ADAL" clId="{8153DB54-56D4-3446-AAD4-CA87891C95E6}" dt="2023-01-09T13:43:56.991" v="275" actId="2696"/>
        <pc:sldMkLst>
          <pc:docMk/>
          <pc:sldMk cId="260651612" sldId="265"/>
        </pc:sldMkLst>
        <pc:spChg chg="mod">
          <ac:chgData name="Kelian KASONGO" userId="a4499d34-3007-4346-af1b-535baa3815f1" providerId="ADAL" clId="{8153DB54-56D4-3446-AAD4-CA87891C95E6}" dt="2023-01-09T13:41:58.669" v="273" actId="20577"/>
          <ac:spMkLst>
            <pc:docMk/>
            <pc:sldMk cId="260651612" sldId="265"/>
            <ac:spMk id="2" creationId="{918BC4B1-9A2F-217F-5818-3FF339546FC4}"/>
          </ac:spMkLst>
        </pc:spChg>
        <pc:spChg chg="add del mod">
          <ac:chgData name="Kelian KASONGO" userId="a4499d34-3007-4346-af1b-535baa3815f1" providerId="ADAL" clId="{8153DB54-56D4-3446-AAD4-CA87891C95E6}" dt="2023-01-09T13:41:39.816" v="272" actId="26606"/>
          <ac:spMkLst>
            <pc:docMk/>
            <pc:sldMk cId="260651612" sldId="265"/>
            <ac:spMk id="3" creationId="{EA4A54F1-91F6-2D61-3580-534636822166}"/>
          </ac:spMkLst>
        </pc:spChg>
        <pc:spChg chg="add del">
          <ac:chgData name="Kelian KASONGO" userId="a4499d34-3007-4346-af1b-535baa3815f1" providerId="ADAL" clId="{8153DB54-56D4-3446-AAD4-CA87891C95E6}" dt="2023-01-09T13:41:24.158" v="261" actId="26606"/>
          <ac:spMkLst>
            <pc:docMk/>
            <pc:sldMk cId="260651612" sldId="265"/>
            <ac:spMk id="8" creationId="{9B6B47BF-F3D0-4678-9B20-DA45E1BCAD6C}"/>
          </ac:spMkLst>
        </pc:spChg>
        <pc:spChg chg="add del">
          <ac:chgData name="Kelian KASONGO" userId="a4499d34-3007-4346-af1b-535baa3815f1" providerId="ADAL" clId="{8153DB54-56D4-3446-AAD4-CA87891C95E6}" dt="2023-01-09T13:41:25.759" v="263" actId="26606"/>
          <ac:spMkLst>
            <pc:docMk/>
            <pc:sldMk cId="260651612" sldId="265"/>
            <ac:spMk id="9" creationId="{E6C8E6EB-4C59-429B-97E4-72A058CFC4FB}"/>
          </ac:spMkLst>
        </pc:spChg>
        <pc:spChg chg="add del">
          <ac:chgData name="Kelian KASONGO" userId="a4499d34-3007-4346-af1b-535baa3815f1" providerId="ADAL" clId="{8153DB54-56D4-3446-AAD4-CA87891C95E6}" dt="2023-01-09T13:41:24.158" v="261" actId="26606"/>
          <ac:spMkLst>
            <pc:docMk/>
            <pc:sldMk cId="260651612" sldId="265"/>
            <ac:spMk id="10" creationId="{19334917-3673-4EF2-BA7C-CC83AEEEAE37}"/>
          </ac:spMkLst>
        </pc:spChg>
        <pc:spChg chg="add del">
          <ac:chgData name="Kelian KASONGO" userId="a4499d34-3007-4346-af1b-535baa3815f1" providerId="ADAL" clId="{8153DB54-56D4-3446-AAD4-CA87891C95E6}" dt="2023-01-09T13:41:25.759" v="263" actId="26606"/>
          <ac:spMkLst>
            <pc:docMk/>
            <pc:sldMk cId="260651612" sldId="265"/>
            <ac:spMk id="11" creationId="{B5B90362-AFCC-46A9-B41C-A257A8C5B314}"/>
          </ac:spMkLst>
        </pc:spChg>
        <pc:spChg chg="add del">
          <ac:chgData name="Kelian KASONGO" userId="a4499d34-3007-4346-af1b-535baa3815f1" providerId="ADAL" clId="{8153DB54-56D4-3446-AAD4-CA87891C95E6}" dt="2023-01-09T13:41:24.158" v="261" actId="26606"/>
          <ac:spMkLst>
            <pc:docMk/>
            <pc:sldMk cId="260651612" sldId="265"/>
            <ac:spMk id="12" creationId="{E1589AE1-C0FC-4B66-9C0D-9EB92F40F440}"/>
          </ac:spMkLst>
        </pc:spChg>
        <pc:spChg chg="add del">
          <ac:chgData name="Kelian KASONGO" userId="a4499d34-3007-4346-af1b-535baa3815f1" providerId="ADAL" clId="{8153DB54-56D4-3446-AAD4-CA87891C95E6}" dt="2023-01-09T13:41:25.759" v="263" actId="26606"/>
          <ac:spMkLst>
            <pc:docMk/>
            <pc:sldMk cId="260651612" sldId="265"/>
            <ac:spMk id="13" creationId="{F71EF7F1-38BA-471D-8CD4-2A9AE8E35527}"/>
          </ac:spMkLst>
        </pc:spChg>
        <pc:spChg chg="add del">
          <ac:chgData name="Kelian KASONGO" userId="a4499d34-3007-4346-af1b-535baa3815f1" providerId="ADAL" clId="{8153DB54-56D4-3446-AAD4-CA87891C95E6}" dt="2023-01-09T13:41:25.759" v="263" actId="26606"/>
          <ac:spMkLst>
            <pc:docMk/>
            <pc:sldMk cId="260651612" sldId="265"/>
            <ac:spMk id="15" creationId="{C0524398-BFB4-4C4A-8317-83B8729F9B26}"/>
          </ac:spMkLst>
        </pc:spChg>
        <pc:spChg chg="add del">
          <ac:chgData name="Kelian KASONGO" userId="a4499d34-3007-4346-af1b-535baa3815f1" providerId="ADAL" clId="{8153DB54-56D4-3446-AAD4-CA87891C95E6}" dt="2023-01-09T13:41:25.759" v="263" actId="26606"/>
          <ac:spMkLst>
            <pc:docMk/>
            <pc:sldMk cId="260651612" sldId="265"/>
            <ac:spMk id="17" creationId="{E08D4B6A-8113-4DFB-B82E-B60CAC8E0A50}"/>
          </ac:spMkLst>
        </pc:spChg>
        <pc:spChg chg="add del">
          <ac:chgData name="Kelian KASONGO" userId="a4499d34-3007-4346-af1b-535baa3815f1" providerId="ADAL" clId="{8153DB54-56D4-3446-AAD4-CA87891C95E6}" dt="2023-01-09T13:41:25.759" v="263" actId="26606"/>
          <ac:spMkLst>
            <pc:docMk/>
            <pc:sldMk cId="260651612" sldId="265"/>
            <ac:spMk id="19" creationId="{9822E561-F97C-4CBB-A9A6-A6BF6317BC84}"/>
          </ac:spMkLst>
        </pc:spChg>
        <pc:spChg chg="add del">
          <ac:chgData name="Kelian KASONGO" userId="a4499d34-3007-4346-af1b-535baa3815f1" providerId="ADAL" clId="{8153DB54-56D4-3446-AAD4-CA87891C95E6}" dt="2023-01-09T13:41:25.759" v="263" actId="26606"/>
          <ac:spMkLst>
            <pc:docMk/>
            <pc:sldMk cId="260651612" sldId="265"/>
            <ac:spMk id="21" creationId="{B01B0E58-A5C8-4CDA-A2E0-35DF94E59857}"/>
          </ac:spMkLst>
        </pc:spChg>
        <pc:spChg chg="add del">
          <ac:chgData name="Kelian KASONGO" userId="a4499d34-3007-4346-af1b-535baa3815f1" providerId="ADAL" clId="{8153DB54-56D4-3446-AAD4-CA87891C95E6}" dt="2023-01-09T13:41:27.060" v="265" actId="26606"/>
          <ac:spMkLst>
            <pc:docMk/>
            <pc:sldMk cId="260651612" sldId="265"/>
            <ac:spMk id="23" creationId="{E6C8E6EB-4C59-429B-97E4-72A058CFC4FB}"/>
          </ac:spMkLst>
        </pc:spChg>
        <pc:spChg chg="add del">
          <ac:chgData name="Kelian KASONGO" userId="a4499d34-3007-4346-af1b-535baa3815f1" providerId="ADAL" clId="{8153DB54-56D4-3446-AAD4-CA87891C95E6}" dt="2023-01-09T13:41:27.060" v="265" actId="26606"/>
          <ac:spMkLst>
            <pc:docMk/>
            <pc:sldMk cId="260651612" sldId="265"/>
            <ac:spMk id="24" creationId="{B5B90362-AFCC-46A9-B41C-A257A8C5B314}"/>
          </ac:spMkLst>
        </pc:spChg>
        <pc:spChg chg="add del">
          <ac:chgData name="Kelian KASONGO" userId="a4499d34-3007-4346-af1b-535baa3815f1" providerId="ADAL" clId="{8153DB54-56D4-3446-AAD4-CA87891C95E6}" dt="2023-01-09T13:41:27.060" v="265" actId="26606"/>
          <ac:spMkLst>
            <pc:docMk/>
            <pc:sldMk cId="260651612" sldId="265"/>
            <ac:spMk id="25" creationId="{F71EF7F1-38BA-471D-8CD4-2A9AE8E35527}"/>
          </ac:spMkLst>
        </pc:spChg>
        <pc:spChg chg="add del">
          <ac:chgData name="Kelian KASONGO" userId="a4499d34-3007-4346-af1b-535baa3815f1" providerId="ADAL" clId="{8153DB54-56D4-3446-AAD4-CA87891C95E6}" dt="2023-01-09T13:41:27.060" v="265" actId="26606"/>
          <ac:spMkLst>
            <pc:docMk/>
            <pc:sldMk cId="260651612" sldId="265"/>
            <ac:spMk id="26" creationId="{C0524398-BFB4-4C4A-8317-83B8729F9B26}"/>
          </ac:spMkLst>
        </pc:spChg>
        <pc:spChg chg="add del">
          <ac:chgData name="Kelian KASONGO" userId="a4499d34-3007-4346-af1b-535baa3815f1" providerId="ADAL" clId="{8153DB54-56D4-3446-AAD4-CA87891C95E6}" dt="2023-01-09T13:41:27.060" v="265" actId="26606"/>
          <ac:spMkLst>
            <pc:docMk/>
            <pc:sldMk cId="260651612" sldId="265"/>
            <ac:spMk id="27" creationId="{85A71294-C247-450A-BB34-6E68648C95D8}"/>
          </ac:spMkLst>
        </pc:spChg>
        <pc:spChg chg="add del">
          <ac:chgData name="Kelian KASONGO" userId="a4499d34-3007-4346-af1b-535baa3815f1" providerId="ADAL" clId="{8153DB54-56D4-3446-AAD4-CA87891C95E6}" dt="2023-01-09T13:41:27.060" v="265" actId="26606"/>
          <ac:spMkLst>
            <pc:docMk/>
            <pc:sldMk cId="260651612" sldId="265"/>
            <ac:spMk id="28" creationId="{D36A0BA4-6A63-41D3-B0FA-43799ABC4AA0}"/>
          </ac:spMkLst>
        </pc:spChg>
        <pc:spChg chg="add del">
          <ac:chgData name="Kelian KASONGO" userId="a4499d34-3007-4346-af1b-535baa3815f1" providerId="ADAL" clId="{8153DB54-56D4-3446-AAD4-CA87891C95E6}" dt="2023-01-09T13:41:27.060" v="265" actId="26606"/>
          <ac:spMkLst>
            <pc:docMk/>
            <pc:sldMk cId="260651612" sldId="265"/>
            <ac:spMk id="29" creationId="{673313D8-D259-4D89-9CE5-14884FB40DB4}"/>
          </ac:spMkLst>
        </pc:spChg>
        <pc:spChg chg="add del">
          <ac:chgData name="Kelian KASONGO" userId="a4499d34-3007-4346-af1b-535baa3815f1" providerId="ADAL" clId="{8153DB54-56D4-3446-AAD4-CA87891C95E6}" dt="2023-01-09T13:41:27.847" v="267" actId="26606"/>
          <ac:spMkLst>
            <pc:docMk/>
            <pc:sldMk cId="260651612" sldId="265"/>
            <ac:spMk id="32" creationId="{E6C8E6EB-4C59-429B-97E4-72A058CFC4FB}"/>
          </ac:spMkLst>
        </pc:spChg>
        <pc:spChg chg="add del">
          <ac:chgData name="Kelian KASONGO" userId="a4499d34-3007-4346-af1b-535baa3815f1" providerId="ADAL" clId="{8153DB54-56D4-3446-AAD4-CA87891C95E6}" dt="2023-01-09T13:41:27.847" v="267" actId="26606"/>
          <ac:spMkLst>
            <pc:docMk/>
            <pc:sldMk cId="260651612" sldId="265"/>
            <ac:spMk id="33" creationId="{B5B90362-AFCC-46A9-B41C-A257A8C5B314}"/>
          </ac:spMkLst>
        </pc:spChg>
        <pc:spChg chg="add del">
          <ac:chgData name="Kelian KASONGO" userId="a4499d34-3007-4346-af1b-535baa3815f1" providerId="ADAL" clId="{8153DB54-56D4-3446-AAD4-CA87891C95E6}" dt="2023-01-09T13:41:27.847" v="267" actId="26606"/>
          <ac:spMkLst>
            <pc:docMk/>
            <pc:sldMk cId="260651612" sldId="265"/>
            <ac:spMk id="34" creationId="{F71EF7F1-38BA-471D-8CD4-2A9AE8E35527}"/>
          </ac:spMkLst>
        </pc:spChg>
        <pc:spChg chg="add del">
          <ac:chgData name="Kelian KASONGO" userId="a4499d34-3007-4346-af1b-535baa3815f1" providerId="ADAL" clId="{8153DB54-56D4-3446-AAD4-CA87891C95E6}" dt="2023-01-09T13:41:27.847" v="267" actId="26606"/>
          <ac:spMkLst>
            <pc:docMk/>
            <pc:sldMk cId="260651612" sldId="265"/>
            <ac:spMk id="35" creationId="{C0524398-BFB4-4C4A-8317-83B8729F9B26}"/>
          </ac:spMkLst>
        </pc:spChg>
        <pc:spChg chg="add del">
          <ac:chgData name="Kelian KASONGO" userId="a4499d34-3007-4346-af1b-535baa3815f1" providerId="ADAL" clId="{8153DB54-56D4-3446-AAD4-CA87891C95E6}" dt="2023-01-09T13:41:27.847" v="267" actId="26606"/>
          <ac:spMkLst>
            <pc:docMk/>
            <pc:sldMk cId="260651612" sldId="265"/>
            <ac:spMk id="36" creationId="{E08D4B6A-8113-4DFB-B82E-B60CAC8E0A50}"/>
          </ac:spMkLst>
        </pc:spChg>
        <pc:spChg chg="add del">
          <ac:chgData name="Kelian KASONGO" userId="a4499d34-3007-4346-af1b-535baa3815f1" providerId="ADAL" clId="{8153DB54-56D4-3446-AAD4-CA87891C95E6}" dt="2023-01-09T13:41:27.847" v="267" actId="26606"/>
          <ac:spMkLst>
            <pc:docMk/>
            <pc:sldMk cId="260651612" sldId="265"/>
            <ac:spMk id="37" creationId="{9822E561-F97C-4CBB-A9A6-A6BF6317BC84}"/>
          </ac:spMkLst>
        </pc:spChg>
        <pc:spChg chg="add del">
          <ac:chgData name="Kelian KASONGO" userId="a4499d34-3007-4346-af1b-535baa3815f1" providerId="ADAL" clId="{8153DB54-56D4-3446-AAD4-CA87891C95E6}" dt="2023-01-09T13:41:27.847" v="267" actId="26606"/>
          <ac:spMkLst>
            <pc:docMk/>
            <pc:sldMk cId="260651612" sldId="265"/>
            <ac:spMk id="38" creationId="{B01B0E58-A5C8-4CDA-A2E0-35DF94E59857}"/>
          </ac:spMkLst>
        </pc:spChg>
        <pc:spChg chg="add del">
          <ac:chgData name="Kelian KASONGO" userId="a4499d34-3007-4346-af1b-535baa3815f1" providerId="ADAL" clId="{8153DB54-56D4-3446-AAD4-CA87891C95E6}" dt="2023-01-09T13:41:38.315" v="269" actId="26606"/>
          <ac:spMkLst>
            <pc:docMk/>
            <pc:sldMk cId="260651612" sldId="265"/>
            <ac:spMk id="41" creationId="{E6C8E6EB-4C59-429B-97E4-72A058CFC4FB}"/>
          </ac:spMkLst>
        </pc:spChg>
        <pc:spChg chg="add del">
          <ac:chgData name="Kelian KASONGO" userId="a4499d34-3007-4346-af1b-535baa3815f1" providerId="ADAL" clId="{8153DB54-56D4-3446-AAD4-CA87891C95E6}" dt="2023-01-09T13:41:38.315" v="269" actId="26606"/>
          <ac:spMkLst>
            <pc:docMk/>
            <pc:sldMk cId="260651612" sldId="265"/>
            <ac:spMk id="42" creationId="{B5B90362-AFCC-46A9-B41C-A257A8C5B314}"/>
          </ac:spMkLst>
        </pc:spChg>
        <pc:spChg chg="add del">
          <ac:chgData name="Kelian KASONGO" userId="a4499d34-3007-4346-af1b-535baa3815f1" providerId="ADAL" clId="{8153DB54-56D4-3446-AAD4-CA87891C95E6}" dt="2023-01-09T13:41:38.315" v="269" actId="26606"/>
          <ac:spMkLst>
            <pc:docMk/>
            <pc:sldMk cId="260651612" sldId="265"/>
            <ac:spMk id="43" creationId="{F71EF7F1-38BA-471D-8CD4-2A9AE8E35527}"/>
          </ac:spMkLst>
        </pc:spChg>
        <pc:spChg chg="add del">
          <ac:chgData name="Kelian KASONGO" userId="a4499d34-3007-4346-af1b-535baa3815f1" providerId="ADAL" clId="{8153DB54-56D4-3446-AAD4-CA87891C95E6}" dt="2023-01-09T13:41:38.315" v="269" actId="26606"/>
          <ac:spMkLst>
            <pc:docMk/>
            <pc:sldMk cId="260651612" sldId="265"/>
            <ac:spMk id="44" creationId="{C0524398-BFB4-4C4A-8317-83B8729F9B26}"/>
          </ac:spMkLst>
        </pc:spChg>
        <pc:spChg chg="add del">
          <ac:chgData name="Kelian KASONGO" userId="a4499d34-3007-4346-af1b-535baa3815f1" providerId="ADAL" clId="{8153DB54-56D4-3446-AAD4-CA87891C95E6}" dt="2023-01-09T13:41:38.315" v="269" actId="26606"/>
          <ac:spMkLst>
            <pc:docMk/>
            <pc:sldMk cId="260651612" sldId="265"/>
            <ac:spMk id="45" creationId="{2FB82883-1DC0-4BE1-A607-009095F3355A}"/>
          </ac:spMkLst>
        </pc:spChg>
        <pc:spChg chg="add del">
          <ac:chgData name="Kelian KASONGO" userId="a4499d34-3007-4346-af1b-535baa3815f1" providerId="ADAL" clId="{8153DB54-56D4-3446-AAD4-CA87891C95E6}" dt="2023-01-09T13:41:38.315" v="269" actId="26606"/>
          <ac:spMkLst>
            <pc:docMk/>
            <pc:sldMk cId="260651612" sldId="265"/>
            <ac:spMk id="47" creationId="{9FA98EAA-A866-4C95-A2A8-44E46FBAD5A0}"/>
          </ac:spMkLst>
        </pc:spChg>
        <pc:spChg chg="add del">
          <ac:chgData name="Kelian KASONGO" userId="a4499d34-3007-4346-af1b-535baa3815f1" providerId="ADAL" clId="{8153DB54-56D4-3446-AAD4-CA87891C95E6}" dt="2023-01-09T13:41:39.768" v="271" actId="26606"/>
          <ac:spMkLst>
            <pc:docMk/>
            <pc:sldMk cId="260651612" sldId="265"/>
            <ac:spMk id="49" creationId="{9B6B47BF-F3D0-4678-9B20-DA45E1BCAD6C}"/>
          </ac:spMkLst>
        </pc:spChg>
        <pc:spChg chg="add del">
          <ac:chgData name="Kelian KASONGO" userId="a4499d34-3007-4346-af1b-535baa3815f1" providerId="ADAL" clId="{8153DB54-56D4-3446-AAD4-CA87891C95E6}" dt="2023-01-09T13:41:39.768" v="271" actId="26606"/>
          <ac:spMkLst>
            <pc:docMk/>
            <pc:sldMk cId="260651612" sldId="265"/>
            <ac:spMk id="50" creationId="{19334917-3673-4EF2-BA7C-CC83AEEEAE37}"/>
          </ac:spMkLst>
        </pc:spChg>
        <pc:spChg chg="add del">
          <ac:chgData name="Kelian KASONGO" userId="a4499d34-3007-4346-af1b-535baa3815f1" providerId="ADAL" clId="{8153DB54-56D4-3446-AAD4-CA87891C95E6}" dt="2023-01-09T13:41:39.768" v="271" actId="26606"/>
          <ac:spMkLst>
            <pc:docMk/>
            <pc:sldMk cId="260651612" sldId="265"/>
            <ac:spMk id="51" creationId="{E1589AE1-C0FC-4B66-9C0D-9EB92F40F440}"/>
          </ac:spMkLst>
        </pc:spChg>
        <pc:spChg chg="add del">
          <ac:chgData name="Kelian KASONGO" userId="a4499d34-3007-4346-af1b-535baa3815f1" providerId="ADAL" clId="{8153DB54-56D4-3446-AAD4-CA87891C95E6}" dt="2023-01-09T13:41:39.768" v="271" actId="26606"/>
          <ac:spMkLst>
            <pc:docMk/>
            <pc:sldMk cId="260651612" sldId="265"/>
            <ac:spMk id="52" creationId="{EA4A54F1-91F6-2D61-3580-534636822166}"/>
          </ac:spMkLst>
        </pc:spChg>
        <pc:spChg chg="add">
          <ac:chgData name="Kelian KASONGO" userId="a4499d34-3007-4346-af1b-535baa3815f1" providerId="ADAL" clId="{8153DB54-56D4-3446-AAD4-CA87891C95E6}" dt="2023-01-09T13:41:39.816" v="272" actId="26606"/>
          <ac:spMkLst>
            <pc:docMk/>
            <pc:sldMk cId="260651612" sldId="265"/>
            <ac:spMk id="54" creationId="{E6C8E6EB-4C59-429B-97E4-72A058CFC4FB}"/>
          </ac:spMkLst>
        </pc:spChg>
        <pc:spChg chg="add">
          <ac:chgData name="Kelian KASONGO" userId="a4499d34-3007-4346-af1b-535baa3815f1" providerId="ADAL" clId="{8153DB54-56D4-3446-AAD4-CA87891C95E6}" dt="2023-01-09T13:41:39.816" v="272" actId="26606"/>
          <ac:spMkLst>
            <pc:docMk/>
            <pc:sldMk cId="260651612" sldId="265"/>
            <ac:spMk id="55" creationId="{B5B90362-AFCC-46A9-B41C-A257A8C5B314}"/>
          </ac:spMkLst>
        </pc:spChg>
        <pc:spChg chg="add">
          <ac:chgData name="Kelian KASONGO" userId="a4499d34-3007-4346-af1b-535baa3815f1" providerId="ADAL" clId="{8153DB54-56D4-3446-AAD4-CA87891C95E6}" dt="2023-01-09T13:41:39.816" v="272" actId="26606"/>
          <ac:spMkLst>
            <pc:docMk/>
            <pc:sldMk cId="260651612" sldId="265"/>
            <ac:spMk id="56" creationId="{F71EF7F1-38BA-471D-8CD4-2A9AE8E35527}"/>
          </ac:spMkLst>
        </pc:spChg>
        <pc:spChg chg="add">
          <ac:chgData name="Kelian KASONGO" userId="a4499d34-3007-4346-af1b-535baa3815f1" providerId="ADAL" clId="{8153DB54-56D4-3446-AAD4-CA87891C95E6}" dt="2023-01-09T13:41:39.816" v="272" actId="26606"/>
          <ac:spMkLst>
            <pc:docMk/>
            <pc:sldMk cId="260651612" sldId="265"/>
            <ac:spMk id="57" creationId="{C0524398-BFB4-4C4A-8317-83B8729F9B26}"/>
          </ac:spMkLst>
        </pc:spChg>
        <pc:spChg chg="add">
          <ac:chgData name="Kelian KASONGO" userId="a4499d34-3007-4346-af1b-535baa3815f1" providerId="ADAL" clId="{8153DB54-56D4-3446-AAD4-CA87891C95E6}" dt="2023-01-09T13:41:39.816" v="272" actId="26606"/>
          <ac:spMkLst>
            <pc:docMk/>
            <pc:sldMk cId="260651612" sldId="265"/>
            <ac:spMk id="58" creationId="{85A71294-C247-450A-BB34-6E68648C95D8}"/>
          </ac:spMkLst>
        </pc:spChg>
        <pc:spChg chg="add">
          <ac:chgData name="Kelian KASONGO" userId="a4499d34-3007-4346-af1b-535baa3815f1" providerId="ADAL" clId="{8153DB54-56D4-3446-AAD4-CA87891C95E6}" dt="2023-01-09T13:41:39.816" v="272" actId="26606"/>
          <ac:spMkLst>
            <pc:docMk/>
            <pc:sldMk cId="260651612" sldId="265"/>
            <ac:spMk id="59" creationId="{D36A0BA4-6A63-41D3-B0FA-43799ABC4AA0}"/>
          </ac:spMkLst>
        </pc:spChg>
        <pc:spChg chg="add">
          <ac:chgData name="Kelian KASONGO" userId="a4499d34-3007-4346-af1b-535baa3815f1" providerId="ADAL" clId="{8153DB54-56D4-3446-AAD4-CA87891C95E6}" dt="2023-01-09T13:41:39.816" v="272" actId="26606"/>
          <ac:spMkLst>
            <pc:docMk/>
            <pc:sldMk cId="260651612" sldId="265"/>
            <ac:spMk id="60" creationId="{673313D8-D259-4D89-9CE5-14884FB40DB4}"/>
          </ac:spMkLst>
        </pc:spChg>
        <pc:picChg chg="add del">
          <ac:chgData name="Kelian KASONGO" userId="a4499d34-3007-4346-af1b-535baa3815f1" providerId="ADAL" clId="{8153DB54-56D4-3446-AAD4-CA87891C95E6}" dt="2023-01-09T13:41:25.759" v="263" actId="26606"/>
          <ac:picMkLst>
            <pc:docMk/>
            <pc:sldMk cId="260651612" sldId="265"/>
            <ac:picMk id="5" creationId="{AC318707-735A-14E6-A66D-859752FA3F28}"/>
          </ac:picMkLst>
        </pc:picChg>
        <pc:picChg chg="add del">
          <ac:chgData name="Kelian KASONGO" userId="a4499d34-3007-4346-af1b-535baa3815f1" providerId="ADAL" clId="{8153DB54-56D4-3446-AAD4-CA87891C95E6}" dt="2023-01-09T13:41:27.060" v="265" actId="26606"/>
          <ac:picMkLst>
            <pc:docMk/>
            <pc:sldMk cId="260651612" sldId="265"/>
            <ac:picMk id="30" creationId="{B2E3BCB6-343C-A0B1-CD04-257D4791695A}"/>
          </ac:picMkLst>
        </pc:picChg>
        <pc:picChg chg="add del">
          <ac:chgData name="Kelian KASONGO" userId="a4499d34-3007-4346-af1b-535baa3815f1" providerId="ADAL" clId="{8153DB54-56D4-3446-AAD4-CA87891C95E6}" dt="2023-01-09T13:41:27.847" v="267" actId="26606"/>
          <ac:picMkLst>
            <pc:docMk/>
            <pc:sldMk cId="260651612" sldId="265"/>
            <ac:picMk id="39" creationId="{AC318707-735A-14E6-A66D-859752FA3F28}"/>
          </ac:picMkLst>
        </pc:picChg>
        <pc:picChg chg="add del">
          <ac:chgData name="Kelian KASONGO" userId="a4499d34-3007-4346-af1b-535baa3815f1" providerId="ADAL" clId="{8153DB54-56D4-3446-AAD4-CA87891C95E6}" dt="2023-01-09T13:41:38.315" v="269" actId="26606"/>
          <ac:picMkLst>
            <pc:docMk/>
            <pc:sldMk cId="260651612" sldId="265"/>
            <ac:picMk id="46" creationId="{A77212E7-892F-359C-8494-3A4A6A074557}"/>
          </ac:picMkLst>
        </pc:picChg>
        <pc:picChg chg="add">
          <ac:chgData name="Kelian KASONGO" userId="a4499d34-3007-4346-af1b-535baa3815f1" providerId="ADAL" clId="{8153DB54-56D4-3446-AAD4-CA87891C95E6}" dt="2023-01-09T13:41:39.816" v="272" actId="26606"/>
          <ac:picMkLst>
            <pc:docMk/>
            <pc:sldMk cId="260651612" sldId="265"/>
            <ac:picMk id="61" creationId="{B2E3BCB6-343C-A0B1-CD04-257D4791695A}"/>
          </ac:picMkLst>
        </pc:picChg>
      </pc:sldChg>
      <pc:sldChg chg="addSp delSp modSp new mod modTransition setBg setClrOvrMap">
        <pc:chgData name="Kelian KASONGO" userId="a4499d34-3007-4346-af1b-535baa3815f1" providerId="ADAL" clId="{8153DB54-56D4-3446-AAD4-CA87891C95E6}" dt="2023-01-10T15:14:58.476" v="998" actId="207"/>
        <pc:sldMkLst>
          <pc:docMk/>
          <pc:sldMk cId="3299310311" sldId="265"/>
        </pc:sldMkLst>
        <pc:spChg chg="mod">
          <ac:chgData name="Kelian KASONGO" userId="a4499d34-3007-4346-af1b-535baa3815f1" providerId="ADAL" clId="{8153DB54-56D4-3446-AAD4-CA87891C95E6}" dt="2023-01-10T15:14:32.448" v="995" actId="26606"/>
          <ac:spMkLst>
            <pc:docMk/>
            <pc:sldMk cId="3299310311" sldId="265"/>
            <ac:spMk id="2" creationId="{CCC7B8E0-9296-8834-3B94-E5F79657BB8E}"/>
          </ac:spMkLst>
        </pc:spChg>
        <pc:spChg chg="add del mod">
          <ac:chgData name="Kelian KASONGO" userId="a4499d34-3007-4346-af1b-535baa3815f1" providerId="ADAL" clId="{8153DB54-56D4-3446-AAD4-CA87891C95E6}" dt="2023-01-09T13:55:54.014" v="671" actId="26606"/>
          <ac:spMkLst>
            <pc:docMk/>
            <pc:sldMk cId="3299310311" sldId="265"/>
            <ac:spMk id="3" creationId="{7AA9B394-337D-2DBB-A59B-4B9828E69223}"/>
          </ac:spMkLst>
        </pc:spChg>
        <pc:spChg chg="add del">
          <ac:chgData name="Kelian KASONGO" userId="a4499d34-3007-4346-af1b-535baa3815f1" providerId="ADAL" clId="{8153DB54-56D4-3446-AAD4-CA87891C95E6}" dt="2023-01-09T13:55:54.014" v="671" actId="26606"/>
          <ac:spMkLst>
            <pc:docMk/>
            <pc:sldMk cId="3299310311" sldId="265"/>
            <ac:spMk id="8" creationId="{9B6B47BF-F3D0-4678-9B20-DA45E1BCAD6C}"/>
          </ac:spMkLst>
        </pc:spChg>
        <pc:spChg chg="add del">
          <ac:chgData name="Kelian KASONGO" userId="a4499d34-3007-4346-af1b-535baa3815f1" providerId="ADAL" clId="{8153DB54-56D4-3446-AAD4-CA87891C95E6}" dt="2023-01-09T13:55:54.014" v="671" actId="26606"/>
          <ac:spMkLst>
            <pc:docMk/>
            <pc:sldMk cId="3299310311" sldId="265"/>
            <ac:spMk id="10" creationId="{19334917-3673-4EF2-BA7C-CC83AEEEAE37}"/>
          </ac:spMkLst>
        </pc:spChg>
        <pc:spChg chg="add del">
          <ac:chgData name="Kelian KASONGO" userId="a4499d34-3007-4346-af1b-535baa3815f1" providerId="ADAL" clId="{8153DB54-56D4-3446-AAD4-CA87891C95E6}" dt="2023-01-09T13:55:54.014" v="671" actId="26606"/>
          <ac:spMkLst>
            <pc:docMk/>
            <pc:sldMk cId="3299310311" sldId="265"/>
            <ac:spMk id="12" creationId="{E1589AE1-C0FC-4B66-9C0D-9EB92F40F440}"/>
          </ac:spMkLst>
        </pc:spChg>
        <pc:spChg chg="add del">
          <ac:chgData name="Kelian KASONGO" userId="a4499d34-3007-4346-af1b-535baa3815f1" providerId="ADAL" clId="{8153DB54-56D4-3446-AAD4-CA87891C95E6}" dt="2023-01-09T13:55:50.279" v="666" actId="26606"/>
          <ac:spMkLst>
            <pc:docMk/>
            <pc:sldMk cId="3299310311" sldId="265"/>
            <ac:spMk id="17" creationId="{9B6B47BF-F3D0-4678-9B20-DA45E1BCAD6C}"/>
          </ac:spMkLst>
        </pc:spChg>
        <pc:spChg chg="add del">
          <ac:chgData name="Kelian KASONGO" userId="a4499d34-3007-4346-af1b-535baa3815f1" providerId="ADAL" clId="{8153DB54-56D4-3446-AAD4-CA87891C95E6}" dt="2023-01-09T13:55:50.279" v="666" actId="26606"/>
          <ac:spMkLst>
            <pc:docMk/>
            <pc:sldMk cId="3299310311" sldId="265"/>
            <ac:spMk id="19" creationId="{19334917-3673-4EF2-BA7C-CC83AEEEAE37}"/>
          </ac:spMkLst>
        </pc:spChg>
        <pc:spChg chg="add del">
          <ac:chgData name="Kelian KASONGO" userId="a4499d34-3007-4346-af1b-535baa3815f1" providerId="ADAL" clId="{8153DB54-56D4-3446-AAD4-CA87891C95E6}" dt="2023-01-09T13:55:50.279" v="666" actId="26606"/>
          <ac:spMkLst>
            <pc:docMk/>
            <pc:sldMk cId="3299310311" sldId="265"/>
            <ac:spMk id="21" creationId="{E1589AE1-C0FC-4B66-9C0D-9EB92F40F440}"/>
          </ac:spMkLst>
        </pc:spChg>
        <pc:spChg chg="add del">
          <ac:chgData name="Kelian KASONGO" userId="a4499d34-3007-4346-af1b-535baa3815f1" providerId="ADAL" clId="{8153DB54-56D4-3446-AAD4-CA87891C95E6}" dt="2023-01-09T13:55:51.870" v="668" actId="26606"/>
          <ac:spMkLst>
            <pc:docMk/>
            <pc:sldMk cId="3299310311" sldId="265"/>
            <ac:spMk id="23" creationId="{9B6B47BF-F3D0-4678-9B20-DA45E1BCAD6C}"/>
          </ac:spMkLst>
        </pc:spChg>
        <pc:spChg chg="add del">
          <ac:chgData name="Kelian KASONGO" userId="a4499d34-3007-4346-af1b-535baa3815f1" providerId="ADAL" clId="{8153DB54-56D4-3446-AAD4-CA87891C95E6}" dt="2023-01-09T13:55:51.870" v="668" actId="26606"/>
          <ac:spMkLst>
            <pc:docMk/>
            <pc:sldMk cId="3299310311" sldId="265"/>
            <ac:spMk id="24" creationId="{19334917-3673-4EF2-BA7C-CC83AEEEAE37}"/>
          </ac:spMkLst>
        </pc:spChg>
        <pc:spChg chg="add del">
          <ac:chgData name="Kelian KASONGO" userId="a4499d34-3007-4346-af1b-535baa3815f1" providerId="ADAL" clId="{8153DB54-56D4-3446-AAD4-CA87891C95E6}" dt="2023-01-09T13:55:51.870" v="668" actId="26606"/>
          <ac:spMkLst>
            <pc:docMk/>
            <pc:sldMk cId="3299310311" sldId="265"/>
            <ac:spMk id="25" creationId="{E1589AE1-C0FC-4B66-9C0D-9EB92F40F440}"/>
          </ac:spMkLst>
        </pc:spChg>
        <pc:spChg chg="add del">
          <ac:chgData name="Kelian KASONGO" userId="a4499d34-3007-4346-af1b-535baa3815f1" providerId="ADAL" clId="{8153DB54-56D4-3446-AAD4-CA87891C95E6}" dt="2023-01-09T13:55:53.992" v="670" actId="26606"/>
          <ac:spMkLst>
            <pc:docMk/>
            <pc:sldMk cId="3299310311" sldId="265"/>
            <ac:spMk id="27" creationId="{9B6B47BF-F3D0-4678-9B20-DA45E1BCAD6C}"/>
          </ac:spMkLst>
        </pc:spChg>
        <pc:spChg chg="add del">
          <ac:chgData name="Kelian KASONGO" userId="a4499d34-3007-4346-af1b-535baa3815f1" providerId="ADAL" clId="{8153DB54-56D4-3446-AAD4-CA87891C95E6}" dt="2023-01-09T13:55:53.992" v="670" actId="26606"/>
          <ac:spMkLst>
            <pc:docMk/>
            <pc:sldMk cId="3299310311" sldId="265"/>
            <ac:spMk id="28" creationId="{19334917-3673-4EF2-BA7C-CC83AEEEAE37}"/>
          </ac:spMkLst>
        </pc:spChg>
        <pc:spChg chg="add del">
          <ac:chgData name="Kelian KASONGO" userId="a4499d34-3007-4346-af1b-535baa3815f1" providerId="ADAL" clId="{8153DB54-56D4-3446-AAD4-CA87891C95E6}" dt="2023-01-09T13:55:53.992" v="670" actId="26606"/>
          <ac:spMkLst>
            <pc:docMk/>
            <pc:sldMk cId="3299310311" sldId="265"/>
            <ac:spMk id="29" creationId="{E1589AE1-C0FC-4B66-9C0D-9EB92F40F440}"/>
          </ac:spMkLst>
        </pc:spChg>
        <pc:spChg chg="add del">
          <ac:chgData name="Kelian KASONGO" userId="a4499d34-3007-4346-af1b-535baa3815f1" providerId="ADAL" clId="{8153DB54-56D4-3446-AAD4-CA87891C95E6}" dt="2023-01-09T15:36:24.818" v="833" actId="26606"/>
          <ac:spMkLst>
            <pc:docMk/>
            <pc:sldMk cId="3299310311" sldId="265"/>
            <ac:spMk id="32" creationId="{9B6B47BF-F3D0-4678-9B20-DA45E1BCAD6C}"/>
          </ac:spMkLst>
        </pc:spChg>
        <pc:spChg chg="add del">
          <ac:chgData name="Kelian KASONGO" userId="a4499d34-3007-4346-af1b-535baa3815f1" providerId="ADAL" clId="{8153DB54-56D4-3446-AAD4-CA87891C95E6}" dt="2023-01-09T15:36:24.818" v="833" actId="26606"/>
          <ac:spMkLst>
            <pc:docMk/>
            <pc:sldMk cId="3299310311" sldId="265"/>
            <ac:spMk id="33" creationId="{19334917-3673-4EF2-BA7C-CC83AEEEAE37}"/>
          </ac:spMkLst>
        </pc:spChg>
        <pc:spChg chg="add del">
          <ac:chgData name="Kelian KASONGO" userId="a4499d34-3007-4346-af1b-535baa3815f1" providerId="ADAL" clId="{8153DB54-56D4-3446-AAD4-CA87891C95E6}" dt="2023-01-09T15:36:24.818" v="833" actId="26606"/>
          <ac:spMkLst>
            <pc:docMk/>
            <pc:sldMk cId="3299310311" sldId="265"/>
            <ac:spMk id="34" creationId="{E1589AE1-C0FC-4B66-9C0D-9EB92F40F440}"/>
          </ac:spMkLst>
        </pc:spChg>
        <pc:spChg chg="add del">
          <ac:chgData name="Kelian KASONGO" userId="a4499d34-3007-4346-af1b-535baa3815f1" providerId="ADAL" clId="{8153DB54-56D4-3446-AAD4-CA87891C95E6}" dt="2023-01-10T15:14:32.448" v="995" actId="26606"/>
          <ac:spMkLst>
            <pc:docMk/>
            <pc:sldMk cId="3299310311" sldId="265"/>
            <ac:spMk id="40" creationId="{F92989FB-1024-49B7-BDF1-B3CE27D48623}"/>
          </ac:spMkLst>
        </pc:spChg>
        <pc:spChg chg="add del">
          <ac:chgData name="Kelian KASONGO" userId="a4499d34-3007-4346-af1b-535baa3815f1" providerId="ADAL" clId="{8153DB54-56D4-3446-AAD4-CA87891C95E6}" dt="2023-01-10T15:14:32.448" v="995" actId="26606"/>
          <ac:spMkLst>
            <pc:docMk/>
            <pc:sldMk cId="3299310311" sldId="265"/>
            <ac:spMk id="42" creationId="{2987D6F4-EC95-4EF1-A8AD-4B70386CEEC7}"/>
          </ac:spMkLst>
        </pc:spChg>
        <pc:spChg chg="add del">
          <ac:chgData name="Kelian KASONGO" userId="a4499d34-3007-4346-af1b-535baa3815f1" providerId="ADAL" clId="{8153DB54-56D4-3446-AAD4-CA87891C95E6}" dt="2023-01-10T15:14:32.448" v="995" actId="26606"/>
          <ac:spMkLst>
            <pc:docMk/>
            <pc:sldMk cId="3299310311" sldId="265"/>
            <ac:spMk id="44" creationId="{F5F792DF-9D0A-4DB6-9A9E-7312F5A7E87D}"/>
          </ac:spMkLst>
        </pc:spChg>
        <pc:spChg chg="add">
          <ac:chgData name="Kelian KASONGO" userId="a4499d34-3007-4346-af1b-535baa3815f1" providerId="ADAL" clId="{8153DB54-56D4-3446-AAD4-CA87891C95E6}" dt="2023-01-10T15:14:32.448" v="995" actId="26606"/>
          <ac:spMkLst>
            <pc:docMk/>
            <pc:sldMk cId="3299310311" sldId="265"/>
            <ac:spMk id="49" creationId="{F92989FB-1024-49B7-BDF1-B3CE27D48623}"/>
          </ac:spMkLst>
        </pc:spChg>
        <pc:spChg chg="add">
          <ac:chgData name="Kelian KASONGO" userId="a4499d34-3007-4346-af1b-535baa3815f1" providerId="ADAL" clId="{8153DB54-56D4-3446-AAD4-CA87891C95E6}" dt="2023-01-10T15:14:32.448" v="995" actId="26606"/>
          <ac:spMkLst>
            <pc:docMk/>
            <pc:sldMk cId="3299310311" sldId="265"/>
            <ac:spMk id="51" creationId="{2987D6F4-EC95-4EF1-A8AD-4B70386CEEC7}"/>
          </ac:spMkLst>
        </pc:spChg>
        <pc:spChg chg="add">
          <ac:chgData name="Kelian KASONGO" userId="a4499d34-3007-4346-af1b-535baa3815f1" providerId="ADAL" clId="{8153DB54-56D4-3446-AAD4-CA87891C95E6}" dt="2023-01-10T15:14:32.448" v="995" actId="26606"/>
          <ac:spMkLst>
            <pc:docMk/>
            <pc:sldMk cId="3299310311" sldId="265"/>
            <ac:spMk id="53" creationId="{F5F792DF-9D0A-4DB6-9A9E-7312F5A7E87D}"/>
          </ac:spMkLst>
        </pc:spChg>
        <pc:graphicFrameChg chg="add del">
          <ac:chgData name="Kelian KASONGO" userId="a4499d34-3007-4346-af1b-535baa3815f1" providerId="ADAL" clId="{8153DB54-56D4-3446-AAD4-CA87891C95E6}" dt="2023-01-09T13:55:51.870" v="668" actId="26606"/>
          <ac:graphicFrameMkLst>
            <pc:docMk/>
            <pc:sldMk cId="3299310311" sldId="265"/>
            <ac:graphicFrameMk id="14" creationId="{AAD23830-D281-05B2-E5B5-EF018005B4C8}"/>
          </ac:graphicFrameMkLst>
        </pc:graphicFrameChg>
        <pc:graphicFrameChg chg="add del">
          <ac:chgData name="Kelian KASONGO" userId="a4499d34-3007-4346-af1b-535baa3815f1" providerId="ADAL" clId="{8153DB54-56D4-3446-AAD4-CA87891C95E6}" dt="2023-01-09T13:55:53.992" v="670" actId="26606"/>
          <ac:graphicFrameMkLst>
            <pc:docMk/>
            <pc:sldMk cId="3299310311" sldId="265"/>
            <ac:graphicFrameMk id="30" creationId="{0153E975-CAE1-0682-EC1B-68B276517771}"/>
          </ac:graphicFrameMkLst>
        </pc:graphicFrameChg>
        <pc:graphicFrameChg chg="add mod modGraphic">
          <ac:chgData name="Kelian KASONGO" userId="a4499d34-3007-4346-af1b-535baa3815f1" providerId="ADAL" clId="{8153DB54-56D4-3446-AAD4-CA87891C95E6}" dt="2023-01-10T15:14:58.476" v="998" actId="207"/>
          <ac:graphicFrameMkLst>
            <pc:docMk/>
            <pc:sldMk cId="3299310311" sldId="265"/>
            <ac:graphicFrameMk id="35" creationId="{31B2D714-CFF9-F558-B28F-35757263EAA2}"/>
          </ac:graphicFrameMkLst>
        </pc:graphicFrameChg>
      </pc:sldChg>
      <pc:sldChg chg="addSp delSp modSp new del mod ord modTransition setBg">
        <pc:chgData name="Kelian KASONGO" userId="a4499d34-3007-4346-af1b-535baa3815f1" providerId="ADAL" clId="{8153DB54-56D4-3446-AAD4-CA87891C95E6}" dt="2023-01-10T13:07:17.353" v="879" actId="2696"/>
        <pc:sldMkLst>
          <pc:docMk/>
          <pc:sldMk cId="55502313" sldId="266"/>
        </pc:sldMkLst>
        <pc:spChg chg="mod">
          <ac:chgData name="Kelian KASONGO" userId="a4499d34-3007-4346-af1b-535baa3815f1" providerId="ADAL" clId="{8153DB54-56D4-3446-AAD4-CA87891C95E6}" dt="2023-01-09T13:52:12.247" v="659" actId="207"/>
          <ac:spMkLst>
            <pc:docMk/>
            <pc:sldMk cId="55502313" sldId="266"/>
            <ac:spMk id="2" creationId="{05CB77CC-1BD8-D584-BE73-C3F8E63F7249}"/>
          </ac:spMkLst>
        </pc:spChg>
        <pc:spChg chg="add del">
          <ac:chgData name="Kelian KASONGO" userId="a4499d34-3007-4346-af1b-535baa3815f1" providerId="ADAL" clId="{8153DB54-56D4-3446-AAD4-CA87891C95E6}" dt="2023-01-09T13:52:01.331" v="657" actId="26606"/>
          <ac:spMkLst>
            <pc:docMk/>
            <pc:sldMk cId="55502313" sldId="266"/>
            <ac:spMk id="3" creationId="{E13A5864-CE05-C772-AEBF-806FE14CA3DF}"/>
          </ac:spMkLst>
        </pc:spChg>
        <pc:spChg chg="add del mod">
          <ac:chgData name="Kelian KASONGO" userId="a4499d34-3007-4346-af1b-535baa3815f1" providerId="ADAL" clId="{8153DB54-56D4-3446-AAD4-CA87891C95E6}" dt="2023-01-10T13:07:13.586" v="878"/>
          <ac:spMkLst>
            <pc:docMk/>
            <pc:sldMk cId="55502313" sldId="266"/>
            <ac:spMk id="4" creationId="{6169DEDA-B6A8-7292-7F38-D7BE720FF6B7}"/>
          </ac:spMkLst>
        </pc:spChg>
        <pc:spChg chg="add del">
          <ac:chgData name="Kelian KASONGO" userId="a4499d34-3007-4346-af1b-535baa3815f1" providerId="ADAL" clId="{8153DB54-56D4-3446-AAD4-CA87891C95E6}" dt="2023-01-09T13:52:01.315" v="656" actId="26606"/>
          <ac:spMkLst>
            <pc:docMk/>
            <pc:sldMk cId="55502313" sldId="266"/>
            <ac:spMk id="9" creationId="{E6C8E6EB-4C59-429B-97E4-72A058CFC4FB}"/>
          </ac:spMkLst>
        </pc:spChg>
        <pc:spChg chg="add del">
          <ac:chgData name="Kelian KASONGO" userId="a4499d34-3007-4346-af1b-535baa3815f1" providerId="ADAL" clId="{8153DB54-56D4-3446-AAD4-CA87891C95E6}" dt="2023-01-09T13:52:01.315" v="656" actId="26606"/>
          <ac:spMkLst>
            <pc:docMk/>
            <pc:sldMk cId="55502313" sldId="266"/>
            <ac:spMk id="11" creationId="{B5B90362-AFCC-46A9-B41C-A257A8C5B314}"/>
          </ac:spMkLst>
        </pc:spChg>
        <pc:spChg chg="add del">
          <ac:chgData name="Kelian KASONGO" userId="a4499d34-3007-4346-af1b-535baa3815f1" providerId="ADAL" clId="{8153DB54-56D4-3446-AAD4-CA87891C95E6}" dt="2023-01-09T13:52:01.315" v="656" actId="26606"/>
          <ac:spMkLst>
            <pc:docMk/>
            <pc:sldMk cId="55502313" sldId="266"/>
            <ac:spMk id="13" creationId="{F71EF7F1-38BA-471D-8CD4-2A9AE8E35527}"/>
          </ac:spMkLst>
        </pc:spChg>
        <pc:spChg chg="add del">
          <ac:chgData name="Kelian KASONGO" userId="a4499d34-3007-4346-af1b-535baa3815f1" providerId="ADAL" clId="{8153DB54-56D4-3446-AAD4-CA87891C95E6}" dt="2023-01-09T13:52:01.315" v="656" actId="26606"/>
          <ac:spMkLst>
            <pc:docMk/>
            <pc:sldMk cId="55502313" sldId="266"/>
            <ac:spMk id="15" creationId="{C0524398-BFB4-4C4A-8317-83B8729F9B26}"/>
          </ac:spMkLst>
        </pc:spChg>
        <pc:spChg chg="add del">
          <ac:chgData name="Kelian KASONGO" userId="a4499d34-3007-4346-af1b-535baa3815f1" providerId="ADAL" clId="{8153DB54-56D4-3446-AAD4-CA87891C95E6}" dt="2023-01-09T13:52:01.315" v="656" actId="26606"/>
          <ac:spMkLst>
            <pc:docMk/>
            <pc:sldMk cId="55502313" sldId="266"/>
            <ac:spMk id="17" creationId="{2FB82883-1DC0-4BE1-A607-009095F3355A}"/>
          </ac:spMkLst>
        </pc:spChg>
        <pc:spChg chg="add del">
          <ac:chgData name="Kelian KASONGO" userId="a4499d34-3007-4346-af1b-535baa3815f1" providerId="ADAL" clId="{8153DB54-56D4-3446-AAD4-CA87891C95E6}" dt="2023-01-09T13:52:01.315" v="656" actId="26606"/>
          <ac:spMkLst>
            <pc:docMk/>
            <pc:sldMk cId="55502313" sldId="266"/>
            <ac:spMk id="19" creationId="{9FA98EAA-A866-4C95-A2A8-44E46FBAD5A0}"/>
          </ac:spMkLst>
        </pc:spChg>
        <pc:spChg chg="add">
          <ac:chgData name="Kelian KASONGO" userId="a4499d34-3007-4346-af1b-535baa3815f1" providerId="ADAL" clId="{8153DB54-56D4-3446-AAD4-CA87891C95E6}" dt="2023-01-09T13:52:01.331" v="657" actId="26606"/>
          <ac:spMkLst>
            <pc:docMk/>
            <pc:sldMk cId="55502313" sldId="266"/>
            <ac:spMk id="21" creationId="{E6C8E6EB-4C59-429B-97E4-72A058CFC4FB}"/>
          </ac:spMkLst>
        </pc:spChg>
        <pc:spChg chg="add">
          <ac:chgData name="Kelian KASONGO" userId="a4499d34-3007-4346-af1b-535baa3815f1" providerId="ADAL" clId="{8153DB54-56D4-3446-AAD4-CA87891C95E6}" dt="2023-01-09T13:52:01.331" v="657" actId="26606"/>
          <ac:spMkLst>
            <pc:docMk/>
            <pc:sldMk cId="55502313" sldId="266"/>
            <ac:spMk id="22" creationId="{B5B90362-AFCC-46A9-B41C-A257A8C5B314}"/>
          </ac:spMkLst>
        </pc:spChg>
        <pc:spChg chg="add">
          <ac:chgData name="Kelian KASONGO" userId="a4499d34-3007-4346-af1b-535baa3815f1" providerId="ADAL" clId="{8153DB54-56D4-3446-AAD4-CA87891C95E6}" dt="2023-01-09T13:52:01.331" v="657" actId="26606"/>
          <ac:spMkLst>
            <pc:docMk/>
            <pc:sldMk cId="55502313" sldId="266"/>
            <ac:spMk id="23" creationId="{F71EF7F1-38BA-471D-8CD4-2A9AE8E35527}"/>
          </ac:spMkLst>
        </pc:spChg>
        <pc:spChg chg="add">
          <ac:chgData name="Kelian KASONGO" userId="a4499d34-3007-4346-af1b-535baa3815f1" providerId="ADAL" clId="{8153DB54-56D4-3446-AAD4-CA87891C95E6}" dt="2023-01-09T13:52:01.331" v="657" actId="26606"/>
          <ac:spMkLst>
            <pc:docMk/>
            <pc:sldMk cId="55502313" sldId="266"/>
            <ac:spMk id="24" creationId="{C0524398-BFB4-4C4A-8317-83B8729F9B26}"/>
          </ac:spMkLst>
        </pc:spChg>
        <pc:spChg chg="add">
          <ac:chgData name="Kelian KASONGO" userId="a4499d34-3007-4346-af1b-535baa3815f1" providerId="ADAL" clId="{8153DB54-56D4-3446-AAD4-CA87891C95E6}" dt="2023-01-09T13:52:01.331" v="657" actId="26606"/>
          <ac:spMkLst>
            <pc:docMk/>
            <pc:sldMk cId="55502313" sldId="266"/>
            <ac:spMk id="26" creationId="{D5B012D8-7F27-4758-9AC6-C889B154BD73}"/>
          </ac:spMkLst>
        </pc:spChg>
        <pc:spChg chg="add">
          <ac:chgData name="Kelian KASONGO" userId="a4499d34-3007-4346-af1b-535baa3815f1" providerId="ADAL" clId="{8153DB54-56D4-3446-AAD4-CA87891C95E6}" dt="2023-01-09T13:52:01.331" v="657" actId="26606"/>
          <ac:spMkLst>
            <pc:docMk/>
            <pc:sldMk cId="55502313" sldId="266"/>
            <ac:spMk id="27" creationId="{4063B759-00FC-46D1-9898-8E8625268FAF}"/>
          </ac:spMkLst>
        </pc:spChg>
        <pc:picChg chg="add del">
          <ac:chgData name="Kelian KASONGO" userId="a4499d34-3007-4346-af1b-535baa3815f1" providerId="ADAL" clId="{8153DB54-56D4-3446-AAD4-CA87891C95E6}" dt="2023-01-09T13:52:01.315" v="656" actId="26606"/>
          <ac:picMkLst>
            <pc:docMk/>
            <pc:sldMk cId="55502313" sldId="266"/>
            <ac:picMk id="5" creationId="{0736F660-64B8-1E07-700C-EF264E46FD57}"/>
          </ac:picMkLst>
        </pc:picChg>
        <pc:picChg chg="add del mod">
          <ac:chgData name="Kelian KASONGO" userId="a4499d34-3007-4346-af1b-535baa3815f1" providerId="ADAL" clId="{8153DB54-56D4-3446-AAD4-CA87891C95E6}" dt="2023-01-10T13:07:12.535" v="876" actId="478"/>
          <ac:picMkLst>
            <pc:docMk/>
            <pc:sldMk cId="55502313" sldId="266"/>
            <ac:picMk id="25" creationId="{931E8212-38A4-98F8-EF5A-C4BC20CA1671}"/>
          </ac:picMkLst>
        </pc:picChg>
      </pc:sldChg>
      <pc:sldChg chg="addSp delSp modSp new mod ord setBg modClrScheme delDesignElem chgLayout">
        <pc:chgData name="Kelian KASONGO" userId="a4499d34-3007-4346-af1b-535baa3815f1" providerId="ADAL" clId="{8153DB54-56D4-3446-AAD4-CA87891C95E6}" dt="2023-01-10T22:32:29.728" v="1018" actId="20578"/>
        <pc:sldMkLst>
          <pc:docMk/>
          <pc:sldMk cId="3868088774" sldId="267"/>
        </pc:sldMkLst>
        <pc:spChg chg="add mod ord">
          <ac:chgData name="Kelian KASONGO" userId="a4499d34-3007-4346-af1b-535baa3815f1" providerId="ADAL" clId="{8153DB54-56D4-3446-AAD4-CA87891C95E6}" dt="2023-01-10T15:06:48.756" v="948" actId="1076"/>
          <ac:spMkLst>
            <pc:docMk/>
            <pc:sldMk cId="3868088774" sldId="267"/>
            <ac:spMk id="8" creationId="{8F636C4A-BB2E-FFA9-52B3-5953362A6D70}"/>
          </ac:spMkLst>
        </pc:spChg>
        <pc:spChg chg="add del mod ord">
          <ac:chgData name="Kelian KASONGO" userId="a4499d34-3007-4346-af1b-535baa3815f1" providerId="ADAL" clId="{8153DB54-56D4-3446-AAD4-CA87891C95E6}" dt="2023-01-10T15:06:53.323" v="950" actId="478"/>
          <ac:spMkLst>
            <pc:docMk/>
            <pc:sldMk cId="3868088774" sldId="267"/>
            <ac:spMk id="9" creationId="{CA357B65-7905-B4CF-5210-F995AD4414F4}"/>
          </ac:spMkLst>
        </pc:spChg>
        <pc:spChg chg="add del">
          <ac:chgData name="Kelian KASONGO" userId="a4499d34-3007-4346-af1b-535baa3815f1" providerId="ADAL" clId="{8153DB54-56D4-3446-AAD4-CA87891C95E6}" dt="2023-01-09T15:36:11.416" v="832" actId="26606"/>
          <ac:spMkLst>
            <pc:docMk/>
            <pc:sldMk cId="3868088774" sldId="267"/>
            <ac:spMk id="10" creationId="{8C266B9D-DC87-430A-8D3A-2E83639A1768}"/>
          </ac:spMkLst>
        </pc:spChg>
        <pc:spChg chg="add del">
          <ac:chgData name="Kelian KASONGO" userId="a4499d34-3007-4346-af1b-535baa3815f1" providerId="ADAL" clId="{8153DB54-56D4-3446-AAD4-CA87891C95E6}" dt="2023-01-09T15:36:11.416" v="832" actId="26606"/>
          <ac:spMkLst>
            <pc:docMk/>
            <pc:sldMk cId="3868088774" sldId="267"/>
            <ac:spMk id="12" creationId="{254B162D-1BD7-41E0-844F-F94AE2CE2B87}"/>
          </ac:spMkLst>
        </pc:spChg>
        <pc:spChg chg="add del">
          <ac:chgData name="Kelian KASONGO" userId="a4499d34-3007-4346-af1b-535baa3815f1" providerId="ADAL" clId="{8153DB54-56D4-3446-AAD4-CA87891C95E6}" dt="2023-01-09T15:36:11.416" v="832" actId="26606"/>
          <ac:spMkLst>
            <pc:docMk/>
            <pc:sldMk cId="3868088774" sldId="267"/>
            <ac:spMk id="14" creationId="{1264404B-1C0F-4383-8FC3-A3E3264AA4C3}"/>
          </ac:spMkLst>
        </pc:spChg>
        <pc:spChg chg="add del">
          <ac:chgData name="Kelian KASONGO" userId="a4499d34-3007-4346-af1b-535baa3815f1" providerId="ADAL" clId="{8153DB54-56D4-3446-AAD4-CA87891C95E6}" dt="2023-01-09T15:36:11.416" v="832" actId="26606"/>
          <ac:spMkLst>
            <pc:docMk/>
            <pc:sldMk cId="3868088774" sldId="267"/>
            <ac:spMk id="16" creationId="{619F5C88-C232-4D01-8DB1-8A0C673DDBC3}"/>
          </ac:spMkLst>
        </pc:spChg>
        <pc:spChg chg="add del">
          <ac:chgData name="Kelian KASONGO" userId="a4499d34-3007-4346-af1b-535baa3815f1" providerId="ADAL" clId="{8153DB54-56D4-3446-AAD4-CA87891C95E6}" dt="2023-01-09T15:36:11.416" v="832" actId="26606"/>
          <ac:spMkLst>
            <pc:docMk/>
            <pc:sldMk cId="3868088774" sldId="267"/>
            <ac:spMk id="18" creationId="{1EEE7F17-8E08-4C69-8E22-661908E6DF72}"/>
          </ac:spMkLst>
        </pc:spChg>
        <pc:spChg chg="add del">
          <ac:chgData name="Kelian KASONGO" userId="a4499d34-3007-4346-af1b-535baa3815f1" providerId="ADAL" clId="{8153DB54-56D4-3446-AAD4-CA87891C95E6}" dt="2023-01-10T15:06:36.362" v="947" actId="700"/>
          <ac:spMkLst>
            <pc:docMk/>
            <pc:sldMk cId="3868088774" sldId="267"/>
            <ac:spMk id="23" creationId="{8C266B9D-DC87-430A-8D3A-2E83639A1768}"/>
          </ac:spMkLst>
        </pc:spChg>
        <pc:spChg chg="add del">
          <ac:chgData name="Kelian KASONGO" userId="a4499d34-3007-4346-af1b-535baa3815f1" providerId="ADAL" clId="{8153DB54-56D4-3446-AAD4-CA87891C95E6}" dt="2023-01-10T15:06:36.362" v="947" actId="700"/>
          <ac:spMkLst>
            <pc:docMk/>
            <pc:sldMk cId="3868088774" sldId="267"/>
            <ac:spMk id="25" creationId="{254B162D-1BD7-41E0-844F-F94AE2CE2B87}"/>
          </ac:spMkLst>
        </pc:spChg>
        <pc:spChg chg="add del">
          <ac:chgData name="Kelian KASONGO" userId="a4499d34-3007-4346-af1b-535baa3815f1" providerId="ADAL" clId="{8153DB54-56D4-3446-AAD4-CA87891C95E6}" dt="2023-01-10T15:06:36.362" v="947" actId="700"/>
          <ac:spMkLst>
            <pc:docMk/>
            <pc:sldMk cId="3868088774" sldId="267"/>
            <ac:spMk id="27" creationId="{1264404B-1C0F-4383-8FC3-A3E3264AA4C3}"/>
          </ac:spMkLst>
        </pc:spChg>
        <pc:spChg chg="add del">
          <ac:chgData name="Kelian KASONGO" userId="a4499d34-3007-4346-af1b-535baa3815f1" providerId="ADAL" clId="{8153DB54-56D4-3446-AAD4-CA87891C95E6}" dt="2023-01-10T15:06:36.362" v="947" actId="700"/>
          <ac:spMkLst>
            <pc:docMk/>
            <pc:sldMk cId="3868088774" sldId="267"/>
            <ac:spMk id="29" creationId="{619F5C88-C232-4D01-8DB1-8A0C673DDBC3}"/>
          </ac:spMkLst>
        </pc:spChg>
        <pc:spChg chg="add del">
          <ac:chgData name="Kelian KASONGO" userId="a4499d34-3007-4346-af1b-535baa3815f1" providerId="ADAL" clId="{8153DB54-56D4-3446-AAD4-CA87891C95E6}" dt="2023-01-10T15:06:36.362" v="947" actId="700"/>
          <ac:spMkLst>
            <pc:docMk/>
            <pc:sldMk cId="3868088774" sldId="267"/>
            <ac:spMk id="31" creationId="{1EEE7F17-8E08-4C69-8E22-661908E6DF72}"/>
          </ac:spMkLst>
        </pc:spChg>
        <pc:picChg chg="add del mod">
          <ac:chgData name="Kelian KASONGO" userId="a4499d34-3007-4346-af1b-535baa3815f1" providerId="ADAL" clId="{8153DB54-56D4-3446-AAD4-CA87891C95E6}" dt="2023-01-09T15:25:03.389" v="824" actId="478"/>
          <ac:picMkLst>
            <pc:docMk/>
            <pc:sldMk cId="3868088774" sldId="267"/>
            <ac:picMk id="3" creationId="{08AD4B5E-482C-A774-4061-9BE17701705B}"/>
          </ac:picMkLst>
        </pc:picChg>
        <pc:picChg chg="add del mod">
          <ac:chgData name="Kelian KASONGO" userId="a4499d34-3007-4346-af1b-535baa3815f1" providerId="ADAL" clId="{8153DB54-56D4-3446-AAD4-CA87891C95E6}" dt="2023-01-09T15:36:01.613" v="830" actId="478"/>
          <ac:picMkLst>
            <pc:docMk/>
            <pc:sldMk cId="3868088774" sldId="267"/>
            <ac:picMk id="5" creationId="{033A3BD4-66D9-BB8B-8480-6740E2E4D1D5}"/>
          </ac:picMkLst>
        </pc:picChg>
        <pc:picChg chg="add mod">
          <ac:chgData name="Kelian KASONGO" userId="a4499d34-3007-4346-af1b-535baa3815f1" providerId="ADAL" clId="{8153DB54-56D4-3446-AAD4-CA87891C95E6}" dt="2023-01-09T15:36:11.416" v="832" actId="26606"/>
          <ac:picMkLst>
            <pc:docMk/>
            <pc:sldMk cId="3868088774" sldId="267"/>
            <ac:picMk id="7" creationId="{AB2E8796-2108-0325-20CC-3CD6098EF271}"/>
          </ac:picMkLst>
        </pc:picChg>
      </pc:sldChg>
      <pc:sldChg chg="addSp delSp modSp new mod ord">
        <pc:chgData name="Kelian KASONGO" userId="a4499d34-3007-4346-af1b-535baa3815f1" providerId="ADAL" clId="{8153DB54-56D4-3446-AAD4-CA87891C95E6}" dt="2023-01-10T15:15:33.207" v="999" actId="478"/>
        <pc:sldMkLst>
          <pc:docMk/>
          <pc:sldMk cId="3070820018" sldId="268"/>
        </pc:sldMkLst>
        <pc:spChg chg="del mod">
          <ac:chgData name="Kelian KASONGO" userId="a4499d34-3007-4346-af1b-535baa3815f1" providerId="ADAL" clId="{8153DB54-56D4-3446-AAD4-CA87891C95E6}" dt="2023-01-10T15:15:33.207" v="999" actId="478"/>
          <ac:spMkLst>
            <pc:docMk/>
            <pc:sldMk cId="3070820018" sldId="268"/>
            <ac:spMk id="2" creationId="{E854C3E6-A57F-0233-5E34-E9E0C3E68DE9}"/>
          </ac:spMkLst>
        </pc:spChg>
        <pc:spChg chg="del">
          <ac:chgData name="Kelian KASONGO" userId="a4499d34-3007-4346-af1b-535baa3815f1" providerId="ADAL" clId="{8153DB54-56D4-3446-AAD4-CA87891C95E6}" dt="2023-01-09T15:39:55.561" v="852"/>
          <ac:spMkLst>
            <pc:docMk/>
            <pc:sldMk cId="3070820018" sldId="268"/>
            <ac:spMk id="3" creationId="{9A6E2D43-B02C-D08C-85D9-00F90791A668}"/>
          </ac:spMkLst>
        </pc:spChg>
        <pc:picChg chg="add mod">
          <ac:chgData name="Kelian KASONGO" userId="a4499d34-3007-4346-af1b-535baa3815f1" providerId="ADAL" clId="{8153DB54-56D4-3446-AAD4-CA87891C95E6}" dt="2023-01-09T15:40:08.397" v="853" actId="1076"/>
          <ac:picMkLst>
            <pc:docMk/>
            <pc:sldMk cId="3070820018" sldId="268"/>
            <ac:picMk id="5" creationId="{8D20A2C6-219B-AED1-DB53-6F767D290D2B}"/>
          </ac:picMkLst>
        </pc:picChg>
      </pc:sldChg>
      <pc:sldChg chg="addSp delSp modSp new del mod setBg addAnim delAnim">
        <pc:chgData name="Kelian KASONGO" userId="a4499d34-3007-4346-af1b-535baa3815f1" providerId="ADAL" clId="{8153DB54-56D4-3446-AAD4-CA87891C95E6}" dt="2023-01-10T15:06:22.574" v="946" actId="2696"/>
        <pc:sldMkLst>
          <pc:docMk/>
          <pc:sldMk cId="870672581" sldId="269"/>
        </pc:sldMkLst>
        <pc:spChg chg="mod">
          <ac:chgData name="Kelian KASONGO" userId="a4499d34-3007-4346-af1b-535baa3815f1" providerId="ADAL" clId="{8153DB54-56D4-3446-AAD4-CA87891C95E6}" dt="2023-01-10T13:08:36.615" v="910" actId="207"/>
          <ac:spMkLst>
            <pc:docMk/>
            <pc:sldMk cId="870672581" sldId="269"/>
            <ac:spMk id="2" creationId="{60F5057E-9F5A-19CF-176B-2A755E78F763}"/>
          </ac:spMkLst>
        </pc:spChg>
        <pc:spChg chg="del">
          <ac:chgData name="Kelian KASONGO" userId="a4499d34-3007-4346-af1b-535baa3815f1" providerId="ADAL" clId="{8153DB54-56D4-3446-AAD4-CA87891C95E6}" dt="2023-01-10T13:08:04.237" v="903" actId="26606"/>
          <ac:spMkLst>
            <pc:docMk/>
            <pc:sldMk cId="870672581" sldId="269"/>
            <ac:spMk id="3" creationId="{CE09206C-B11C-198C-3341-3C925AE99A9E}"/>
          </ac:spMkLst>
        </pc:spChg>
        <pc:spChg chg="add del mod">
          <ac:chgData name="Kelian KASONGO" userId="a4499d34-3007-4346-af1b-535baa3815f1" providerId="ADAL" clId="{8153DB54-56D4-3446-AAD4-CA87891C95E6}" dt="2023-01-10T15:05:53.641" v="918"/>
          <ac:spMkLst>
            <pc:docMk/>
            <pc:sldMk cId="870672581" sldId="269"/>
            <ac:spMk id="4" creationId="{E4AA457D-CA56-377B-78CF-1C9117561F7E}"/>
          </ac:spMkLst>
        </pc:spChg>
        <pc:spChg chg="add del mod">
          <ac:chgData name="Kelian KASONGO" userId="a4499d34-3007-4346-af1b-535baa3815f1" providerId="ADAL" clId="{8153DB54-56D4-3446-AAD4-CA87891C95E6}" dt="2023-01-10T15:06:18.929" v="943"/>
          <ac:spMkLst>
            <pc:docMk/>
            <pc:sldMk cId="870672581" sldId="269"/>
            <ac:spMk id="6" creationId="{AC7C3F47-B014-6CB9-A24D-2B6DAA3ED860}"/>
          </ac:spMkLst>
        </pc:spChg>
        <pc:spChg chg="add del mod">
          <ac:chgData name="Kelian KASONGO" userId="a4499d34-3007-4346-af1b-535baa3815f1" providerId="ADAL" clId="{8153DB54-56D4-3446-AAD4-CA87891C95E6}" dt="2023-01-10T15:06:20.064" v="945"/>
          <ac:spMkLst>
            <pc:docMk/>
            <pc:sldMk cId="870672581" sldId="269"/>
            <ac:spMk id="7" creationId="{2472A60E-A1A5-10D0-9192-370F4077FA0F}"/>
          </ac:spMkLst>
        </pc:spChg>
        <pc:spChg chg="add del">
          <ac:chgData name="Kelian KASONGO" userId="a4499d34-3007-4346-af1b-535baa3815f1" providerId="ADAL" clId="{8153DB54-56D4-3446-AAD4-CA87891C95E6}" dt="2023-01-10T13:08:21.841" v="908" actId="26606"/>
          <ac:spMkLst>
            <pc:docMk/>
            <pc:sldMk cId="870672581" sldId="269"/>
            <ac:spMk id="9" creationId="{E6C8E6EB-4C59-429B-97E4-72A058CFC4FB}"/>
          </ac:spMkLst>
        </pc:spChg>
        <pc:spChg chg="add del">
          <ac:chgData name="Kelian KASONGO" userId="a4499d34-3007-4346-af1b-535baa3815f1" providerId="ADAL" clId="{8153DB54-56D4-3446-AAD4-CA87891C95E6}" dt="2023-01-10T13:08:21.841" v="908" actId="26606"/>
          <ac:spMkLst>
            <pc:docMk/>
            <pc:sldMk cId="870672581" sldId="269"/>
            <ac:spMk id="11" creationId="{B5B90362-AFCC-46A9-B41C-A257A8C5B314}"/>
          </ac:spMkLst>
        </pc:spChg>
        <pc:spChg chg="add del">
          <ac:chgData name="Kelian KASONGO" userId="a4499d34-3007-4346-af1b-535baa3815f1" providerId="ADAL" clId="{8153DB54-56D4-3446-AAD4-CA87891C95E6}" dt="2023-01-10T13:08:21.841" v="908" actId="26606"/>
          <ac:spMkLst>
            <pc:docMk/>
            <pc:sldMk cId="870672581" sldId="269"/>
            <ac:spMk id="13" creationId="{F71EF7F1-38BA-471D-8CD4-2A9AE8E35527}"/>
          </ac:spMkLst>
        </pc:spChg>
        <pc:spChg chg="add del">
          <ac:chgData name="Kelian KASONGO" userId="a4499d34-3007-4346-af1b-535baa3815f1" providerId="ADAL" clId="{8153DB54-56D4-3446-AAD4-CA87891C95E6}" dt="2023-01-10T13:08:21.841" v="908" actId="26606"/>
          <ac:spMkLst>
            <pc:docMk/>
            <pc:sldMk cId="870672581" sldId="269"/>
            <ac:spMk id="15" creationId="{C0524398-BFB4-4C4A-8317-83B8729F9B26}"/>
          </ac:spMkLst>
        </pc:spChg>
        <pc:spChg chg="add del">
          <ac:chgData name="Kelian KASONGO" userId="a4499d34-3007-4346-af1b-535baa3815f1" providerId="ADAL" clId="{8153DB54-56D4-3446-AAD4-CA87891C95E6}" dt="2023-01-10T13:08:21.841" v="908" actId="26606"/>
          <ac:spMkLst>
            <pc:docMk/>
            <pc:sldMk cId="870672581" sldId="269"/>
            <ac:spMk id="17" creationId="{4063B759-00FC-46D1-9898-8E8625268FAF}"/>
          </ac:spMkLst>
        </pc:spChg>
        <pc:spChg chg="add del">
          <ac:chgData name="Kelian KASONGO" userId="a4499d34-3007-4346-af1b-535baa3815f1" providerId="ADAL" clId="{8153DB54-56D4-3446-AAD4-CA87891C95E6}" dt="2023-01-10T13:08:21.841" v="908" actId="26606"/>
          <ac:spMkLst>
            <pc:docMk/>
            <pc:sldMk cId="870672581" sldId="269"/>
            <ac:spMk id="19" creationId="{D5B012D8-7F27-4758-9AC6-C889B154BD73}"/>
          </ac:spMkLst>
        </pc:spChg>
        <pc:spChg chg="add del">
          <ac:chgData name="Kelian KASONGO" userId="a4499d34-3007-4346-af1b-535baa3815f1" providerId="ADAL" clId="{8153DB54-56D4-3446-AAD4-CA87891C95E6}" dt="2023-01-10T13:08:21.811" v="907" actId="26606"/>
          <ac:spMkLst>
            <pc:docMk/>
            <pc:sldMk cId="870672581" sldId="269"/>
            <ac:spMk id="25" creationId="{E6C8E6EB-4C59-429B-97E4-72A058CFC4FB}"/>
          </ac:spMkLst>
        </pc:spChg>
        <pc:spChg chg="add del">
          <ac:chgData name="Kelian KASONGO" userId="a4499d34-3007-4346-af1b-535baa3815f1" providerId="ADAL" clId="{8153DB54-56D4-3446-AAD4-CA87891C95E6}" dt="2023-01-10T13:08:21.811" v="907" actId="26606"/>
          <ac:spMkLst>
            <pc:docMk/>
            <pc:sldMk cId="870672581" sldId="269"/>
            <ac:spMk id="27" creationId="{B5B90362-AFCC-46A9-B41C-A257A8C5B314}"/>
          </ac:spMkLst>
        </pc:spChg>
        <pc:spChg chg="add del">
          <ac:chgData name="Kelian KASONGO" userId="a4499d34-3007-4346-af1b-535baa3815f1" providerId="ADAL" clId="{8153DB54-56D4-3446-AAD4-CA87891C95E6}" dt="2023-01-10T13:08:21.811" v="907" actId="26606"/>
          <ac:spMkLst>
            <pc:docMk/>
            <pc:sldMk cId="870672581" sldId="269"/>
            <ac:spMk id="29" creationId="{F71EF7F1-38BA-471D-8CD4-2A9AE8E35527}"/>
          </ac:spMkLst>
        </pc:spChg>
        <pc:spChg chg="add del">
          <ac:chgData name="Kelian KASONGO" userId="a4499d34-3007-4346-af1b-535baa3815f1" providerId="ADAL" clId="{8153DB54-56D4-3446-AAD4-CA87891C95E6}" dt="2023-01-10T13:08:21.811" v="907" actId="26606"/>
          <ac:spMkLst>
            <pc:docMk/>
            <pc:sldMk cId="870672581" sldId="269"/>
            <ac:spMk id="31" creationId="{C0524398-BFB4-4C4A-8317-83B8729F9B26}"/>
          </ac:spMkLst>
        </pc:spChg>
        <pc:spChg chg="add del">
          <ac:chgData name="Kelian KASONGO" userId="a4499d34-3007-4346-af1b-535baa3815f1" providerId="ADAL" clId="{8153DB54-56D4-3446-AAD4-CA87891C95E6}" dt="2023-01-10T13:08:21.811" v="907" actId="26606"/>
          <ac:spMkLst>
            <pc:docMk/>
            <pc:sldMk cId="870672581" sldId="269"/>
            <ac:spMk id="33" creationId="{2FB82883-1DC0-4BE1-A607-009095F3355A}"/>
          </ac:spMkLst>
        </pc:spChg>
        <pc:spChg chg="add del">
          <ac:chgData name="Kelian KASONGO" userId="a4499d34-3007-4346-af1b-535baa3815f1" providerId="ADAL" clId="{8153DB54-56D4-3446-AAD4-CA87891C95E6}" dt="2023-01-10T13:08:21.811" v="907" actId="26606"/>
          <ac:spMkLst>
            <pc:docMk/>
            <pc:sldMk cId="870672581" sldId="269"/>
            <ac:spMk id="35" creationId="{9FA98EAA-A866-4C95-A2A8-44E46FBAD5A0}"/>
          </ac:spMkLst>
        </pc:spChg>
        <pc:spChg chg="add">
          <ac:chgData name="Kelian KASONGO" userId="a4499d34-3007-4346-af1b-535baa3815f1" providerId="ADAL" clId="{8153DB54-56D4-3446-AAD4-CA87891C95E6}" dt="2023-01-10T13:08:21.841" v="908" actId="26606"/>
          <ac:spMkLst>
            <pc:docMk/>
            <pc:sldMk cId="870672581" sldId="269"/>
            <ac:spMk id="37" creationId="{E6C8E6EB-4C59-429B-97E4-72A058CFC4FB}"/>
          </ac:spMkLst>
        </pc:spChg>
        <pc:spChg chg="add">
          <ac:chgData name="Kelian KASONGO" userId="a4499d34-3007-4346-af1b-535baa3815f1" providerId="ADAL" clId="{8153DB54-56D4-3446-AAD4-CA87891C95E6}" dt="2023-01-10T13:08:21.841" v="908" actId="26606"/>
          <ac:spMkLst>
            <pc:docMk/>
            <pc:sldMk cId="870672581" sldId="269"/>
            <ac:spMk id="38" creationId="{B5B90362-AFCC-46A9-B41C-A257A8C5B314}"/>
          </ac:spMkLst>
        </pc:spChg>
        <pc:spChg chg="add">
          <ac:chgData name="Kelian KASONGO" userId="a4499d34-3007-4346-af1b-535baa3815f1" providerId="ADAL" clId="{8153DB54-56D4-3446-AAD4-CA87891C95E6}" dt="2023-01-10T13:08:21.841" v="908" actId="26606"/>
          <ac:spMkLst>
            <pc:docMk/>
            <pc:sldMk cId="870672581" sldId="269"/>
            <ac:spMk id="39" creationId="{F71EF7F1-38BA-471D-8CD4-2A9AE8E35527}"/>
          </ac:spMkLst>
        </pc:spChg>
        <pc:spChg chg="add">
          <ac:chgData name="Kelian KASONGO" userId="a4499d34-3007-4346-af1b-535baa3815f1" providerId="ADAL" clId="{8153DB54-56D4-3446-AAD4-CA87891C95E6}" dt="2023-01-10T13:08:21.841" v="908" actId="26606"/>
          <ac:spMkLst>
            <pc:docMk/>
            <pc:sldMk cId="870672581" sldId="269"/>
            <ac:spMk id="40" creationId="{C0524398-BFB4-4C4A-8317-83B8729F9B26}"/>
          </ac:spMkLst>
        </pc:spChg>
        <pc:spChg chg="add">
          <ac:chgData name="Kelian KASONGO" userId="a4499d34-3007-4346-af1b-535baa3815f1" providerId="ADAL" clId="{8153DB54-56D4-3446-AAD4-CA87891C95E6}" dt="2023-01-10T13:08:21.841" v="908" actId="26606"/>
          <ac:spMkLst>
            <pc:docMk/>
            <pc:sldMk cId="870672581" sldId="269"/>
            <ac:spMk id="42" creationId="{4063B759-00FC-46D1-9898-8E8625268FAF}"/>
          </ac:spMkLst>
        </pc:spChg>
        <pc:spChg chg="add">
          <ac:chgData name="Kelian KASONGO" userId="a4499d34-3007-4346-af1b-535baa3815f1" providerId="ADAL" clId="{8153DB54-56D4-3446-AAD4-CA87891C95E6}" dt="2023-01-10T13:08:21.841" v="908" actId="26606"/>
          <ac:spMkLst>
            <pc:docMk/>
            <pc:sldMk cId="870672581" sldId="269"/>
            <ac:spMk id="43" creationId="{D5B012D8-7F27-4758-9AC6-C889B154BD73}"/>
          </ac:spMkLst>
        </pc:spChg>
        <pc:picChg chg="add del">
          <ac:chgData name="Kelian KASONGO" userId="a4499d34-3007-4346-af1b-535baa3815f1" providerId="ADAL" clId="{8153DB54-56D4-3446-AAD4-CA87891C95E6}" dt="2023-01-10T13:08:11.446" v="904" actId="478"/>
          <ac:picMkLst>
            <pc:docMk/>
            <pc:sldMk cId="870672581" sldId="269"/>
            <ac:picMk id="5" creationId="{6640664C-894F-AA26-B60F-C9FEAEC12F21}"/>
          </ac:picMkLst>
        </pc:picChg>
        <pc:picChg chg="add del">
          <ac:chgData name="Kelian KASONGO" userId="a4499d34-3007-4346-af1b-535baa3815f1" providerId="ADAL" clId="{8153DB54-56D4-3446-AAD4-CA87891C95E6}" dt="2023-01-10T13:08:21.811" v="907" actId="26606"/>
          <ac:picMkLst>
            <pc:docMk/>
            <pc:sldMk cId="870672581" sldId="269"/>
            <ac:picMk id="21" creationId="{A3294C62-CAF0-7EE7-29C7-F4AC1BA3E035}"/>
          </ac:picMkLst>
        </pc:picChg>
        <pc:picChg chg="add mod">
          <ac:chgData name="Kelian KASONGO" userId="a4499d34-3007-4346-af1b-535baa3815f1" providerId="ADAL" clId="{8153DB54-56D4-3446-AAD4-CA87891C95E6}" dt="2023-01-10T15:05:48.344" v="914" actId="1076"/>
          <ac:picMkLst>
            <pc:docMk/>
            <pc:sldMk cId="870672581" sldId="269"/>
            <ac:picMk id="41" creationId="{C7CB3430-26C8-CE0C-3491-49A8AF24DE57}"/>
          </ac:picMkLst>
        </pc:picChg>
      </pc:sldChg>
      <pc:sldChg chg="addSp delSp modSp new mod ord setBg">
        <pc:chgData name="Kelian KASONGO" userId="a4499d34-3007-4346-af1b-535baa3815f1" providerId="ADAL" clId="{8153DB54-56D4-3446-AAD4-CA87891C95E6}" dt="2023-01-10T15:20:00.886" v="1004" actId="2711"/>
        <pc:sldMkLst>
          <pc:docMk/>
          <pc:sldMk cId="3129392081" sldId="269"/>
        </pc:sldMkLst>
        <pc:spChg chg="mod">
          <ac:chgData name="Kelian KASONGO" userId="a4499d34-3007-4346-af1b-535baa3815f1" providerId="ADAL" clId="{8153DB54-56D4-3446-AAD4-CA87891C95E6}" dt="2023-01-10T15:11:27.775" v="983" actId="255"/>
          <ac:spMkLst>
            <pc:docMk/>
            <pc:sldMk cId="3129392081" sldId="269"/>
            <ac:spMk id="2" creationId="{502854A1-E292-2E28-2F6A-F076F97E54C3}"/>
          </ac:spMkLst>
        </pc:spChg>
        <pc:spChg chg="del mod">
          <ac:chgData name="Kelian KASONGO" userId="a4499d34-3007-4346-af1b-535baa3815f1" providerId="ADAL" clId="{8153DB54-56D4-3446-AAD4-CA87891C95E6}" dt="2023-01-10T15:10:03.153" v="978" actId="26606"/>
          <ac:spMkLst>
            <pc:docMk/>
            <pc:sldMk cId="3129392081" sldId="269"/>
            <ac:spMk id="3" creationId="{0A8070B8-F75A-FAF6-F761-5B58BB7C37AA}"/>
          </ac:spMkLst>
        </pc:spChg>
        <pc:spChg chg="add">
          <ac:chgData name="Kelian KASONGO" userId="a4499d34-3007-4346-af1b-535baa3815f1" providerId="ADAL" clId="{8153DB54-56D4-3446-AAD4-CA87891C95E6}" dt="2023-01-10T15:11:04.301" v="981" actId="26606"/>
          <ac:spMkLst>
            <pc:docMk/>
            <pc:sldMk cId="3129392081" sldId="269"/>
            <ac:spMk id="10" creationId="{F92989FB-1024-49B7-BDF1-B3CE27D48623}"/>
          </ac:spMkLst>
        </pc:spChg>
        <pc:spChg chg="add">
          <ac:chgData name="Kelian KASONGO" userId="a4499d34-3007-4346-af1b-535baa3815f1" providerId="ADAL" clId="{8153DB54-56D4-3446-AAD4-CA87891C95E6}" dt="2023-01-10T15:11:04.301" v="981" actId="26606"/>
          <ac:spMkLst>
            <pc:docMk/>
            <pc:sldMk cId="3129392081" sldId="269"/>
            <ac:spMk id="12" creationId="{2987D6F4-EC95-4EF1-A8AD-4B70386CEEC7}"/>
          </ac:spMkLst>
        </pc:spChg>
        <pc:spChg chg="add">
          <ac:chgData name="Kelian KASONGO" userId="a4499d34-3007-4346-af1b-535baa3815f1" providerId="ADAL" clId="{8153DB54-56D4-3446-AAD4-CA87891C95E6}" dt="2023-01-10T15:11:04.301" v="981" actId="26606"/>
          <ac:spMkLst>
            <pc:docMk/>
            <pc:sldMk cId="3129392081" sldId="269"/>
            <ac:spMk id="14" creationId="{F5F792DF-9D0A-4DB6-9A9E-7312F5A7E87D}"/>
          </ac:spMkLst>
        </pc:spChg>
        <pc:graphicFrameChg chg="add mod modGraphic">
          <ac:chgData name="Kelian KASONGO" userId="a4499d34-3007-4346-af1b-535baa3815f1" providerId="ADAL" clId="{8153DB54-56D4-3446-AAD4-CA87891C95E6}" dt="2023-01-10T15:20:00.886" v="1004" actId="2711"/>
          <ac:graphicFrameMkLst>
            <pc:docMk/>
            <pc:sldMk cId="3129392081" sldId="269"/>
            <ac:graphicFrameMk id="5" creationId="{4E589D5E-E7CF-1E66-FEAC-C737FA256DA1}"/>
          </ac:graphicFrameMkLst>
        </pc:graphicFrameChg>
      </pc:sldChg>
      <pc:sldChg chg="addSp modSp new mod ord">
        <pc:chgData name="Kelian KASONGO" userId="a4499d34-3007-4346-af1b-535baa3815f1" providerId="ADAL" clId="{8153DB54-56D4-3446-AAD4-CA87891C95E6}" dt="2023-01-10T22:33:54.020" v="1030" actId="1076"/>
        <pc:sldMkLst>
          <pc:docMk/>
          <pc:sldMk cId="2919141602" sldId="270"/>
        </pc:sldMkLst>
        <pc:picChg chg="add mod">
          <ac:chgData name="Kelian KASONGO" userId="a4499d34-3007-4346-af1b-535baa3815f1" providerId="ADAL" clId="{8153DB54-56D4-3446-AAD4-CA87891C95E6}" dt="2023-01-10T22:33:21.320" v="1025" actId="1076"/>
          <ac:picMkLst>
            <pc:docMk/>
            <pc:sldMk cId="2919141602" sldId="270"/>
            <ac:picMk id="3" creationId="{063D57CB-D7EF-A734-4C83-DB963D12A3C8}"/>
          </ac:picMkLst>
        </pc:picChg>
        <pc:picChg chg="add mod">
          <ac:chgData name="Kelian KASONGO" userId="a4499d34-3007-4346-af1b-535baa3815f1" providerId="ADAL" clId="{8153DB54-56D4-3446-AAD4-CA87891C95E6}" dt="2023-01-10T22:33:54.020" v="1030" actId="1076"/>
          <ac:picMkLst>
            <pc:docMk/>
            <pc:sldMk cId="2919141602" sldId="270"/>
            <ac:picMk id="5" creationId="{D8F4C557-1B9B-429E-D6C6-A0A04CB121B3}"/>
          </ac:picMkLst>
        </pc:picChg>
      </pc:sldChg>
      <pc:sldChg chg="addSp modSp new mod">
        <pc:chgData name="Kelian KASONGO" userId="a4499d34-3007-4346-af1b-535baa3815f1" providerId="ADAL" clId="{8153DB54-56D4-3446-AAD4-CA87891C95E6}" dt="2023-01-11T13:05:37.351" v="1099" actId="14100"/>
        <pc:sldMkLst>
          <pc:docMk/>
          <pc:sldMk cId="4061813796" sldId="271"/>
        </pc:sldMkLst>
        <pc:picChg chg="add mod">
          <ac:chgData name="Kelian KASONGO" userId="a4499d34-3007-4346-af1b-535baa3815f1" providerId="ADAL" clId="{8153DB54-56D4-3446-AAD4-CA87891C95E6}" dt="2023-01-11T13:05:37.351" v="1099" actId="14100"/>
          <ac:picMkLst>
            <pc:docMk/>
            <pc:sldMk cId="4061813796" sldId="271"/>
            <ac:picMk id="3" creationId="{496A2E58-960A-9EEC-FE2A-AFF20BB565AF}"/>
          </ac:picMkLst>
        </pc:pic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97CE48-8BE7-4893-A473-2F223D701DF1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1BE9446-D882-4E82-AF52-ED4F2D115B77}">
      <dgm:prSet/>
      <dgm:spPr/>
      <dgm:t>
        <a:bodyPr/>
        <a:lstStyle/>
        <a:p>
          <a:r>
            <a:rPr lang="fr-FR" dirty="0">
              <a:solidFill>
                <a:srgbClr val="002060"/>
              </a:solidFill>
              <a:latin typeface="Modern Love Caps" pitchFamily="82" charset="0"/>
            </a:rPr>
            <a:t>Devenir le leader de l’informatique en offrant les meilleures services </a:t>
          </a:r>
          <a:endParaRPr lang="en-US" dirty="0">
            <a:solidFill>
              <a:srgbClr val="002060"/>
            </a:solidFill>
            <a:latin typeface="Modern Love Caps" pitchFamily="82" charset="0"/>
          </a:endParaRPr>
        </a:p>
      </dgm:t>
    </dgm:pt>
    <dgm:pt modelId="{AA6ACCA2-E4D0-45CB-900D-9F2B3B3CD4D8}" type="parTrans" cxnId="{53C09CAF-B57C-42BB-AD74-0ADFAD8B3D68}">
      <dgm:prSet/>
      <dgm:spPr/>
      <dgm:t>
        <a:bodyPr/>
        <a:lstStyle/>
        <a:p>
          <a:endParaRPr lang="en-US"/>
        </a:p>
      </dgm:t>
    </dgm:pt>
    <dgm:pt modelId="{8E1F64F8-EA84-4109-A8D7-C080D187BE40}" type="sibTrans" cxnId="{53C09CAF-B57C-42BB-AD74-0ADFAD8B3D68}">
      <dgm:prSet/>
      <dgm:spPr/>
      <dgm:t>
        <a:bodyPr/>
        <a:lstStyle/>
        <a:p>
          <a:endParaRPr lang="en-US"/>
        </a:p>
      </dgm:t>
    </dgm:pt>
    <dgm:pt modelId="{01943BAD-B956-42D1-B106-FF504E16C664}">
      <dgm:prSet/>
      <dgm:spPr/>
      <dgm:t>
        <a:bodyPr/>
        <a:lstStyle/>
        <a:p>
          <a:r>
            <a:rPr lang="fr-FR" dirty="0">
              <a:solidFill>
                <a:srgbClr val="002060"/>
              </a:solidFill>
              <a:latin typeface="Modern Love Caps" pitchFamily="82" charset="0"/>
            </a:rPr>
            <a:t>Etablir un liens de confiance avec nos clients et partenaires en étant a l’écoute</a:t>
          </a:r>
          <a:endParaRPr lang="en-US" dirty="0">
            <a:solidFill>
              <a:srgbClr val="002060"/>
            </a:solidFill>
            <a:latin typeface="Modern Love Caps" pitchFamily="82" charset="0"/>
          </a:endParaRPr>
        </a:p>
      </dgm:t>
    </dgm:pt>
    <dgm:pt modelId="{9E96C47C-E829-4131-A80D-9AABD35D10FC}" type="parTrans" cxnId="{AB38DE89-1A2C-424A-A350-39FC1122293B}">
      <dgm:prSet/>
      <dgm:spPr/>
      <dgm:t>
        <a:bodyPr/>
        <a:lstStyle/>
        <a:p>
          <a:endParaRPr lang="en-US"/>
        </a:p>
      </dgm:t>
    </dgm:pt>
    <dgm:pt modelId="{4B8CC7D6-146B-4C13-A3D7-E70ACE171C5E}" type="sibTrans" cxnId="{AB38DE89-1A2C-424A-A350-39FC1122293B}">
      <dgm:prSet/>
      <dgm:spPr/>
      <dgm:t>
        <a:bodyPr/>
        <a:lstStyle/>
        <a:p>
          <a:endParaRPr lang="en-US"/>
        </a:p>
      </dgm:t>
    </dgm:pt>
    <dgm:pt modelId="{0DB1633A-0B50-455E-90B8-8AAA0DEADF52}">
      <dgm:prSet/>
      <dgm:spPr/>
      <dgm:t>
        <a:bodyPr/>
        <a:lstStyle/>
        <a:p>
          <a:r>
            <a:rPr lang="fr-FR" dirty="0">
              <a:solidFill>
                <a:srgbClr val="002060"/>
              </a:solidFill>
              <a:latin typeface="Modern Love Caps" pitchFamily="82" charset="0"/>
            </a:rPr>
            <a:t>Promouvoir la jeunesses et des projets innovants </a:t>
          </a:r>
          <a:endParaRPr lang="en-US" dirty="0">
            <a:solidFill>
              <a:srgbClr val="002060"/>
            </a:solidFill>
            <a:latin typeface="Modern Love Caps" pitchFamily="82" charset="0"/>
          </a:endParaRPr>
        </a:p>
      </dgm:t>
    </dgm:pt>
    <dgm:pt modelId="{874B4A61-52F3-4714-BF20-B88EEBF675E5}" type="parTrans" cxnId="{09B9FA6C-A17F-4BFA-A532-1809CFB4226F}">
      <dgm:prSet/>
      <dgm:spPr/>
      <dgm:t>
        <a:bodyPr/>
        <a:lstStyle/>
        <a:p>
          <a:endParaRPr lang="en-US"/>
        </a:p>
      </dgm:t>
    </dgm:pt>
    <dgm:pt modelId="{A14395EE-97FB-4431-A870-E3C75F1D4420}" type="sibTrans" cxnId="{09B9FA6C-A17F-4BFA-A532-1809CFB4226F}">
      <dgm:prSet/>
      <dgm:spPr/>
      <dgm:t>
        <a:bodyPr/>
        <a:lstStyle/>
        <a:p>
          <a:endParaRPr lang="en-US"/>
        </a:p>
      </dgm:t>
    </dgm:pt>
    <dgm:pt modelId="{13F66BEB-4620-5144-8DDF-7331F4B65EBA}" type="pres">
      <dgm:prSet presAssocID="{6D97CE48-8BE7-4893-A473-2F223D701DF1}" presName="vert0" presStyleCnt="0">
        <dgm:presLayoutVars>
          <dgm:dir/>
          <dgm:animOne val="branch"/>
          <dgm:animLvl val="lvl"/>
        </dgm:presLayoutVars>
      </dgm:prSet>
      <dgm:spPr/>
    </dgm:pt>
    <dgm:pt modelId="{1D3B1317-B070-CD42-815C-83E00163C202}" type="pres">
      <dgm:prSet presAssocID="{91BE9446-D882-4E82-AF52-ED4F2D115B77}" presName="thickLine" presStyleLbl="alignNode1" presStyleIdx="0" presStyleCnt="3"/>
      <dgm:spPr/>
    </dgm:pt>
    <dgm:pt modelId="{1063E662-84C9-4146-907B-D69C10D5B822}" type="pres">
      <dgm:prSet presAssocID="{91BE9446-D882-4E82-AF52-ED4F2D115B77}" presName="horz1" presStyleCnt="0"/>
      <dgm:spPr/>
    </dgm:pt>
    <dgm:pt modelId="{04C32093-AF9E-AD42-9AD5-21AB9468EA7C}" type="pres">
      <dgm:prSet presAssocID="{91BE9446-D882-4E82-AF52-ED4F2D115B77}" presName="tx1" presStyleLbl="revTx" presStyleIdx="0" presStyleCnt="3"/>
      <dgm:spPr/>
    </dgm:pt>
    <dgm:pt modelId="{A403F858-C9EB-8D49-B3A4-7CDC261DA649}" type="pres">
      <dgm:prSet presAssocID="{91BE9446-D882-4E82-AF52-ED4F2D115B77}" presName="vert1" presStyleCnt="0"/>
      <dgm:spPr/>
    </dgm:pt>
    <dgm:pt modelId="{5A2184EA-F76D-914B-8DEB-464734DC37B9}" type="pres">
      <dgm:prSet presAssocID="{01943BAD-B956-42D1-B106-FF504E16C664}" presName="thickLine" presStyleLbl="alignNode1" presStyleIdx="1" presStyleCnt="3"/>
      <dgm:spPr/>
    </dgm:pt>
    <dgm:pt modelId="{F3788EE9-FEDC-8A4B-B3B2-2C24414646E1}" type="pres">
      <dgm:prSet presAssocID="{01943BAD-B956-42D1-B106-FF504E16C664}" presName="horz1" presStyleCnt="0"/>
      <dgm:spPr/>
    </dgm:pt>
    <dgm:pt modelId="{C03D892E-5CBC-FB4D-889B-D65BBF82D695}" type="pres">
      <dgm:prSet presAssocID="{01943BAD-B956-42D1-B106-FF504E16C664}" presName="tx1" presStyleLbl="revTx" presStyleIdx="1" presStyleCnt="3"/>
      <dgm:spPr/>
    </dgm:pt>
    <dgm:pt modelId="{BDD43F60-6632-0242-A222-A68E0D3AE258}" type="pres">
      <dgm:prSet presAssocID="{01943BAD-B956-42D1-B106-FF504E16C664}" presName="vert1" presStyleCnt="0"/>
      <dgm:spPr/>
    </dgm:pt>
    <dgm:pt modelId="{3D1F0698-19DD-4844-A768-66E8F31B999E}" type="pres">
      <dgm:prSet presAssocID="{0DB1633A-0B50-455E-90B8-8AAA0DEADF52}" presName="thickLine" presStyleLbl="alignNode1" presStyleIdx="2" presStyleCnt="3"/>
      <dgm:spPr/>
    </dgm:pt>
    <dgm:pt modelId="{E875AD89-3F0D-0D4A-B7FA-82E51C121AFB}" type="pres">
      <dgm:prSet presAssocID="{0DB1633A-0B50-455E-90B8-8AAA0DEADF52}" presName="horz1" presStyleCnt="0"/>
      <dgm:spPr/>
    </dgm:pt>
    <dgm:pt modelId="{F865F01C-3FF1-C74F-9F38-C51404AF1CD9}" type="pres">
      <dgm:prSet presAssocID="{0DB1633A-0B50-455E-90B8-8AAA0DEADF52}" presName="tx1" presStyleLbl="revTx" presStyleIdx="2" presStyleCnt="3"/>
      <dgm:spPr/>
    </dgm:pt>
    <dgm:pt modelId="{4283B6A6-2F9C-6143-8288-F6805E145AFB}" type="pres">
      <dgm:prSet presAssocID="{0DB1633A-0B50-455E-90B8-8AAA0DEADF52}" presName="vert1" presStyleCnt="0"/>
      <dgm:spPr/>
    </dgm:pt>
  </dgm:ptLst>
  <dgm:cxnLst>
    <dgm:cxn modelId="{2B521B0F-3F11-7A4E-9B9B-2AB16A3030FE}" type="presOf" srcId="{6D97CE48-8BE7-4893-A473-2F223D701DF1}" destId="{13F66BEB-4620-5144-8DDF-7331F4B65EBA}" srcOrd="0" destOrd="0" presId="urn:microsoft.com/office/officeart/2008/layout/LinedList"/>
    <dgm:cxn modelId="{014B8A36-C61B-7E4A-A9CD-CEEE56B8B3FD}" type="presOf" srcId="{01943BAD-B956-42D1-B106-FF504E16C664}" destId="{C03D892E-5CBC-FB4D-889B-D65BBF82D695}" srcOrd="0" destOrd="0" presId="urn:microsoft.com/office/officeart/2008/layout/LinedList"/>
    <dgm:cxn modelId="{FAE0B36C-D945-1E49-818F-D1A37C40EBD0}" type="presOf" srcId="{0DB1633A-0B50-455E-90B8-8AAA0DEADF52}" destId="{F865F01C-3FF1-C74F-9F38-C51404AF1CD9}" srcOrd="0" destOrd="0" presId="urn:microsoft.com/office/officeart/2008/layout/LinedList"/>
    <dgm:cxn modelId="{09B9FA6C-A17F-4BFA-A532-1809CFB4226F}" srcId="{6D97CE48-8BE7-4893-A473-2F223D701DF1}" destId="{0DB1633A-0B50-455E-90B8-8AAA0DEADF52}" srcOrd="2" destOrd="0" parTransId="{874B4A61-52F3-4714-BF20-B88EEBF675E5}" sibTransId="{A14395EE-97FB-4431-A870-E3C75F1D4420}"/>
    <dgm:cxn modelId="{AB38DE89-1A2C-424A-A350-39FC1122293B}" srcId="{6D97CE48-8BE7-4893-A473-2F223D701DF1}" destId="{01943BAD-B956-42D1-B106-FF504E16C664}" srcOrd="1" destOrd="0" parTransId="{9E96C47C-E829-4131-A80D-9AABD35D10FC}" sibTransId="{4B8CC7D6-146B-4C13-A3D7-E70ACE171C5E}"/>
    <dgm:cxn modelId="{53C09CAF-B57C-42BB-AD74-0ADFAD8B3D68}" srcId="{6D97CE48-8BE7-4893-A473-2F223D701DF1}" destId="{91BE9446-D882-4E82-AF52-ED4F2D115B77}" srcOrd="0" destOrd="0" parTransId="{AA6ACCA2-E4D0-45CB-900D-9F2B3B3CD4D8}" sibTransId="{8E1F64F8-EA84-4109-A8D7-C080D187BE40}"/>
    <dgm:cxn modelId="{856979D4-90FD-1D49-BE8C-C2C6FFB36604}" type="presOf" srcId="{91BE9446-D882-4E82-AF52-ED4F2D115B77}" destId="{04C32093-AF9E-AD42-9AD5-21AB9468EA7C}" srcOrd="0" destOrd="0" presId="urn:microsoft.com/office/officeart/2008/layout/LinedList"/>
    <dgm:cxn modelId="{49FEA911-1EF7-8544-A0E0-1AF6888293D8}" type="presParOf" srcId="{13F66BEB-4620-5144-8DDF-7331F4B65EBA}" destId="{1D3B1317-B070-CD42-815C-83E00163C202}" srcOrd="0" destOrd="0" presId="urn:microsoft.com/office/officeart/2008/layout/LinedList"/>
    <dgm:cxn modelId="{4AFCFF10-44DF-4D4B-9E32-4AE71E7100D7}" type="presParOf" srcId="{13F66BEB-4620-5144-8DDF-7331F4B65EBA}" destId="{1063E662-84C9-4146-907B-D69C10D5B822}" srcOrd="1" destOrd="0" presId="urn:microsoft.com/office/officeart/2008/layout/LinedList"/>
    <dgm:cxn modelId="{2E5FAB0E-8EEE-B34F-8EC8-15F98DB73962}" type="presParOf" srcId="{1063E662-84C9-4146-907B-D69C10D5B822}" destId="{04C32093-AF9E-AD42-9AD5-21AB9468EA7C}" srcOrd="0" destOrd="0" presId="urn:microsoft.com/office/officeart/2008/layout/LinedList"/>
    <dgm:cxn modelId="{3A41C3D9-0F76-FC4E-A6BC-AE96EF1AA90E}" type="presParOf" srcId="{1063E662-84C9-4146-907B-D69C10D5B822}" destId="{A403F858-C9EB-8D49-B3A4-7CDC261DA649}" srcOrd="1" destOrd="0" presId="urn:microsoft.com/office/officeart/2008/layout/LinedList"/>
    <dgm:cxn modelId="{73D764B9-21D1-064B-BB3A-521A67A2B7F6}" type="presParOf" srcId="{13F66BEB-4620-5144-8DDF-7331F4B65EBA}" destId="{5A2184EA-F76D-914B-8DEB-464734DC37B9}" srcOrd="2" destOrd="0" presId="urn:microsoft.com/office/officeart/2008/layout/LinedList"/>
    <dgm:cxn modelId="{9E68DDC3-75B6-B74E-ADC8-64E2DDC00A73}" type="presParOf" srcId="{13F66BEB-4620-5144-8DDF-7331F4B65EBA}" destId="{F3788EE9-FEDC-8A4B-B3B2-2C24414646E1}" srcOrd="3" destOrd="0" presId="urn:microsoft.com/office/officeart/2008/layout/LinedList"/>
    <dgm:cxn modelId="{AD0221B5-A4F1-F04E-9132-E3D3F7C689EE}" type="presParOf" srcId="{F3788EE9-FEDC-8A4B-B3B2-2C24414646E1}" destId="{C03D892E-5CBC-FB4D-889B-D65BBF82D695}" srcOrd="0" destOrd="0" presId="urn:microsoft.com/office/officeart/2008/layout/LinedList"/>
    <dgm:cxn modelId="{1131504C-0BB1-8C41-A124-1B12B5B4FEEA}" type="presParOf" srcId="{F3788EE9-FEDC-8A4B-B3B2-2C24414646E1}" destId="{BDD43F60-6632-0242-A222-A68E0D3AE258}" srcOrd="1" destOrd="0" presId="urn:microsoft.com/office/officeart/2008/layout/LinedList"/>
    <dgm:cxn modelId="{34212B95-9708-4449-8652-7A07953C74B2}" type="presParOf" srcId="{13F66BEB-4620-5144-8DDF-7331F4B65EBA}" destId="{3D1F0698-19DD-4844-A768-66E8F31B999E}" srcOrd="4" destOrd="0" presId="urn:microsoft.com/office/officeart/2008/layout/LinedList"/>
    <dgm:cxn modelId="{F0B0EAB5-249F-8245-98B4-0C4E2369D322}" type="presParOf" srcId="{13F66BEB-4620-5144-8DDF-7331F4B65EBA}" destId="{E875AD89-3F0D-0D4A-B7FA-82E51C121AFB}" srcOrd="5" destOrd="0" presId="urn:microsoft.com/office/officeart/2008/layout/LinedList"/>
    <dgm:cxn modelId="{024A3ED4-2DEA-B544-8318-CBA0051D48D7}" type="presParOf" srcId="{E875AD89-3F0D-0D4A-B7FA-82E51C121AFB}" destId="{F865F01C-3FF1-C74F-9F38-C51404AF1CD9}" srcOrd="0" destOrd="0" presId="urn:microsoft.com/office/officeart/2008/layout/LinedList"/>
    <dgm:cxn modelId="{5779D560-069D-5D46-88E6-EBF53590F63F}" type="presParOf" srcId="{E875AD89-3F0D-0D4A-B7FA-82E51C121AFB}" destId="{4283B6A6-2F9C-6143-8288-F6805E145AF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8475DE-EDC1-493A-8E76-2F87BE44526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6AE69337-EC66-4C55-9AFE-9C239DF15501}">
      <dgm:prSet/>
      <dgm:spPr/>
      <dgm:t>
        <a:bodyPr/>
        <a:lstStyle/>
        <a:p>
          <a:r>
            <a:rPr lang="fr-FR" b="0" i="0" dirty="0"/>
            <a:t>Assistance </a:t>
          </a:r>
          <a:r>
            <a:rPr lang="fr-FR" b="1" i="0" dirty="0"/>
            <a:t>7j/7</a:t>
          </a:r>
          <a:endParaRPr lang="en-US" dirty="0"/>
        </a:p>
      </dgm:t>
    </dgm:pt>
    <dgm:pt modelId="{5636BB6D-0D3B-4CCA-A9E6-C77F1A2BF450}" type="parTrans" cxnId="{A1517EC0-51BF-4491-987A-9B12DB5AF095}">
      <dgm:prSet/>
      <dgm:spPr/>
      <dgm:t>
        <a:bodyPr/>
        <a:lstStyle/>
        <a:p>
          <a:endParaRPr lang="en-US"/>
        </a:p>
      </dgm:t>
    </dgm:pt>
    <dgm:pt modelId="{2A6D26D3-3211-4609-95BD-09B0CC95E813}" type="sibTrans" cxnId="{A1517EC0-51BF-4491-987A-9B12DB5AF095}">
      <dgm:prSet/>
      <dgm:spPr/>
      <dgm:t>
        <a:bodyPr/>
        <a:lstStyle/>
        <a:p>
          <a:endParaRPr lang="en-US"/>
        </a:p>
      </dgm:t>
    </dgm:pt>
    <dgm:pt modelId="{301A98C7-BB00-4490-BFEF-69C5ED357167}">
      <dgm:prSet/>
      <dgm:spPr/>
      <dgm:t>
        <a:bodyPr/>
        <a:lstStyle/>
        <a:p>
          <a:r>
            <a:rPr lang="fr-FR" b="0" i="0" dirty="0"/>
            <a:t>Interventions </a:t>
          </a:r>
          <a:r>
            <a:rPr lang="fr-FR" b="1" i="0" dirty="0"/>
            <a:t>sur sites</a:t>
          </a:r>
          <a:r>
            <a:rPr lang="fr-FR" b="0" i="0" dirty="0"/>
            <a:t> illimitées  et </a:t>
          </a:r>
          <a:r>
            <a:rPr lang="fr-FR" b="1" i="0" dirty="0"/>
            <a:t>maintenance</a:t>
          </a:r>
          <a:endParaRPr lang="en-US" b="1" dirty="0"/>
        </a:p>
      </dgm:t>
    </dgm:pt>
    <dgm:pt modelId="{F72BC349-FAFB-4BC4-9813-E1F6B523442F}" type="parTrans" cxnId="{CCC03DC4-C0EF-4855-8A0E-1CFEC6BC4AB7}">
      <dgm:prSet/>
      <dgm:spPr/>
      <dgm:t>
        <a:bodyPr/>
        <a:lstStyle/>
        <a:p>
          <a:endParaRPr lang="en-US"/>
        </a:p>
      </dgm:t>
    </dgm:pt>
    <dgm:pt modelId="{7263B450-D9D3-414A-9BFD-8A6BC12E8311}" type="sibTrans" cxnId="{CCC03DC4-C0EF-4855-8A0E-1CFEC6BC4AB7}">
      <dgm:prSet/>
      <dgm:spPr/>
      <dgm:t>
        <a:bodyPr/>
        <a:lstStyle/>
        <a:p>
          <a:endParaRPr lang="en-US"/>
        </a:p>
      </dgm:t>
    </dgm:pt>
    <dgm:pt modelId="{8E63F289-271A-4843-8A3E-B75A854EDF86}">
      <dgm:prSet/>
      <dgm:spPr/>
      <dgm:t>
        <a:bodyPr/>
        <a:lstStyle/>
        <a:p>
          <a:r>
            <a:rPr lang="fr-FR" b="0" i="0"/>
            <a:t>Hotline et télémaintenance </a:t>
          </a:r>
          <a:r>
            <a:rPr lang="fr-FR" b="1" i="0"/>
            <a:t>illimitées</a:t>
          </a:r>
          <a:endParaRPr lang="en-US"/>
        </a:p>
      </dgm:t>
    </dgm:pt>
    <dgm:pt modelId="{692DD7C6-5E4D-44B5-ADDE-877D542B9697}" type="parTrans" cxnId="{0624E54E-00FC-4AFA-BD14-38D58D1C000B}">
      <dgm:prSet/>
      <dgm:spPr/>
      <dgm:t>
        <a:bodyPr/>
        <a:lstStyle/>
        <a:p>
          <a:endParaRPr lang="en-US"/>
        </a:p>
      </dgm:t>
    </dgm:pt>
    <dgm:pt modelId="{BE640B73-6CBA-4145-BAE5-059F9DE0F403}" type="sibTrans" cxnId="{0624E54E-00FC-4AFA-BD14-38D58D1C000B}">
      <dgm:prSet/>
      <dgm:spPr/>
      <dgm:t>
        <a:bodyPr/>
        <a:lstStyle/>
        <a:p>
          <a:endParaRPr lang="en-US"/>
        </a:p>
      </dgm:t>
    </dgm:pt>
    <dgm:pt modelId="{5023075D-A2B1-442A-95FD-A3192DB7313F}">
      <dgm:prSet/>
      <dgm:spPr/>
      <dgm:t>
        <a:bodyPr/>
        <a:lstStyle/>
        <a:p>
          <a:r>
            <a:rPr lang="fr-FR" b="0" i="0"/>
            <a:t>Equipe dédiée à votre </a:t>
          </a:r>
          <a:r>
            <a:rPr lang="fr-FR" b="1" i="0"/>
            <a:t>compte</a:t>
          </a:r>
          <a:endParaRPr lang="en-US"/>
        </a:p>
      </dgm:t>
    </dgm:pt>
    <dgm:pt modelId="{65A0F352-978E-4699-A242-67362FC2147C}" type="parTrans" cxnId="{D808480F-8C67-4483-B356-DF8B167D746F}">
      <dgm:prSet/>
      <dgm:spPr/>
      <dgm:t>
        <a:bodyPr/>
        <a:lstStyle/>
        <a:p>
          <a:endParaRPr lang="en-US"/>
        </a:p>
      </dgm:t>
    </dgm:pt>
    <dgm:pt modelId="{53552F14-EF64-44ED-BE6D-B9B1F8B923B6}" type="sibTrans" cxnId="{D808480F-8C67-4483-B356-DF8B167D746F}">
      <dgm:prSet/>
      <dgm:spPr/>
      <dgm:t>
        <a:bodyPr/>
        <a:lstStyle/>
        <a:p>
          <a:endParaRPr lang="en-US"/>
        </a:p>
      </dgm:t>
    </dgm:pt>
    <dgm:pt modelId="{E51414E4-0AF5-4538-A168-42989AB2C890}" type="pres">
      <dgm:prSet presAssocID="{878475DE-EDC1-493A-8E76-2F87BE44526D}" presName="root" presStyleCnt="0">
        <dgm:presLayoutVars>
          <dgm:dir/>
          <dgm:resizeHandles val="exact"/>
        </dgm:presLayoutVars>
      </dgm:prSet>
      <dgm:spPr/>
    </dgm:pt>
    <dgm:pt modelId="{21001D29-B229-45EA-8060-6D4026F94ACE}" type="pres">
      <dgm:prSet presAssocID="{878475DE-EDC1-493A-8E76-2F87BE44526D}" presName="container" presStyleCnt="0">
        <dgm:presLayoutVars>
          <dgm:dir/>
          <dgm:resizeHandles val="exact"/>
        </dgm:presLayoutVars>
      </dgm:prSet>
      <dgm:spPr/>
    </dgm:pt>
    <dgm:pt modelId="{5846EA8F-BFBC-4FCF-8DCE-957BCE9B686A}" type="pres">
      <dgm:prSet presAssocID="{6AE69337-EC66-4C55-9AFE-9C239DF15501}" presName="compNode" presStyleCnt="0"/>
      <dgm:spPr/>
    </dgm:pt>
    <dgm:pt modelId="{DD232750-816D-499C-9E8C-79C9BC230AD6}" type="pres">
      <dgm:prSet presAssocID="{6AE69337-EC66-4C55-9AFE-9C239DF15501}" presName="iconBgRect" presStyleLbl="bgShp" presStyleIdx="0" presStyleCnt="4"/>
      <dgm:spPr/>
    </dgm:pt>
    <dgm:pt modelId="{B120C2D2-DB65-46EB-821C-E3F9FBC8E4A1}" type="pres">
      <dgm:prSet presAssocID="{6AE69337-EC66-4C55-9AFE-9C239DF1550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F46BC45F-5000-45AC-B7BE-47482E4C8515}" type="pres">
      <dgm:prSet presAssocID="{6AE69337-EC66-4C55-9AFE-9C239DF15501}" presName="spaceRect" presStyleCnt="0"/>
      <dgm:spPr/>
    </dgm:pt>
    <dgm:pt modelId="{AA238591-CF09-48FF-99F1-F7B58EA1D89E}" type="pres">
      <dgm:prSet presAssocID="{6AE69337-EC66-4C55-9AFE-9C239DF15501}" presName="textRect" presStyleLbl="revTx" presStyleIdx="0" presStyleCnt="4">
        <dgm:presLayoutVars>
          <dgm:chMax val="1"/>
          <dgm:chPref val="1"/>
        </dgm:presLayoutVars>
      </dgm:prSet>
      <dgm:spPr/>
    </dgm:pt>
    <dgm:pt modelId="{AE7D1538-A844-400A-9B33-2AAC0DCB001D}" type="pres">
      <dgm:prSet presAssocID="{2A6D26D3-3211-4609-95BD-09B0CC95E813}" presName="sibTrans" presStyleLbl="sibTrans2D1" presStyleIdx="0" presStyleCnt="0"/>
      <dgm:spPr/>
    </dgm:pt>
    <dgm:pt modelId="{D666020D-EE64-4C64-8902-3D2EFE597D43}" type="pres">
      <dgm:prSet presAssocID="{301A98C7-BB00-4490-BFEF-69C5ED357167}" presName="compNode" presStyleCnt="0"/>
      <dgm:spPr/>
    </dgm:pt>
    <dgm:pt modelId="{F181E589-D671-4779-B29E-7AAC46D293CF}" type="pres">
      <dgm:prSet presAssocID="{301A98C7-BB00-4490-BFEF-69C5ED357167}" presName="iconBgRect" presStyleLbl="bgShp" presStyleIdx="1" presStyleCnt="4"/>
      <dgm:spPr/>
    </dgm:pt>
    <dgm:pt modelId="{8363C000-7169-4D8C-96DC-EE42662CB54B}" type="pres">
      <dgm:prSet presAssocID="{301A98C7-BB00-4490-BFEF-69C5ED35716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Écran"/>
        </a:ext>
      </dgm:extLst>
    </dgm:pt>
    <dgm:pt modelId="{9F551A98-0832-4782-BA97-1FAD76BC8B15}" type="pres">
      <dgm:prSet presAssocID="{301A98C7-BB00-4490-BFEF-69C5ED357167}" presName="spaceRect" presStyleCnt="0"/>
      <dgm:spPr/>
    </dgm:pt>
    <dgm:pt modelId="{09CAA017-057B-4FE0-B635-66AED275FD27}" type="pres">
      <dgm:prSet presAssocID="{301A98C7-BB00-4490-BFEF-69C5ED357167}" presName="textRect" presStyleLbl="revTx" presStyleIdx="1" presStyleCnt="4">
        <dgm:presLayoutVars>
          <dgm:chMax val="1"/>
          <dgm:chPref val="1"/>
        </dgm:presLayoutVars>
      </dgm:prSet>
      <dgm:spPr/>
    </dgm:pt>
    <dgm:pt modelId="{E9E0C4CB-E38D-4191-8AAA-A869F4E7808C}" type="pres">
      <dgm:prSet presAssocID="{7263B450-D9D3-414A-9BFD-8A6BC12E8311}" presName="sibTrans" presStyleLbl="sibTrans2D1" presStyleIdx="0" presStyleCnt="0"/>
      <dgm:spPr/>
    </dgm:pt>
    <dgm:pt modelId="{740DFAD6-2B89-443E-A67C-08AD0521A911}" type="pres">
      <dgm:prSet presAssocID="{8E63F289-271A-4843-8A3E-B75A854EDF86}" presName="compNode" presStyleCnt="0"/>
      <dgm:spPr/>
    </dgm:pt>
    <dgm:pt modelId="{F8F45F40-A81D-4E7F-BDF7-7E96A29BE89B}" type="pres">
      <dgm:prSet presAssocID="{8E63F289-271A-4843-8A3E-B75A854EDF86}" presName="iconBgRect" presStyleLbl="bgShp" presStyleIdx="2" presStyleCnt="4"/>
      <dgm:spPr/>
    </dgm:pt>
    <dgm:pt modelId="{F56E4392-EE72-43EB-BE41-42F8413CDC27}" type="pres">
      <dgm:prSet presAssocID="{8E63F289-271A-4843-8A3E-B75A854EDF8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ermomètre"/>
        </a:ext>
      </dgm:extLst>
    </dgm:pt>
    <dgm:pt modelId="{69893717-16A6-4DEE-8DEA-A0D02ED7FD4F}" type="pres">
      <dgm:prSet presAssocID="{8E63F289-271A-4843-8A3E-B75A854EDF86}" presName="spaceRect" presStyleCnt="0"/>
      <dgm:spPr/>
    </dgm:pt>
    <dgm:pt modelId="{E64A7620-4F8E-4BFD-9CCD-3F1AD3C60364}" type="pres">
      <dgm:prSet presAssocID="{8E63F289-271A-4843-8A3E-B75A854EDF86}" presName="textRect" presStyleLbl="revTx" presStyleIdx="2" presStyleCnt="4">
        <dgm:presLayoutVars>
          <dgm:chMax val="1"/>
          <dgm:chPref val="1"/>
        </dgm:presLayoutVars>
      </dgm:prSet>
      <dgm:spPr/>
    </dgm:pt>
    <dgm:pt modelId="{3F730CD4-5088-46D9-9C4A-8EAC26F0602B}" type="pres">
      <dgm:prSet presAssocID="{BE640B73-6CBA-4145-BAE5-059F9DE0F403}" presName="sibTrans" presStyleLbl="sibTrans2D1" presStyleIdx="0" presStyleCnt="0"/>
      <dgm:spPr/>
    </dgm:pt>
    <dgm:pt modelId="{12066F40-A3D0-43DC-B5B7-B65735A1CF29}" type="pres">
      <dgm:prSet presAssocID="{5023075D-A2B1-442A-95FD-A3192DB7313F}" presName="compNode" presStyleCnt="0"/>
      <dgm:spPr/>
    </dgm:pt>
    <dgm:pt modelId="{2AA74462-8D28-47BA-A787-5B480B2393BC}" type="pres">
      <dgm:prSet presAssocID="{5023075D-A2B1-442A-95FD-A3192DB7313F}" presName="iconBgRect" presStyleLbl="bgShp" presStyleIdx="3" presStyleCnt="4"/>
      <dgm:spPr/>
    </dgm:pt>
    <dgm:pt modelId="{B00ACDB1-42B1-4008-A0B4-49B3A9BDFE04}" type="pres">
      <dgm:prSet presAssocID="{5023075D-A2B1-442A-95FD-A3192DB7313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tilisateur"/>
        </a:ext>
      </dgm:extLst>
    </dgm:pt>
    <dgm:pt modelId="{7F0EDEFD-7D43-4077-AD67-FAAB5FCAAD28}" type="pres">
      <dgm:prSet presAssocID="{5023075D-A2B1-442A-95FD-A3192DB7313F}" presName="spaceRect" presStyleCnt="0"/>
      <dgm:spPr/>
    </dgm:pt>
    <dgm:pt modelId="{934D991A-1BBC-48EA-B9D9-E3FB2ADB822E}" type="pres">
      <dgm:prSet presAssocID="{5023075D-A2B1-442A-95FD-A3192DB7313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929600D-D953-404B-A445-0D12857270FE}" type="presOf" srcId="{5023075D-A2B1-442A-95FD-A3192DB7313F}" destId="{934D991A-1BBC-48EA-B9D9-E3FB2ADB822E}" srcOrd="0" destOrd="0" presId="urn:microsoft.com/office/officeart/2018/2/layout/IconCircleList"/>
    <dgm:cxn modelId="{D808480F-8C67-4483-B356-DF8B167D746F}" srcId="{878475DE-EDC1-493A-8E76-2F87BE44526D}" destId="{5023075D-A2B1-442A-95FD-A3192DB7313F}" srcOrd="3" destOrd="0" parTransId="{65A0F352-978E-4699-A242-67362FC2147C}" sibTransId="{53552F14-EF64-44ED-BE6D-B9B1F8B923B6}"/>
    <dgm:cxn modelId="{BDDD3411-CC23-448E-B547-B40150C05A77}" type="presOf" srcId="{7263B450-D9D3-414A-9BFD-8A6BC12E8311}" destId="{E9E0C4CB-E38D-4191-8AAA-A869F4E7808C}" srcOrd="0" destOrd="0" presId="urn:microsoft.com/office/officeart/2018/2/layout/IconCircleList"/>
    <dgm:cxn modelId="{C2CE5617-54B5-425C-AADC-8666D077294E}" type="presOf" srcId="{6AE69337-EC66-4C55-9AFE-9C239DF15501}" destId="{AA238591-CF09-48FF-99F1-F7B58EA1D89E}" srcOrd="0" destOrd="0" presId="urn:microsoft.com/office/officeart/2018/2/layout/IconCircleList"/>
    <dgm:cxn modelId="{0D748E21-4604-4AC6-8C43-73720C95A3F0}" type="presOf" srcId="{878475DE-EDC1-493A-8E76-2F87BE44526D}" destId="{E51414E4-0AF5-4538-A168-42989AB2C890}" srcOrd="0" destOrd="0" presId="urn:microsoft.com/office/officeart/2018/2/layout/IconCircleList"/>
    <dgm:cxn modelId="{0624E54E-00FC-4AFA-BD14-38D58D1C000B}" srcId="{878475DE-EDC1-493A-8E76-2F87BE44526D}" destId="{8E63F289-271A-4843-8A3E-B75A854EDF86}" srcOrd="2" destOrd="0" parTransId="{692DD7C6-5E4D-44B5-ADDE-877D542B9697}" sibTransId="{BE640B73-6CBA-4145-BAE5-059F9DE0F403}"/>
    <dgm:cxn modelId="{E778D857-7762-4C4B-AD95-C8F40E5C8B38}" type="presOf" srcId="{8E63F289-271A-4843-8A3E-B75A854EDF86}" destId="{E64A7620-4F8E-4BFD-9CCD-3F1AD3C60364}" srcOrd="0" destOrd="0" presId="urn:microsoft.com/office/officeart/2018/2/layout/IconCircleList"/>
    <dgm:cxn modelId="{F751B395-C92E-4C4B-9BB7-C40F805932C6}" type="presOf" srcId="{301A98C7-BB00-4490-BFEF-69C5ED357167}" destId="{09CAA017-057B-4FE0-B635-66AED275FD27}" srcOrd="0" destOrd="0" presId="urn:microsoft.com/office/officeart/2018/2/layout/IconCircleList"/>
    <dgm:cxn modelId="{9E8DB8B7-7382-4C83-83E1-5041AF66DA07}" type="presOf" srcId="{2A6D26D3-3211-4609-95BD-09B0CC95E813}" destId="{AE7D1538-A844-400A-9B33-2AAC0DCB001D}" srcOrd="0" destOrd="0" presId="urn:microsoft.com/office/officeart/2018/2/layout/IconCircleList"/>
    <dgm:cxn modelId="{A1517EC0-51BF-4491-987A-9B12DB5AF095}" srcId="{878475DE-EDC1-493A-8E76-2F87BE44526D}" destId="{6AE69337-EC66-4C55-9AFE-9C239DF15501}" srcOrd="0" destOrd="0" parTransId="{5636BB6D-0D3B-4CCA-A9E6-C77F1A2BF450}" sibTransId="{2A6D26D3-3211-4609-95BD-09B0CC95E813}"/>
    <dgm:cxn modelId="{CCC03DC4-C0EF-4855-8A0E-1CFEC6BC4AB7}" srcId="{878475DE-EDC1-493A-8E76-2F87BE44526D}" destId="{301A98C7-BB00-4490-BFEF-69C5ED357167}" srcOrd="1" destOrd="0" parTransId="{F72BC349-FAFB-4BC4-9813-E1F6B523442F}" sibTransId="{7263B450-D9D3-414A-9BFD-8A6BC12E8311}"/>
    <dgm:cxn modelId="{741E2CDE-33F3-457C-82A5-FE22AF378F39}" type="presOf" srcId="{BE640B73-6CBA-4145-BAE5-059F9DE0F403}" destId="{3F730CD4-5088-46D9-9C4A-8EAC26F0602B}" srcOrd="0" destOrd="0" presId="urn:microsoft.com/office/officeart/2018/2/layout/IconCircleList"/>
    <dgm:cxn modelId="{9ED79203-8FFE-4B62-B966-D41E20011FA3}" type="presParOf" srcId="{E51414E4-0AF5-4538-A168-42989AB2C890}" destId="{21001D29-B229-45EA-8060-6D4026F94ACE}" srcOrd="0" destOrd="0" presId="urn:microsoft.com/office/officeart/2018/2/layout/IconCircleList"/>
    <dgm:cxn modelId="{636606A5-D081-4B2A-9B23-06B401E25B1A}" type="presParOf" srcId="{21001D29-B229-45EA-8060-6D4026F94ACE}" destId="{5846EA8F-BFBC-4FCF-8DCE-957BCE9B686A}" srcOrd="0" destOrd="0" presId="urn:microsoft.com/office/officeart/2018/2/layout/IconCircleList"/>
    <dgm:cxn modelId="{94DBE7DF-7834-4281-86A6-E790E58BD7DF}" type="presParOf" srcId="{5846EA8F-BFBC-4FCF-8DCE-957BCE9B686A}" destId="{DD232750-816D-499C-9E8C-79C9BC230AD6}" srcOrd="0" destOrd="0" presId="urn:microsoft.com/office/officeart/2018/2/layout/IconCircleList"/>
    <dgm:cxn modelId="{ABD6E874-D855-4B3E-AEEA-454649484013}" type="presParOf" srcId="{5846EA8F-BFBC-4FCF-8DCE-957BCE9B686A}" destId="{B120C2D2-DB65-46EB-821C-E3F9FBC8E4A1}" srcOrd="1" destOrd="0" presId="urn:microsoft.com/office/officeart/2018/2/layout/IconCircleList"/>
    <dgm:cxn modelId="{F1BD4EA9-C38F-44BF-8B30-981F5E050BDE}" type="presParOf" srcId="{5846EA8F-BFBC-4FCF-8DCE-957BCE9B686A}" destId="{F46BC45F-5000-45AC-B7BE-47482E4C8515}" srcOrd="2" destOrd="0" presId="urn:microsoft.com/office/officeart/2018/2/layout/IconCircleList"/>
    <dgm:cxn modelId="{58CAEE52-8216-4A7F-A25F-D7F7DD021941}" type="presParOf" srcId="{5846EA8F-BFBC-4FCF-8DCE-957BCE9B686A}" destId="{AA238591-CF09-48FF-99F1-F7B58EA1D89E}" srcOrd="3" destOrd="0" presId="urn:microsoft.com/office/officeart/2018/2/layout/IconCircleList"/>
    <dgm:cxn modelId="{F7B23089-7E4A-4074-BA21-54009C68DC2B}" type="presParOf" srcId="{21001D29-B229-45EA-8060-6D4026F94ACE}" destId="{AE7D1538-A844-400A-9B33-2AAC0DCB001D}" srcOrd="1" destOrd="0" presId="urn:microsoft.com/office/officeart/2018/2/layout/IconCircleList"/>
    <dgm:cxn modelId="{55F1A401-8241-4187-86D1-9B956FE19676}" type="presParOf" srcId="{21001D29-B229-45EA-8060-6D4026F94ACE}" destId="{D666020D-EE64-4C64-8902-3D2EFE597D43}" srcOrd="2" destOrd="0" presId="urn:microsoft.com/office/officeart/2018/2/layout/IconCircleList"/>
    <dgm:cxn modelId="{7FC434D8-48D5-4369-A797-7AE6ADB3E9A8}" type="presParOf" srcId="{D666020D-EE64-4C64-8902-3D2EFE597D43}" destId="{F181E589-D671-4779-B29E-7AAC46D293CF}" srcOrd="0" destOrd="0" presId="urn:microsoft.com/office/officeart/2018/2/layout/IconCircleList"/>
    <dgm:cxn modelId="{B0F7D341-62FA-4CE7-8485-AC40D72CB4AD}" type="presParOf" srcId="{D666020D-EE64-4C64-8902-3D2EFE597D43}" destId="{8363C000-7169-4D8C-96DC-EE42662CB54B}" srcOrd="1" destOrd="0" presId="urn:microsoft.com/office/officeart/2018/2/layout/IconCircleList"/>
    <dgm:cxn modelId="{8FF8D370-2781-4F9C-8844-1D7C1D133EAC}" type="presParOf" srcId="{D666020D-EE64-4C64-8902-3D2EFE597D43}" destId="{9F551A98-0832-4782-BA97-1FAD76BC8B15}" srcOrd="2" destOrd="0" presId="urn:microsoft.com/office/officeart/2018/2/layout/IconCircleList"/>
    <dgm:cxn modelId="{1CE7037D-811D-40CA-A02B-3A14DA646B31}" type="presParOf" srcId="{D666020D-EE64-4C64-8902-3D2EFE597D43}" destId="{09CAA017-057B-4FE0-B635-66AED275FD27}" srcOrd="3" destOrd="0" presId="urn:microsoft.com/office/officeart/2018/2/layout/IconCircleList"/>
    <dgm:cxn modelId="{D779ED0E-3C0D-43F5-B48A-B3CB7CEE899B}" type="presParOf" srcId="{21001D29-B229-45EA-8060-6D4026F94ACE}" destId="{E9E0C4CB-E38D-4191-8AAA-A869F4E7808C}" srcOrd="3" destOrd="0" presId="urn:microsoft.com/office/officeart/2018/2/layout/IconCircleList"/>
    <dgm:cxn modelId="{297C4CB8-ED67-40E9-AC39-D9FB2F321DF4}" type="presParOf" srcId="{21001D29-B229-45EA-8060-6D4026F94ACE}" destId="{740DFAD6-2B89-443E-A67C-08AD0521A911}" srcOrd="4" destOrd="0" presId="urn:microsoft.com/office/officeart/2018/2/layout/IconCircleList"/>
    <dgm:cxn modelId="{9FE91564-BCE1-49CC-8354-ED3A46B0E63D}" type="presParOf" srcId="{740DFAD6-2B89-443E-A67C-08AD0521A911}" destId="{F8F45F40-A81D-4E7F-BDF7-7E96A29BE89B}" srcOrd="0" destOrd="0" presId="urn:microsoft.com/office/officeart/2018/2/layout/IconCircleList"/>
    <dgm:cxn modelId="{898788E4-A2BA-41C7-85D4-613D50D39CBB}" type="presParOf" srcId="{740DFAD6-2B89-443E-A67C-08AD0521A911}" destId="{F56E4392-EE72-43EB-BE41-42F8413CDC27}" srcOrd="1" destOrd="0" presId="urn:microsoft.com/office/officeart/2018/2/layout/IconCircleList"/>
    <dgm:cxn modelId="{77355502-A461-42F6-AF50-CDD09B9D6FB8}" type="presParOf" srcId="{740DFAD6-2B89-443E-A67C-08AD0521A911}" destId="{69893717-16A6-4DEE-8DEA-A0D02ED7FD4F}" srcOrd="2" destOrd="0" presId="urn:microsoft.com/office/officeart/2018/2/layout/IconCircleList"/>
    <dgm:cxn modelId="{685FD556-F9C0-4D70-B8DB-D215B9673014}" type="presParOf" srcId="{740DFAD6-2B89-443E-A67C-08AD0521A911}" destId="{E64A7620-4F8E-4BFD-9CCD-3F1AD3C60364}" srcOrd="3" destOrd="0" presId="urn:microsoft.com/office/officeart/2018/2/layout/IconCircleList"/>
    <dgm:cxn modelId="{80B70006-1D99-40ED-8919-EE9092AF62D1}" type="presParOf" srcId="{21001D29-B229-45EA-8060-6D4026F94ACE}" destId="{3F730CD4-5088-46D9-9C4A-8EAC26F0602B}" srcOrd="5" destOrd="0" presId="urn:microsoft.com/office/officeart/2018/2/layout/IconCircleList"/>
    <dgm:cxn modelId="{307AD1DF-74F5-43BC-94C8-7D1D729430B2}" type="presParOf" srcId="{21001D29-B229-45EA-8060-6D4026F94ACE}" destId="{12066F40-A3D0-43DC-B5B7-B65735A1CF29}" srcOrd="6" destOrd="0" presId="urn:microsoft.com/office/officeart/2018/2/layout/IconCircleList"/>
    <dgm:cxn modelId="{386F2919-281A-463A-BC48-F37574361978}" type="presParOf" srcId="{12066F40-A3D0-43DC-B5B7-B65735A1CF29}" destId="{2AA74462-8D28-47BA-A787-5B480B2393BC}" srcOrd="0" destOrd="0" presId="urn:microsoft.com/office/officeart/2018/2/layout/IconCircleList"/>
    <dgm:cxn modelId="{57CB787F-3AD5-4A2F-9B50-66398DBFDCCC}" type="presParOf" srcId="{12066F40-A3D0-43DC-B5B7-B65735A1CF29}" destId="{B00ACDB1-42B1-4008-A0B4-49B3A9BDFE04}" srcOrd="1" destOrd="0" presId="urn:microsoft.com/office/officeart/2018/2/layout/IconCircleList"/>
    <dgm:cxn modelId="{DE06ACD1-077C-4B90-A3C4-70AAFA88B861}" type="presParOf" srcId="{12066F40-A3D0-43DC-B5B7-B65735A1CF29}" destId="{7F0EDEFD-7D43-4077-AD67-FAAB5FCAAD28}" srcOrd="2" destOrd="0" presId="urn:microsoft.com/office/officeart/2018/2/layout/IconCircleList"/>
    <dgm:cxn modelId="{B9F0BCDB-F1EB-4398-8C99-BC21C76EC642}" type="presParOf" srcId="{12066F40-A3D0-43DC-B5B7-B65735A1CF29}" destId="{934D991A-1BBC-48EA-B9D9-E3FB2ADB822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E74DFF1-5EA6-441E-AF06-9675CD225010}" type="doc">
      <dgm:prSet loTypeId="urn:microsoft.com/office/officeart/2005/8/layout/cycle1" loCatId="cycle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ADF2E48-364F-4C77-883D-7AC6B3B6F5A8}">
      <dgm:prSet/>
      <dgm:spPr/>
      <dgm:t>
        <a:bodyPr/>
        <a:lstStyle/>
        <a:p>
          <a:r>
            <a:rPr lang="fr-FR" b="0" i="0" dirty="0">
              <a:latin typeface="Modern Love Caps" pitchFamily="82" charset="0"/>
            </a:rPr>
            <a:t>Mission : La mission de SCRONET est de fournir des services informatiques de qualité supérieure pour aider les entreprises à maximiser leur productivité et à minimiser leurs coûts en mettant en place des solutions technologiques efficaces.</a:t>
          </a:r>
          <a:endParaRPr lang="en-US" dirty="0">
            <a:latin typeface="Modern Love Caps" pitchFamily="82" charset="0"/>
          </a:endParaRPr>
        </a:p>
      </dgm:t>
    </dgm:pt>
    <dgm:pt modelId="{9333D13A-5334-4320-972B-06E9D615E2B0}" type="parTrans" cxnId="{8FEDB328-E05E-4132-B600-73FD0A667379}">
      <dgm:prSet/>
      <dgm:spPr/>
      <dgm:t>
        <a:bodyPr/>
        <a:lstStyle/>
        <a:p>
          <a:endParaRPr lang="en-US"/>
        </a:p>
      </dgm:t>
    </dgm:pt>
    <dgm:pt modelId="{870C75E9-EA75-4F88-89F0-D6B5905D86AB}" type="sibTrans" cxnId="{8FEDB328-E05E-4132-B600-73FD0A667379}">
      <dgm:prSet/>
      <dgm:spPr/>
      <dgm:t>
        <a:bodyPr/>
        <a:lstStyle/>
        <a:p>
          <a:endParaRPr lang="en-US"/>
        </a:p>
      </dgm:t>
    </dgm:pt>
    <dgm:pt modelId="{ED1F93B0-761E-468C-B0FD-6E4CF469E03E}">
      <dgm:prSet/>
      <dgm:spPr/>
      <dgm:t>
        <a:bodyPr/>
        <a:lstStyle/>
        <a:p>
          <a:r>
            <a:rPr lang="fr-FR" b="0" i="0" dirty="0">
              <a:latin typeface="Modern Love Caps" pitchFamily="82" charset="0"/>
            </a:rPr>
            <a:t>Objectifs à court terme :</a:t>
          </a:r>
          <a:br>
            <a:rPr lang="fr-FR" b="0" i="0" dirty="0">
              <a:latin typeface="Modern Love Caps" pitchFamily="82" charset="0"/>
            </a:rPr>
          </a:br>
          <a:r>
            <a:rPr lang="fr-FR" b="0" i="0" dirty="0">
              <a:latin typeface="Modern Love Caps" pitchFamily="82" charset="0"/>
            </a:rPr>
            <a:t>-Générer des revenus suffisants pour couvrir les coûts d'exploitation dans les six mois suivant le lancement de l'entreprise.</a:t>
          </a:r>
          <a:br>
            <a:rPr lang="fr-FR" b="0" i="0" dirty="0">
              <a:latin typeface="Modern Love Caps" pitchFamily="82" charset="0"/>
            </a:rPr>
          </a:br>
          <a:r>
            <a:rPr lang="fr-FR" b="0" i="0" dirty="0">
              <a:latin typeface="Modern Love Caps" pitchFamily="82" charset="0"/>
            </a:rPr>
            <a:t>-établir des relations commerciales solides avec les clients et les partenaires de l'industrie.</a:t>
          </a:r>
          <a:br>
            <a:rPr lang="fr-FR" b="0" i="0" dirty="0">
              <a:latin typeface="Modern Love Caps" pitchFamily="82" charset="0"/>
            </a:rPr>
          </a:br>
          <a:r>
            <a:rPr lang="fr-FR" b="0" i="0" dirty="0">
              <a:latin typeface="Modern Love Caps" pitchFamily="82" charset="0"/>
            </a:rPr>
            <a:t>-Créer une équipe de professionnels expérimentés pour gérer et développer l'entreprise</a:t>
          </a:r>
          <a:r>
            <a:rPr lang="fr-FR" b="0" i="0" dirty="0"/>
            <a:t>.</a:t>
          </a:r>
          <a:endParaRPr lang="en-US" dirty="0"/>
        </a:p>
      </dgm:t>
    </dgm:pt>
    <dgm:pt modelId="{6E247965-4969-4E49-B231-87A1A6D599A9}" type="parTrans" cxnId="{10D85504-F560-4FDF-B467-4C8F29D7B82C}">
      <dgm:prSet/>
      <dgm:spPr/>
      <dgm:t>
        <a:bodyPr/>
        <a:lstStyle/>
        <a:p>
          <a:endParaRPr lang="en-US"/>
        </a:p>
      </dgm:t>
    </dgm:pt>
    <dgm:pt modelId="{E69B0DEA-FC24-497B-BCA9-A5BAA77ACA4D}" type="sibTrans" cxnId="{10D85504-F560-4FDF-B467-4C8F29D7B82C}">
      <dgm:prSet/>
      <dgm:spPr/>
      <dgm:t>
        <a:bodyPr/>
        <a:lstStyle/>
        <a:p>
          <a:endParaRPr lang="en-US"/>
        </a:p>
      </dgm:t>
    </dgm:pt>
    <dgm:pt modelId="{4F9C0082-D4E0-4054-AB2F-88BD12B60762}">
      <dgm:prSet/>
      <dgm:spPr/>
      <dgm:t>
        <a:bodyPr/>
        <a:lstStyle/>
        <a:p>
          <a:r>
            <a:rPr lang="fr-FR" b="0" i="0" dirty="0">
              <a:latin typeface="Modern Love Caps" pitchFamily="82" charset="0"/>
            </a:rPr>
            <a:t>Objectifs à long terme :</a:t>
          </a:r>
          <a:br>
            <a:rPr lang="fr-FR" b="0" i="0" dirty="0">
              <a:latin typeface="Modern Love Caps" pitchFamily="82" charset="0"/>
            </a:rPr>
          </a:br>
          <a:r>
            <a:rPr lang="fr-FR" b="0" i="0" dirty="0">
              <a:latin typeface="Modern Love Caps" pitchFamily="82" charset="0"/>
            </a:rPr>
            <a:t>-Devenir un leader reconnu dans le domaine des services informatiques en augmentant la part de marché de l'entreprise.</a:t>
          </a:r>
          <a:br>
            <a:rPr lang="fr-FR" b="0" i="0" dirty="0">
              <a:latin typeface="Modern Love Caps" pitchFamily="82" charset="0"/>
            </a:rPr>
          </a:br>
          <a:r>
            <a:rPr lang="fr-FR" b="0" i="0" dirty="0">
              <a:latin typeface="Modern Love Caps" pitchFamily="82" charset="0"/>
            </a:rPr>
            <a:t>-Développer et offrir de nouveaux services pour répondre aux besoins changeants des clients.</a:t>
          </a:r>
          <a:br>
            <a:rPr lang="fr-FR" b="0" i="0" dirty="0">
              <a:latin typeface="Modern Love Caps" pitchFamily="82" charset="0"/>
            </a:rPr>
          </a:br>
          <a:r>
            <a:rPr lang="fr-FR" b="0" i="0" dirty="0">
              <a:latin typeface="Modern Love Caps" pitchFamily="82" charset="0"/>
            </a:rPr>
            <a:t>-Expansion géographique en ouvrant des bureaux dans d'autres régions ou pays</a:t>
          </a:r>
          <a:endParaRPr lang="en-US" dirty="0">
            <a:latin typeface="Modern Love Caps" pitchFamily="82" charset="0"/>
          </a:endParaRPr>
        </a:p>
      </dgm:t>
    </dgm:pt>
    <dgm:pt modelId="{AFE5D681-528A-41E2-8580-2D0B1E6D5FB7}" type="parTrans" cxnId="{D3A7C8E3-22C0-4A31-B45F-EA6856A2C51E}">
      <dgm:prSet/>
      <dgm:spPr/>
      <dgm:t>
        <a:bodyPr/>
        <a:lstStyle/>
        <a:p>
          <a:endParaRPr lang="en-US"/>
        </a:p>
      </dgm:t>
    </dgm:pt>
    <dgm:pt modelId="{CE2D9F37-8884-4D4B-BBC2-6F3770DD630D}" type="sibTrans" cxnId="{D3A7C8E3-22C0-4A31-B45F-EA6856A2C51E}">
      <dgm:prSet/>
      <dgm:spPr/>
      <dgm:t>
        <a:bodyPr/>
        <a:lstStyle/>
        <a:p>
          <a:endParaRPr lang="en-US"/>
        </a:p>
      </dgm:t>
    </dgm:pt>
    <dgm:pt modelId="{0E171180-D05C-4E9E-82D1-D18092642F99}">
      <dgm:prSet/>
      <dgm:spPr/>
      <dgm:t>
        <a:bodyPr/>
        <a:lstStyle/>
        <a:p>
          <a:r>
            <a:rPr lang="fr-FR" b="0" i="0" dirty="0">
              <a:latin typeface="Modern Love Caps" pitchFamily="82" charset="0"/>
            </a:rPr>
            <a:t>Marché cible : Les entreprises de toutes tailles et de tous secteurs qui cherchent à maximiser leur productivité et à minimiser leurs coûts en mettant en place des solutions technologiques efficaces</a:t>
          </a:r>
          <a:r>
            <a:rPr lang="fr-FR" b="0" i="0" dirty="0"/>
            <a:t>.</a:t>
          </a:r>
          <a:endParaRPr lang="en-US" dirty="0"/>
        </a:p>
      </dgm:t>
    </dgm:pt>
    <dgm:pt modelId="{E41CEE12-E6FA-4E34-9CB3-85BAD3062596}" type="parTrans" cxnId="{AD46D2C5-2539-4B48-8D6C-B5FB60EE58EB}">
      <dgm:prSet/>
      <dgm:spPr/>
      <dgm:t>
        <a:bodyPr/>
        <a:lstStyle/>
        <a:p>
          <a:endParaRPr lang="en-US"/>
        </a:p>
      </dgm:t>
    </dgm:pt>
    <dgm:pt modelId="{BF985E24-4D93-49F5-BB6B-206A4DA9D40D}" type="sibTrans" cxnId="{AD46D2C5-2539-4B48-8D6C-B5FB60EE58EB}">
      <dgm:prSet/>
      <dgm:spPr/>
      <dgm:t>
        <a:bodyPr/>
        <a:lstStyle/>
        <a:p>
          <a:endParaRPr lang="en-US"/>
        </a:p>
      </dgm:t>
    </dgm:pt>
    <dgm:pt modelId="{0C8A8F6B-211B-B241-B21E-A117412313BF}" type="pres">
      <dgm:prSet presAssocID="{AE74DFF1-5EA6-441E-AF06-9675CD225010}" presName="cycle" presStyleCnt="0">
        <dgm:presLayoutVars>
          <dgm:dir/>
          <dgm:resizeHandles val="exact"/>
        </dgm:presLayoutVars>
      </dgm:prSet>
      <dgm:spPr/>
    </dgm:pt>
    <dgm:pt modelId="{10DC3048-D6BF-7C4C-AADC-59B181BD0C01}" type="pres">
      <dgm:prSet presAssocID="{BADF2E48-364F-4C77-883D-7AC6B3B6F5A8}" presName="dummy" presStyleCnt="0"/>
      <dgm:spPr/>
    </dgm:pt>
    <dgm:pt modelId="{D3CAF493-42F1-8D4D-934E-40C20A0D8E59}" type="pres">
      <dgm:prSet presAssocID="{BADF2E48-364F-4C77-883D-7AC6B3B6F5A8}" presName="node" presStyleLbl="revTx" presStyleIdx="0" presStyleCnt="4">
        <dgm:presLayoutVars>
          <dgm:bulletEnabled val="1"/>
        </dgm:presLayoutVars>
      </dgm:prSet>
      <dgm:spPr/>
    </dgm:pt>
    <dgm:pt modelId="{D4380443-348A-A946-B540-189E2C6134F3}" type="pres">
      <dgm:prSet presAssocID="{870C75E9-EA75-4F88-89F0-D6B5905D86AB}" presName="sibTrans" presStyleLbl="node1" presStyleIdx="0" presStyleCnt="4"/>
      <dgm:spPr/>
    </dgm:pt>
    <dgm:pt modelId="{3B3C3401-47D9-E441-BB28-D9D4DEAB97A6}" type="pres">
      <dgm:prSet presAssocID="{ED1F93B0-761E-468C-B0FD-6E4CF469E03E}" presName="dummy" presStyleCnt="0"/>
      <dgm:spPr/>
    </dgm:pt>
    <dgm:pt modelId="{BC5273CA-038A-2441-9FAA-ABD26A2F6903}" type="pres">
      <dgm:prSet presAssocID="{ED1F93B0-761E-468C-B0FD-6E4CF469E03E}" presName="node" presStyleLbl="revTx" presStyleIdx="1" presStyleCnt="4">
        <dgm:presLayoutVars>
          <dgm:bulletEnabled val="1"/>
        </dgm:presLayoutVars>
      </dgm:prSet>
      <dgm:spPr/>
    </dgm:pt>
    <dgm:pt modelId="{622EB228-89D8-1A42-9450-E9EE84935809}" type="pres">
      <dgm:prSet presAssocID="{E69B0DEA-FC24-497B-BCA9-A5BAA77ACA4D}" presName="sibTrans" presStyleLbl="node1" presStyleIdx="1" presStyleCnt="4"/>
      <dgm:spPr/>
    </dgm:pt>
    <dgm:pt modelId="{BA5B184D-EA1F-B14A-9AB4-03D91179F378}" type="pres">
      <dgm:prSet presAssocID="{4F9C0082-D4E0-4054-AB2F-88BD12B60762}" presName="dummy" presStyleCnt="0"/>
      <dgm:spPr/>
    </dgm:pt>
    <dgm:pt modelId="{E62BC1E2-5D02-414F-91FB-44BFBCA17917}" type="pres">
      <dgm:prSet presAssocID="{4F9C0082-D4E0-4054-AB2F-88BD12B60762}" presName="node" presStyleLbl="revTx" presStyleIdx="2" presStyleCnt="4">
        <dgm:presLayoutVars>
          <dgm:bulletEnabled val="1"/>
        </dgm:presLayoutVars>
      </dgm:prSet>
      <dgm:spPr/>
    </dgm:pt>
    <dgm:pt modelId="{E85B582B-B475-B24A-9E3F-B0E2D7C97233}" type="pres">
      <dgm:prSet presAssocID="{CE2D9F37-8884-4D4B-BBC2-6F3770DD630D}" presName="sibTrans" presStyleLbl="node1" presStyleIdx="2" presStyleCnt="4"/>
      <dgm:spPr/>
    </dgm:pt>
    <dgm:pt modelId="{A296B352-F858-8443-A601-AAB9036FBB11}" type="pres">
      <dgm:prSet presAssocID="{0E171180-D05C-4E9E-82D1-D18092642F99}" presName="dummy" presStyleCnt="0"/>
      <dgm:spPr/>
    </dgm:pt>
    <dgm:pt modelId="{E4A9F3B1-C823-9545-822D-83DD90E94BAD}" type="pres">
      <dgm:prSet presAssocID="{0E171180-D05C-4E9E-82D1-D18092642F99}" presName="node" presStyleLbl="revTx" presStyleIdx="3" presStyleCnt="4">
        <dgm:presLayoutVars>
          <dgm:bulletEnabled val="1"/>
        </dgm:presLayoutVars>
      </dgm:prSet>
      <dgm:spPr/>
    </dgm:pt>
    <dgm:pt modelId="{676B60FF-2A18-474A-A7DA-8CF937A9E2BB}" type="pres">
      <dgm:prSet presAssocID="{BF985E24-4D93-49F5-BB6B-206A4DA9D40D}" presName="sibTrans" presStyleLbl="node1" presStyleIdx="3" presStyleCnt="4"/>
      <dgm:spPr/>
    </dgm:pt>
  </dgm:ptLst>
  <dgm:cxnLst>
    <dgm:cxn modelId="{10D85504-F560-4FDF-B467-4C8F29D7B82C}" srcId="{AE74DFF1-5EA6-441E-AF06-9675CD225010}" destId="{ED1F93B0-761E-468C-B0FD-6E4CF469E03E}" srcOrd="1" destOrd="0" parTransId="{6E247965-4969-4E49-B231-87A1A6D599A9}" sibTransId="{E69B0DEA-FC24-497B-BCA9-A5BAA77ACA4D}"/>
    <dgm:cxn modelId="{55D1DC1A-7FC5-104C-98C9-16995615C74D}" type="presOf" srcId="{E69B0DEA-FC24-497B-BCA9-A5BAA77ACA4D}" destId="{622EB228-89D8-1A42-9450-E9EE84935809}" srcOrd="0" destOrd="0" presId="urn:microsoft.com/office/officeart/2005/8/layout/cycle1"/>
    <dgm:cxn modelId="{8FEDB328-E05E-4132-B600-73FD0A667379}" srcId="{AE74DFF1-5EA6-441E-AF06-9675CD225010}" destId="{BADF2E48-364F-4C77-883D-7AC6B3B6F5A8}" srcOrd="0" destOrd="0" parTransId="{9333D13A-5334-4320-972B-06E9D615E2B0}" sibTransId="{870C75E9-EA75-4F88-89F0-D6B5905D86AB}"/>
    <dgm:cxn modelId="{8122362A-6F74-9F45-9CFD-3E8A852B2AD2}" type="presOf" srcId="{BF985E24-4D93-49F5-BB6B-206A4DA9D40D}" destId="{676B60FF-2A18-474A-A7DA-8CF937A9E2BB}" srcOrd="0" destOrd="0" presId="urn:microsoft.com/office/officeart/2005/8/layout/cycle1"/>
    <dgm:cxn modelId="{D076C634-4D2D-3341-8312-41583A423566}" type="presOf" srcId="{AE74DFF1-5EA6-441E-AF06-9675CD225010}" destId="{0C8A8F6B-211B-B241-B21E-A117412313BF}" srcOrd="0" destOrd="0" presId="urn:microsoft.com/office/officeart/2005/8/layout/cycle1"/>
    <dgm:cxn modelId="{4567475C-5D19-6941-86A2-E08964B01A0C}" type="presOf" srcId="{4F9C0082-D4E0-4054-AB2F-88BD12B60762}" destId="{E62BC1E2-5D02-414F-91FB-44BFBCA17917}" srcOrd="0" destOrd="0" presId="urn:microsoft.com/office/officeart/2005/8/layout/cycle1"/>
    <dgm:cxn modelId="{D4E9E367-B449-1B47-8451-5C847985E10A}" type="presOf" srcId="{CE2D9F37-8884-4D4B-BBC2-6F3770DD630D}" destId="{E85B582B-B475-B24A-9E3F-B0E2D7C97233}" srcOrd="0" destOrd="0" presId="urn:microsoft.com/office/officeart/2005/8/layout/cycle1"/>
    <dgm:cxn modelId="{34387668-8EEE-254B-8077-55C78C497762}" type="presOf" srcId="{ED1F93B0-761E-468C-B0FD-6E4CF469E03E}" destId="{BC5273CA-038A-2441-9FAA-ABD26A2F6903}" srcOrd="0" destOrd="0" presId="urn:microsoft.com/office/officeart/2005/8/layout/cycle1"/>
    <dgm:cxn modelId="{70B60475-590C-1949-81CB-732CD6A793D3}" type="presOf" srcId="{BADF2E48-364F-4C77-883D-7AC6B3B6F5A8}" destId="{D3CAF493-42F1-8D4D-934E-40C20A0D8E59}" srcOrd="0" destOrd="0" presId="urn:microsoft.com/office/officeart/2005/8/layout/cycle1"/>
    <dgm:cxn modelId="{AD46D2C5-2539-4B48-8D6C-B5FB60EE58EB}" srcId="{AE74DFF1-5EA6-441E-AF06-9675CD225010}" destId="{0E171180-D05C-4E9E-82D1-D18092642F99}" srcOrd="3" destOrd="0" parTransId="{E41CEE12-E6FA-4E34-9CB3-85BAD3062596}" sibTransId="{BF985E24-4D93-49F5-BB6B-206A4DA9D40D}"/>
    <dgm:cxn modelId="{C7A2DAD7-1525-9543-BADD-7CB23A2868FC}" type="presOf" srcId="{0E171180-D05C-4E9E-82D1-D18092642F99}" destId="{E4A9F3B1-C823-9545-822D-83DD90E94BAD}" srcOrd="0" destOrd="0" presId="urn:microsoft.com/office/officeart/2005/8/layout/cycle1"/>
    <dgm:cxn modelId="{D3A7C8E3-22C0-4A31-B45F-EA6856A2C51E}" srcId="{AE74DFF1-5EA6-441E-AF06-9675CD225010}" destId="{4F9C0082-D4E0-4054-AB2F-88BD12B60762}" srcOrd="2" destOrd="0" parTransId="{AFE5D681-528A-41E2-8580-2D0B1E6D5FB7}" sibTransId="{CE2D9F37-8884-4D4B-BBC2-6F3770DD630D}"/>
    <dgm:cxn modelId="{40DD1BEF-8950-8F42-BCD4-CACD7F3ED2CD}" type="presOf" srcId="{870C75E9-EA75-4F88-89F0-D6B5905D86AB}" destId="{D4380443-348A-A946-B540-189E2C6134F3}" srcOrd="0" destOrd="0" presId="urn:microsoft.com/office/officeart/2005/8/layout/cycle1"/>
    <dgm:cxn modelId="{93F7D8D5-324D-D941-AEB9-95D8551500AD}" type="presParOf" srcId="{0C8A8F6B-211B-B241-B21E-A117412313BF}" destId="{10DC3048-D6BF-7C4C-AADC-59B181BD0C01}" srcOrd="0" destOrd="0" presId="urn:microsoft.com/office/officeart/2005/8/layout/cycle1"/>
    <dgm:cxn modelId="{8C564EDA-BD19-6844-8936-F40099262FA8}" type="presParOf" srcId="{0C8A8F6B-211B-B241-B21E-A117412313BF}" destId="{D3CAF493-42F1-8D4D-934E-40C20A0D8E59}" srcOrd="1" destOrd="0" presId="urn:microsoft.com/office/officeart/2005/8/layout/cycle1"/>
    <dgm:cxn modelId="{2BB9FE99-2789-C04A-B4C2-BAABE7D0CCE4}" type="presParOf" srcId="{0C8A8F6B-211B-B241-B21E-A117412313BF}" destId="{D4380443-348A-A946-B540-189E2C6134F3}" srcOrd="2" destOrd="0" presId="urn:microsoft.com/office/officeart/2005/8/layout/cycle1"/>
    <dgm:cxn modelId="{756675E3-239B-734F-90A2-5E1F9378C921}" type="presParOf" srcId="{0C8A8F6B-211B-B241-B21E-A117412313BF}" destId="{3B3C3401-47D9-E441-BB28-D9D4DEAB97A6}" srcOrd="3" destOrd="0" presId="urn:microsoft.com/office/officeart/2005/8/layout/cycle1"/>
    <dgm:cxn modelId="{F918A81C-C64D-B547-8CC3-773F02073897}" type="presParOf" srcId="{0C8A8F6B-211B-B241-B21E-A117412313BF}" destId="{BC5273CA-038A-2441-9FAA-ABD26A2F6903}" srcOrd="4" destOrd="0" presId="urn:microsoft.com/office/officeart/2005/8/layout/cycle1"/>
    <dgm:cxn modelId="{B6944A32-DAFD-4D43-B3F7-4BB8674D3190}" type="presParOf" srcId="{0C8A8F6B-211B-B241-B21E-A117412313BF}" destId="{622EB228-89D8-1A42-9450-E9EE84935809}" srcOrd="5" destOrd="0" presId="urn:microsoft.com/office/officeart/2005/8/layout/cycle1"/>
    <dgm:cxn modelId="{EA62C9AD-B584-7643-8E4C-DAFCB762CCAA}" type="presParOf" srcId="{0C8A8F6B-211B-B241-B21E-A117412313BF}" destId="{BA5B184D-EA1F-B14A-9AB4-03D91179F378}" srcOrd="6" destOrd="0" presId="urn:microsoft.com/office/officeart/2005/8/layout/cycle1"/>
    <dgm:cxn modelId="{B0005BB9-37D7-B046-B57D-EB9DDF7D7A10}" type="presParOf" srcId="{0C8A8F6B-211B-B241-B21E-A117412313BF}" destId="{E62BC1E2-5D02-414F-91FB-44BFBCA17917}" srcOrd="7" destOrd="0" presId="urn:microsoft.com/office/officeart/2005/8/layout/cycle1"/>
    <dgm:cxn modelId="{2B02AD2B-233F-6148-AE47-003BC73F1B2A}" type="presParOf" srcId="{0C8A8F6B-211B-B241-B21E-A117412313BF}" destId="{E85B582B-B475-B24A-9E3F-B0E2D7C97233}" srcOrd="8" destOrd="0" presId="urn:microsoft.com/office/officeart/2005/8/layout/cycle1"/>
    <dgm:cxn modelId="{6248F9E7-8F3F-1B44-A026-1E0D36986C47}" type="presParOf" srcId="{0C8A8F6B-211B-B241-B21E-A117412313BF}" destId="{A296B352-F858-8443-A601-AAB9036FBB11}" srcOrd="9" destOrd="0" presId="urn:microsoft.com/office/officeart/2005/8/layout/cycle1"/>
    <dgm:cxn modelId="{52C20362-EF51-2E45-B732-8A36F5EE89E9}" type="presParOf" srcId="{0C8A8F6B-211B-B241-B21E-A117412313BF}" destId="{E4A9F3B1-C823-9545-822D-83DD90E94BAD}" srcOrd="10" destOrd="0" presId="urn:microsoft.com/office/officeart/2005/8/layout/cycle1"/>
    <dgm:cxn modelId="{BBEA87AF-91BD-2045-AC6A-D1288DBAA034}" type="presParOf" srcId="{0C8A8F6B-211B-B241-B21E-A117412313BF}" destId="{676B60FF-2A18-474A-A7DA-8CF937A9E2BB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3B1317-B070-CD42-815C-83E00163C202}">
      <dsp:nvSpPr>
        <dsp:cNvPr id="0" name=""/>
        <dsp:cNvSpPr/>
      </dsp:nvSpPr>
      <dsp:spPr>
        <a:xfrm>
          <a:off x="0" y="2299"/>
          <a:ext cx="701237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C32093-AF9E-AD42-9AD5-21AB9468EA7C}">
      <dsp:nvSpPr>
        <dsp:cNvPr id="0" name=""/>
        <dsp:cNvSpPr/>
      </dsp:nvSpPr>
      <dsp:spPr>
        <a:xfrm>
          <a:off x="0" y="2299"/>
          <a:ext cx="7012370" cy="1568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>
              <a:solidFill>
                <a:srgbClr val="002060"/>
              </a:solidFill>
              <a:latin typeface="Modern Love Caps" pitchFamily="82" charset="0"/>
            </a:rPr>
            <a:t>Devenir le leader de l’informatique en offrant les meilleures services </a:t>
          </a:r>
          <a:endParaRPr lang="en-US" sz="3200" kern="1200" dirty="0">
            <a:solidFill>
              <a:srgbClr val="002060"/>
            </a:solidFill>
            <a:latin typeface="Modern Love Caps" pitchFamily="82" charset="0"/>
          </a:endParaRPr>
        </a:p>
      </dsp:txBody>
      <dsp:txXfrm>
        <a:off x="0" y="2299"/>
        <a:ext cx="7012370" cy="1568177"/>
      </dsp:txXfrm>
    </dsp:sp>
    <dsp:sp modelId="{5A2184EA-F76D-914B-8DEB-464734DC37B9}">
      <dsp:nvSpPr>
        <dsp:cNvPr id="0" name=""/>
        <dsp:cNvSpPr/>
      </dsp:nvSpPr>
      <dsp:spPr>
        <a:xfrm>
          <a:off x="0" y="1570476"/>
          <a:ext cx="7012370" cy="0"/>
        </a:xfrm>
        <a:prstGeom prst="line">
          <a:avLst/>
        </a:prstGeom>
        <a:solidFill>
          <a:schemeClr val="accent5">
            <a:hueOff val="-748450"/>
            <a:satOff val="337"/>
            <a:lumOff val="-3529"/>
            <a:alphaOff val="0"/>
          </a:schemeClr>
        </a:solidFill>
        <a:ln w="22225" cap="rnd" cmpd="sng" algn="ctr">
          <a:solidFill>
            <a:schemeClr val="accent5">
              <a:hueOff val="-748450"/>
              <a:satOff val="337"/>
              <a:lumOff val="-35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3D892E-5CBC-FB4D-889B-D65BBF82D695}">
      <dsp:nvSpPr>
        <dsp:cNvPr id="0" name=""/>
        <dsp:cNvSpPr/>
      </dsp:nvSpPr>
      <dsp:spPr>
        <a:xfrm>
          <a:off x="0" y="1570476"/>
          <a:ext cx="7012370" cy="1568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>
              <a:solidFill>
                <a:srgbClr val="002060"/>
              </a:solidFill>
              <a:latin typeface="Modern Love Caps" pitchFamily="82" charset="0"/>
            </a:rPr>
            <a:t>Etablir un liens de confiance avec nos clients et partenaires en étant a l’écoute</a:t>
          </a:r>
          <a:endParaRPr lang="en-US" sz="3200" kern="1200" dirty="0">
            <a:solidFill>
              <a:srgbClr val="002060"/>
            </a:solidFill>
            <a:latin typeface="Modern Love Caps" pitchFamily="82" charset="0"/>
          </a:endParaRPr>
        </a:p>
      </dsp:txBody>
      <dsp:txXfrm>
        <a:off x="0" y="1570476"/>
        <a:ext cx="7012370" cy="1568177"/>
      </dsp:txXfrm>
    </dsp:sp>
    <dsp:sp modelId="{3D1F0698-19DD-4844-A768-66E8F31B999E}">
      <dsp:nvSpPr>
        <dsp:cNvPr id="0" name=""/>
        <dsp:cNvSpPr/>
      </dsp:nvSpPr>
      <dsp:spPr>
        <a:xfrm>
          <a:off x="0" y="3138654"/>
          <a:ext cx="7012370" cy="0"/>
        </a:xfrm>
        <a:prstGeom prst="line">
          <a:avLst/>
        </a:prstGeom>
        <a:solidFill>
          <a:schemeClr val="accent5">
            <a:hueOff val="-1496899"/>
            <a:satOff val="674"/>
            <a:lumOff val="-7057"/>
            <a:alphaOff val="0"/>
          </a:schemeClr>
        </a:solidFill>
        <a:ln w="22225" cap="rnd" cmpd="sng" algn="ctr">
          <a:solidFill>
            <a:schemeClr val="accent5">
              <a:hueOff val="-1496899"/>
              <a:satOff val="674"/>
              <a:lumOff val="-70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65F01C-3FF1-C74F-9F38-C51404AF1CD9}">
      <dsp:nvSpPr>
        <dsp:cNvPr id="0" name=""/>
        <dsp:cNvSpPr/>
      </dsp:nvSpPr>
      <dsp:spPr>
        <a:xfrm>
          <a:off x="0" y="3138654"/>
          <a:ext cx="7012370" cy="1568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>
              <a:solidFill>
                <a:srgbClr val="002060"/>
              </a:solidFill>
              <a:latin typeface="Modern Love Caps" pitchFamily="82" charset="0"/>
            </a:rPr>
            <a:t>Promouvoir la jeunesses et des projets innovants </a:t>
          </a:r>
          <a:endParaRPr lang="en-US" sz="3200" kern="1200" dirty="0">
            <a:solidFill>
              <a:srgbClr val="002060"/>
            </a:solidFill>
            <a:latin typeface="Modern Love Caps" pitchFamily="82" charset="0"/>
          </a:endParaRPr>
        </a:p>
      </dsp:txBody>
      <dsp:txXfrm>
        <a:off x="0" y="3138654"/>
        <a:ext cx="7012370" cy="15681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232750-816D-499C-9E8C-79C9BC230AD6}">
      <dsp:nvSpPr>
        <dsp:cNvPr id="0" name=""/>
        <dsp:cNvSpPr/>
      </dsp:nvSpPr>
      <dsp:spPr>
        <a:xfrm>
          <a:off x="99495" y="1052281"/>
          <a:ext cx="902007" cy="90200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20C2D2-DB65-46EB-821C-E3F9FBC8E4A1}">
      <dsp:nvSpPr>
        <dsp:cNvPr id="0" name=""/>
        <dsp:cNvSpPr/>
      </dsp:nvSpPr>
      <dsp:spPr>
        <a:xfrm>
          <a:off x="288916" y="1241703"/>
          <a:ext cx="523164" cy="5231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238591-CF09-48FF-99F1-F7B58EA1D89E}">
      <dsp:nvSpPr>
        <dsp:cNvPr id="0" name=""/>
        <dsp:cNvSpPr/>
      </dsp:nvSpPr>
      <dsp:spPr>
        <a:xfrm>
          <a:off x="1194790" y="1052281"/>
          <a:ext cx="2126160" cy="902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0" i="0" kern="1200" dirty="0"/>
            <a:t>Assistance </a:t>
          </a:r>
          <a:r>
            <a:rPr lang="fr-FR" sz="1300" b="1" i="0" kern="1200" dirty="0"/>
            <a:t>7j/7</a:t>
          </a:r>
          <a:endParaRPr lang="en-US" sz="1300" kern="1200" dirty="0"/>
        </a:p>
      </dsp:txBody>
      <dsp:txXfrm>
        <a:off x="1194790" y="1052281"/>
        <a:ext cx="2126160" cy="902007"/>
      </dsp:txXfrm>
    </dsp:sp>
    <dsp:sp modelId="{F181E589-D671-4779-B29E-7AAC46D293CF}">
      <dsp:nvSpPr>
        <dsp:cNvPr id="0" name=""/>
        <dsp:cNvSpPr/>
      </dsp:nvSpPr>
      <dsp:spPr>
        <a:xfrm>
          <a:off x="3691418" y="1052281"/>
          <a:ext cx="902007" cy="90200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63C000-7169-4D8C-96DC-EE42662CB54B}">
      <dsp:nvSpPr>
        <dsp:cNvPr id="0" name=""/>
        <dsp:cNvSpPr/>
      </dsp:nvSpPr>
      <dsp:spPr>
        <a:xfrm>
          <a:off x="3880840" y="1241703"/>
          <a:ext cx="523164" cy="52316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CAA017-057B-4FE0-B635-66AED275FD27}">
      <dsp:nvSpPr>
        <dsp:cNvPr id="0" name=""/>
        <dsp:cNvSpPr/>
      </dsp:nvSpPr>
      <dsp:spPr>
        <a:xfrm>
          <a:off x="4786713" y="1052281"/>
          <a:ext cx="2126160" cy="902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0" i="0" kern="1200" dirty="0"/>
            <a:t>Interventions </a:t>
          </a:r>
          <a:r>
            <a:rPr lang="fr-FR" sz="1300" b="1" i="0" kern="1200" dirty="0"/>
            <a:t>sur sites</a:t>
          </a:r>
          <a:r>
            <a:rPr lang="fr-FR" sz="1300" b="0" i="0" kern="1200" dirty="0"/>
            <a:t> illimitées  et </a:t>
          </a:r>
          <a:r>
            <a:rPr lang="fr-FR" sz="1300" b="1" i="0" kern="1200" dirty="0"/>
            <a:t>maintenance</a:t>
          </a:r>
          <a:endParaRPr lang="en-US" sz="1300" b="1" kern="1200" dirty="0"/>
        </a:p>
      </dsp:txBody>
      <dsp:txXfrm>
        <a:off x="4786713" y="1052281"/>
        <a:ext cx="2126160" cy="902007"/>
      </dsp:txXfrm>
    </dsp:sp>
    <dsp:sp modelId="{F8F45F40-A81D-4E7F-BDF7-7E96A29BE89B}">
      <dsp:nvSpPr>
        <dsp:cNvPr id="0" name=""/>
        <dsp:cNvSpPr/>
      </dsp:nvSpPr>
      <dsp:spPr>
        <a:xfrm>
          <a:off x="99495" y="2754841"/>
          <a:ext cx="902007" cy="90200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6E4392-EE72-43EB-BE41-42F8413CDC27}">
      <dsp:nvSpPr>
        <dsp:cNvPr id="0" name=""/>
        <dsp:cNvSpPr/>
      </dsp:nvSpPr>
      <dsp:spPr>
        <a:xfrm>
          <a:off x="288916" y="2944263"/>
          <a:ext cx="523164" cy="52316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4A7620-4F8E-4BFD-9CCD-3F1AD3C60364}">
      <dsp:nvSpPr>
        <dsp:cNvPr id="0" name=""/>
        <dsp:cNvSpPr/>
      </dsp:nvSpPr>
      <dsp:spPr>
        <a:xfrm>
          <a:off x="1194790" y="2754841"/>
          <a:ext cx="2126160" cy="902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0" i="0" kern="1200"/>
            <a:t>Hotline et télémaintenance </a:t>
          </a:r>
          <a:r>
            <a:rPr lang="fr-FR" sz="1300" b="1" i="0" kern="1200"/>
            <a:t>illimitées</a:t>
          </a:r>
          <a:endParaRPr lang="en-US" sz="1300" kern="1200"/>
        </a:p>
      </dsp:txBody>
      <dsp:txXfrm>
        <a:off x="1194790" y="2754841"/>
        <a:ext cx="2126160" cy="902007"/>
      </dsp:txXfrm>
    </dsp:sp>
    <dsp:sp modelId="{2AA74462-8D28-47BA-A787-5B480B2393BC}">
      <dsp:nvSpPr>
        <dsp:cNvPr id="0" name=""/>
        <dsp:cNvSpPr/>
      </dsp:nvSpPr>
      <dsp:spPr>
        <a:xfrm>
          <a:off x="3691418" y="2754841"/>
          <a:ext cx="902007" cy="90200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0ACDB1-42B1-4008-A0B4-49B3A9BDFE04}">
      <dsp:nvSpPr>
        <dsp:cNvPr id="0" name=""/>
        <dsp:cNvSpPr/>
      </dsp:nvSpPr>
      <dsp:spPr>
        <a:xfrm>
          <a:off x="3880840" y="2944263"/>
          <a:ext cx="523164" cy="52316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4D991A-1BBC-48EA-B9D9-E3FB2ADB822E}">
      <dsp:nvSpPr>
        <dsp:cNvPr id="0" name=""/>
        <dsp:cNvSpPr/>
      </dsp:nvSpPr>
      <dsp:spPr>
        <a:xfrm>
          <a:off x="4786713" y="2754841"/>
          <a:ext cx="2126160" cy="902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0" i="0" kern="1200"/>
            <a:t>Equipe dédiée à votre </a:t>
          </a:r>
          <a:r>
            <a:rPr lang="fr-FR" sz="1300" b="1" i="0" kern="1200"/>
            <a:t>compte</a:t>
          </a:r>
          <a:endParaRPr lang="en-US" sz="1300" kern="1200"/>
        </a:p>
      </dsp:txBody>
      <dsp:txXfrm>
        <a:off x="4786713" y="2754841"/>
        <a:ext cx="2126160" cy="9020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CAF493-42F1-8D4D-934E-40C20A0D8E59}">
      <dsp:nvSpPr>
        <dsp:cNvPr id="0" name=""/>
        <dsp:cNvSpPr/>
      </dsp:nvSpPr>
      <dsp:spPr>
        <a:xfrm>
          <a:off x="4088184" y="106786"/>
          <a:ext cx="1665780" cy="1665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b="0" i="0" kern="1200" dirty="0">
              <a:latin typeface="Modern Love Caps" pitchFamily="82" charset="0"/>
            </a:rPr>
            <a:t>Mission : La mission de SCRONET est de fournir des services informatiques de qualité supérieure pour aider les entreprises à maximiser leur productivité et à minimiser leurs coûts en mettant en place des solutions technologiques efficaces.</a:t>
          </a:r>
          <a:endParaRPr lang="en-US" sz="700" kern="1200" dirty="0">
            <a:latin typeface="Modern Love Caps" pitchFamily="82" charset="0"/>
          </a:endParaRPr>
        </a:p>
      </dsp:txBody>
      <dsp:txXfrm>
        <a:off x="4088184" y="106786"/>
        <a:ext cx="1665780" cy="1665780"/>
      </dsp:txXfrm>
    </dsp:sp>
    <dsp:sp modelId="{D4380443-348A-A946-B540-189E2C6134F3}">
      <dsp:nvSpPr>
        <dsp:cNvPr id="0" name=""/>
        <dsp:cNvSpPr/>
      </dsp:nvSpPr>
      <dsp:spPr>
        <a:xfrm>
          <a:off x="1153333" y="1713"/>
          <a:ext cx="4705703" cy="4705703"/>
        </a:xfrm>
        <a:prstGeom prst="circularArrow">
          <a:avLst>
            <a:gd name="adj1" fmla="val 6903"/>
            <a:gd name="adj2" fmla="val 465414"/>
            <a:gd name="adj3" fmla="val 549155"/>
            <a:gd name="adj4" fmla="val 20585431"/>
            <a:gd name="adj5" fmla="val 8053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5273CA-038A-2441-9FAA-ABD26A2F6903}">
      <dsp:nvSpPr>
        <dsp:cNvPr id="0" name=""/>
        <dsp:cNvSpPr/>
      </dsp:nvSpPr>
      <dsp:spPr>
        <a:xfrm>
          <a:off x="4088184" y="2936564"/>
          <a:ext cx="1665780" cy="1665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b="0" i="0" kern="1200" dirty="0">
              <a:latin typeface="Modern Love Caps" pitchFamily="82" charset="0"/>
            </a:rPr>
            <a:t>Objectifs à court terme :</a:t>
          </a:r>
          <a:br>
            <a:rPr lang="fr-FR" sz="700" b="0" i="0" kern="1200" dirty="0">
              <a:latin typeface="Modern Love Caps" pitchFamily="82" charset="0"/>
            </a:rPr>
          </a:br>
          <a:r>
            <a:rPr lang="fr-FR" sz="700" b="0" i="0" kern="1200" dirty="0">
              <a:latin typeface="Modern Love Caps" pitchFamily="82" charset="0"/>
            </a:rPr>
            <a:t>-Générer des revenus suffisants pour couvrir les coûts d'exploitation dans les six mois suivant le lancement de l'entreprise.</a:t>
          </a:r>
          <a:br>
            <a:rPr lang="fr-FR" sz="700" b="0" i="0" kern="1200" dirty="0">
              <a:latin typeface="Modern Love Caps" pitchFamily="82" charset="0"/>
            </a:rPr>
          </a:br>
          <a:r>
            <a:rPr lang="fr-FR" sz="700" b="0" i="0" kern="1200" dirty="0">
              <a:latin typeface="Modern Love Caps" pitchFamily="82" charset="0"/>
            </a:rPr>
            <a:t>-établir des relations commerciales solides avec les clients et les partenaires de l'industrie.</a:t>
          </a:r>
          <a:br>
            <a:rPr lang="fr-FR" sz="700" b="0" i="0" kern="1200" dirty="0">
              <a:latin typeface="Modern Love Caps" pitchFamily="82" charset="0"/>
            </a:rPr>
          </a:br>
          <a:r>
            <a:rPr lang="fr-FR" sz="700" b="0" i="0" kern="1200" dirty="0">
              <a:latin typeface="Modern Love Caps" pitchFamily="82" charset="0"/>
            </a:rPr>
            <a:t>-Créer une équipe de professionnels expérimentés pour gérer et développer l'entreprise</a:t>
          </a:r>
          <a:r>
            <a:rPr lang="fr-FR" sz="700" b="0" i="0" kern="1200" dirty="0"/>
            <a:t>.</a:t>
          </a:r>
          <a:endParaRPr lang="en-US" sz="700" kern="1200" dirty="0"/>
        </a:p>
      </dsp:txBody>
      <dsp:txXfrm>
        <a:off x="4088184" y="2936564"/>
        <a:ext cx="1665780" cy="1665780"/>
      </dsp:txXfrm>
    </dsp:sp>
    <dsp:sp modelId="{622EB228-89D8-1A42-9450-E9EE84935809}">
      <dsp:nvSpPr>
        <dsp:cNvPr id="0" name=""/>
        <dsp:cNvSpPr/>
      </dsp:nvSpPr>
      <dsp:spPr>
        <a:xfrm>
          <a:off x="1153333" y="1713"/>
          <a:ext cx="4705703" cy="4705703"/>
        </a:xfrm>
        <a:prstGeom prst="circularArrow">
          <a:avLst>
            <a:gd name="adj1" fmla="val 6903"/>
            <a:gd name="adj2" fmla="val 465414"/>
            <a:gd name="adj3" fmla="val 5949155"/>
            <a:gd name="adj4" fmla="val 4385431"/>
            <a:gd name="adj5" fmla="val 8053"/>
          </a:avLst>
        </a:prstGeom>
        <a:solidFill>
          <a:schemeClr val="accent5">
            <a:hueOff val="-498966"/>
            <a:satOff val="225"/>
            <a:lumOff val="-2352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2BC1E2-5D02-414F-91FB-44BFBCA17917}">
      <dsp:nvSpPr>
        <dsp:cNvPr id="0" name=""/>
        <dsp:cNvSpPr/>
      </dsp:nvSpPr>
      <dsp:spPr>
        <a:xfrm>
          <a:off x="1258405" y="2936564"/>
          <a:ext cx="1665780" cy="1665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b="0" i="0" kern="1200" dirty="0">
              <a:latin typeface="Modern Love Caps" pitchFamily="82" charset="0"/>
            </a:rPr>
            <a:t>Objectifs à long terme :</a:t>
          </a:r>
          <a:br>
            <a:rPr lang="fr-FR" sz="700" b="0" i="0" kern="1200" dirty="0">
              <a:latin typeface="Modern Love Caps" pitchFamily="82" charset="0"/>
            </a:rPr>
          </a:br>
          <a:r>
            <a:rPr lang="fr-FR" sz="700" b="0" i="0" kern="1200" dirty="0">
              <a:latin typeface="Modern Love Caps" pitchFamily="82" charset="0"/>
            </a:rPr>
            <a:t>-Devenir un leader reconnu dans le domaine des services informatiques en augmentant la part de marché de l'entreprise.</a:t>
          </a:r>
          <a:br>
            <a:rPr lang="fr-FR" sz="700" b="0" i="0" kern="1200" dirty="0">
              <a:latin typeface="Modern Love Caps" pitchFamily="82" charset="0"/>
            </a:rPr>
          </a:br>
          <a:r>
            <a:rPr lang="fr-FR" sz="700" b="0" i="0" kern="1200" dirty="0">
              <a:latin typeface="Modern Love Caps" pitchFamily="82" charset="0"/>
            </a:rPr>
            <a:t>-Développer et offrir de nouveaux services pour répondre aux besoins changeants des clients.</a:t>
          </a:r>
          <a:br>
            <a:rPr lang="fr-FR" sz="700" b="0" i="0" kern="1200" dirty="0">
              <a:latin typeface="Modern Love Caps" pitchFamily="82" charset="0"/>
            </a:rPr>
          </a:br>
          <a:r>
            <a:rPr lang="fr-FR" sz="700" b="0" i="0" kern="1200" dirty="0">
              <a:latin typeface="Modern Love Caps" pitchFamily="82" charset="0"/>
            </a:rPr>
            <a:t>-Expansion géographique en ouvrant des bureaux dans d'autres régions ou pays</a:t>
          </a:r>
          <a:endParaRPr lang="en-US" sz="700" kern="1200" dirty="0">
            <a:latin typeface="Modern Love Caps" pitchFamily="82" charset="0"/>
          </a:endParaRPr>
        </a:p>
      </dsp:txBody>
      <dsp:txXfrm>
        <a:off x="1258405" y="2936564"/>
        <a:ext cx="1665780" cy="1665780"/>
      </dsp:txXfrm>
    </dsp:sp>
    <dsp:sp modelId="{E85B582B-B475-B24A-9E3F-B0E2D7C97233}">
      <dsp:nvSpPr>
        <dsp:cNvPr id="0" name=""/>
        <dsp:cNvSpPr/>
      </dsp:nvSpPr>
      <dsp:spPr>
        <a:xfrm>
          <a:off x="1153333" y="1713"/>
          <a:ext cx="4705703" cy="4705703"/>
        </a:xfrm>
        <a:prstGeom prst="circularArrow">
          <a:avLst>
            <a:gd name="adj1" fmla="val 6903"/>
            <a:gd name="adj2" fmla="val 465414"/>
            <a:gd name="adj3" fmla="val 11349155"/>
            <a:gd name="adj4" fmla="val 9785431"/>
            <a:gd name="adj5" fmla="val 8053"/>
          </a:avLst>
        </a:prstGeom>
        <a:solidFill>
          <a:schemeClr val="accent5">
            <a:hueOff val="-997933"/>
            <a:satOff val="449"/>
            <a:lumOff val="-4705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A9F3B1-C823-9545-822D-83DD90E94BAD}">
      <dsp:nvSpPr>
        <dsp:cNvPr id="0" name=""/>
        <dsp:cNvSpPr/>
      </dsp:nvSpPr>
      <dsp:spPr>
        <a:xfrm>
          <a:off x="1258405" y="106786"/>
          <a:ext cx="1665780" cy="1665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b="0" i="0" kern="1200" dirty="0">
              <a:latin typeface="Modern Love Caps" pitchFamily="82" charset="0"/>
            </a:rPr>
            <a:t>Marché cible : Les entreprises de toutes tailles et de tous secteurs qui cherchent à maximiser leur productivité et à minimiser leurs coûts en mettant en place des solutions technologiques efficaces</a:t>
          </a:r>
          <a:r>
            <a:rPr lang="fr-FR" sz="700" b="0" i="0" kern="1200" dirty="0"/>
            <a:t>.</a:t>
          </a:r>
          <a:endParaRPr lang="en-US" sz="700" kern="1200" dirty="0"/>
        </a:p>
      </dsp:txBody>
      <dsp:txXfrm>
        <a:off x="1258405" y="106786"/>
        <a:ext cx="1665780" cy="1665780"/>
      </dsp:txXfrm>
    </dsp:sp>
    <dsp:sp modelId="{676B60FF-2A18-474A-A7DA-8CF937A9E2BB}">
      <dsp:nvSpPr>
        <dsp:cNvPr id="0" name=""/>
        <dsp:cNvSpPr/>
      </dsp:nvSpPr>
      <dsp:spPr>
        <a:xfrm>
          <a:off x="1153333" y="1713"/>
          <a:ext cx="4705703" cy="4705703"/>
        </a:xfrm>
        <a:prstGeom prst="circularArrow">
          <a:avLst>
            <a:gd name="adj1" fmla="val 6903"/>
            <a:gd name="adj2" fmla="val 465414"/>
            <a:gd name="adj3" fmla="val 16749155"/>
            <a:gd name="adj4" fmla="val 15185431"/>
            <a:gd name="adj5" fmla="val 8053"/>
          </a:avLst>
        </a:prstGeom>
        <a:solidFill>
          <a:schemeClr val="accent5">
            <a:hueOff val="-1496899"/>
            <a:satOff val="674"/>
            <a:lumOff val="-7057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1/11/23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809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69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1/11/23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0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1/11/23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193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1/11/23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24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262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1/11/23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911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1/11/23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892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1/11/23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58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1/11/23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30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05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94058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rt circulaire 3D au néon">
            <a:extLst>
              <a:ext uri="{FF2B5EF4-FFF2-40B4-BE49-F238E27FC236}">
                <a16:creationId xmlns:a16="http://schemas.microsoft.com/office/drawing/2014/main" id="{598071DA-EDB2-5B64-EBE1-7268B232DF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329"/>
          <a:stretch/>
        </p:blipFill>
        <p:spPr>
          <a:xfrm>
            <a:off x="20" y="0"/>
            <a:ext cx="12191980" cy="7141336"/>
          </a:xfrm>
          <a:prstGeom prst="rect">
            <a:avLst/>
          </a:prstGeom>
        </p:spPr>
      </p:pic>
      <p:sp>
        <p:nvSpPr>
          <p:cNvPr id="19" name="Rectangle 1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612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612" y="601201"/>
            <a:ext cx="3702134" cy="5791132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C0FFC7-C99A-E4C3-45E1-305FE695E8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8345" y="1524001"/>
            <a:ext cx="3208866" cy="3478384"/>
          </a:xfrm>
        </p:spPr>
        <p:txBody>
          <a:bodyPr>
            <a:normAutofit fontScale="90000"/>
          </a:bodyPr>
          <a:lstStyle/>
          <a:p>
            <a:br>
              <a:rPr lang="fr-FR" dirty="0">
                <a:solidFill>
                  <a:srgbClr val="FFFFFF"/>
                </a:solidFill>
              </a:rPr>
            </a:br>
            <a:br>
              <a:rPr lang="fr-FR" dirty="0">
                <a:solidFill>
                  <a:srgbClr val="FFFFFF"/>
                </a:solidFill>
              </a:rPr>
            </a:br>
            <a:br>
              <a:rPr lang="fr-FR" dirty="0">
                <a:solidFill>
                  <a:srgbClr val="FFFFFF"/>
                </a:solidFill>
              </a:rPr>
            </a:br>
            <a:r>
              <a:rPr lang="fr-FR" dirty="0">
                <a:solidFill>
                  <a:srgbClr val="FFFFFF"/>
                </a:solidFill>
              </a:rPr>
              <a:t>AP1 </a:t>
            </a:r>
            <a:br>
              <a:rPr lang="fr-FR" dirty="0">
                <a:solidFill>
                  <a:srgbClr val="FFFFFF"/>
                </a:solidFill>
              </a:rPr>
            </a:br>
            <a:br>
              <a:rPr lang="fr-FR" dirty="0">
                <a:solidFill>
                  <a:srgbClr val="FFFFFF"/>
                </a:solidFill>
              </a:rPr>
            </a:br>
            <a:br>
              <a:rPr lang="fr-FR" dirty="0">
                <a:solidFill>
                  <a:srgbClr val="FFFFFF"/>
                </a:solidFill>
              </a:rPr>
            </a:br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3B33C01-E04B-41A7-7A8F-DBE1CB51D6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8345" y="5145513"/>
            <a:ext cx="3208866" cy="738820"/>
          </a:xfrm>
        </p:spPr>
        <p:txBody>
          <a:bodyPr>
            <a:normAutofit fontScale="25000" lnSpcReduction="20000"/>
          </a:bodyPr>
          <a:lstStyle/>
          <a:p>
            <a:r>
              <a:rPr lang="fr-FR" sz="3400" dirty="0" err="1">
                <a:solidFill>
                  <a:srgbClr val="FFFFFF">
                    <a:alpha val="75000"/>
                  </a:srgbClr>
                </a:solidFill>
                <a:latin typeface="Modern Love Caps" pitchFamily="82" charset="0"/>
              </a:rPr>
              <a:t>Kelian</a:t>
            </a:r>
            <a:r>
              <a:rPr lang="fr-FR" sz="3400" dirty="0">
                <a:solidFill>
                  <a:srgbClr val="FFFFFF">
                    <a:alpha val="75000"/>
                  </a:srgbClr>
                </a:solidFill>
                <a:latin typeface="Modern Love Caps" pitchFamily="82" charset="0"/>
              </a:rPr>
              <a:t> </a:t>
            </a:r>
            <a:r>
              <a:rPr lang="fr-FR" sz="3400" dirty="0" err="1">
                <a:solidFill>
                  <a:srgbClr val="FFFFFF">
                    <a:alpha val="75000"/>
                  </a:srgbClr>
                </a:solidFill>
                <a:latin typeface="Modern Love Caps" pitchFamily="82" charset="0"/>
              </a:rPr>
              <a:t>kasongo</a:t>
            </a:r>
            <a:endParaRPr lang="fr-FR" sz="3400" dirty="0">
              <a:solidFill>
                <a:srgbClr val="FFFFFF">
                  <a:alpha val="75000"/>
                </a:srgbClr>
              </a:solidFill>
              <a:latin typeface="Modern Love Caps" pitchFamily="82" charset="0"/>
            </a:endParaRPr>
          </a:p>
          <a:p>
            <a:r>
              <a:rPr lang="fr-FR" sz="3400" dirty="0">
                <a:solidFill>
                  <a:srgbClr val="FFFFFF">
                    <a:alpha val="75000"/>
                  </a:srgbClr>
                </a:solidFill>
                <a:latin typeface="Modern Love Caps" pitchFamily="82" charset="0"/>
              </a:rPr>
              <a:t>Alex </a:t>
            </a:r>
            <a:r>
              <a:rPr lang="fr-FR" sz="3400" dirty="0" err="1">
                <a:solidFill>
                  <a:srgbClr val="FFFFFF">
                    <a:alpha val="75000"/>
                  </a:srgbClr>
                </a:solidFill>
                <a:latin typeface="Modern Love Caps" pitchFamily="82" charset="0"/>
              </a:rPr>
              <a:t>demirci</a:t>
            </a:r>
            <a:endParaRPr lang="fr-FR" sz="3400" dirty="0">
              <a:solidFill>
                <a:srgbClr val="FFFFFF">
                  <a:alpha val="75000"/>
                </a:srgbClr>
              </a:solidFill>
              <a:latin typeface="Modern Love Caps" pitchFamily="82" charset="0"/>
            </a:endParaRPr>
          </a:p>
          <a:p>
            <a:r>
              <a:rPr lang="fr-FR" sz="3400" dirty="0">
                <a:solidFill>
                  <a:srgbClr val="FFFFFF">
                    <a:alpha val="75000"/>
                  </a:srgbClr>
                </a:solidFill>
                <a:latin typeface="Modern Love Caps" pitchFamily="82" charset="0"/>
              </a:rPr>
              <a:t>Guillaume le </a:t>
            </a:r>
            <a:r>
              <a:rPr lang="fr-FR" sz="3400" dirty="0" err="1">
                <a:solidFill>
                  <a:srgbClr val="FFFFFF">
                    <a:alpha val="75000"/>
                  </a:srgbClr>
                </a:solidFill>
                <a:latin typeface="Modern Love Caps" pitchFamily="82" charset="0"/>
              </a:rPr>
              <a:t>dez</a:t>
            </a:r>
            <a:endParaRPr lang="fr-FR" sz="3400" dirty="0">
              <a:solidFill>
                <a:srgbClr val="FFFFFF">
                  <a:alpha val="75000"/>
                </a:srgbClr>
              </a:solidFill>
              <a:latin typeface="Modern Love Caps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674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8C266B9D-DC87-430A-8D3A-2E83639A1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54B162D-1BD7-41E0-844F-F94AE2CE2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264404B-1C0F-4383-8FC3-A3E3264AA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9F5C88-C232-4D01-8DB1-8A0C673DD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45B374F-841D-A6B3-0BA6-AFC823A5A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364" y="599724"/>
            <a:ext cx="3674478" cy="5200321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1EEE7F17-8E08-4C69-8E22-661908E6D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873675"/>
            <a:ext cx="11296733" cy="51689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8831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AB2E8796-2108-0325-20CC-3CD6098EF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389" y="599724"/>
            <a:ext cx="4018429" cy="5200321"/>
          </a:xfrm>
          <a:prstGeom prst="rect">
            <a:avLst/>
          </a:prstGeom>
        </p:spPr>
      </p:pic>
      <p:sp>
        <p:nvSpPr>
          <p:cNvPr id="8" name="Titre 7">
            <a:extLst>
              <a:ext uri="{FF2B5EF4-FFF2-40B4-BE49-F238E27FC236}">
                <a16:creationId xmlns:a16="http://schemas.microsoft.com/office/drawing/2014/main" id="{8F636C4A-BB2E-FFA9-52B3-5953362A6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42808" y="14296236"/>
            <a:ext cx="11029616" cy="1188720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8088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able&#10;&#10;Description générée automatiquement">
            <a:extLst>
              <a:ext uri="{FF2B5EF4-FFF2-40B4-BE49-F238E27FC236}">
                <a16:creationId xmlns:a16="http://schemas.microsoft.com/office/drawing/2014/main" id="{063D57CB-D7EF-A734-4C83-DB963D12A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364" y="1705752"/>
            <a:ext cx="9597061" cy="344649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8F4C557-1B9B-429E-D6C6-A0A04CB12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0188" y="1258303"/>
            <a:ext cx="2789237" cy="44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141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6A2E58-960A-9EEC-FE2A-AFF20BB56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732" y="877824"/>
            <a:ext cx="3807042" cy="537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813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D20A2C6-219B-AED1-DB53-6F767D290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0550" y="2534126"/>
            <a:ext cx="8470900" cy="1358900"/>
          </a:xfrm>
        </p:spPr>
      </p:pic>
    </p:spTree>
    <p:extLst>
      <p:ext uri="{BB962C8B-B14F-4D97-AF65-F5344CB8AC3E}">
        <p14:creationId xmlns:p14="http://schemas.microsoft.com/office/powerpoint/2010/main" val="3070820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6363762-C207-03D3-C73C-8CB23910F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rgbClr val="002060"/>
                </a:solidFill>
                <a:latin typeface="Modern Love Caps" panose="020F0502020204030204" pitchFamily="34" charset="0"/>
                <a:cs typeface="Modern Love Caps" panose="020F0502020204030204" pitchFamily="34" charset="0"/>
              </a:rPr>
              <a:t>SCRONET</a:t>
            </a:r>
            <a:br>
              <a:rPr lang="fr-FR" dirty="0">
                <a:solidFill>
                  <a:srgbClr val="002060"/>
                </a:solidFill>
                <a:latin typeface="Modern Love Caps" panose="020F0502020204030204" pitchFamily="34" charset="0"/>
                <a:cs typeface="Modern Love Caps" panose="020F0502020204030204" pitchFamily="34" charset="0"/>
              </a:rPr>
            </a:br>
            <a:r>
              <a:rPr lang="fr-FR" dirty="0">
                <a:solidFill>
                  <a:srgbClr val="002060"/>
                </a:solidFill>
                <a:latin typeface="Modern Love Caps" panose="020F0502020204030204" pitchFamily="34" charset="0"/>
                <a:cs typeface="Modern Love Caps" panose="020F0502020204030204" pitchFamily="34" charset="0"/>
              </a:rPr>
              <a:t>Votre partenaire informatique de choix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2B88DB-DD00-854E-676C-3EAC3745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r>
              <a:rPr lang="fr-FR" sz="3200" dirty="0">
                <a:solidFill>
                  <a:srgbClr val="002060"/>
                </a:solidFill>
                <a:latin typeface="Modern Love Caps" pitchFamily="82" charset="0"/>
              </a:rPr>
              <a:t>Travail d’équipe</a:t>
            </a:r>
          </a:p>
          <a:p>
            <a:r>
              <a:rPr lang="fr-FR" sz="3200" dirty="0">
                <a:solidFill>
                  <a:srgbClr val="002060"/>
                </a:solidFill>
                <a:latin typeface="Modern Love Caps" pitchFamily="82" charset="0"/>
              </a:rPr>
              <a:t>Faire confiance aux jeunes </a:t>
            </a:r>
          </a:p>
          <a:p>
            <a:r>
              <a:rPr lang="fr-FR" sz="3200" dirty="0">
                <a:solidFill>
                  <a:srgbClr val="002060"/>
                </a:solidFill>
                <a:latin typeface="Modern Love Caps" pitchFamily="82" charset="0"/>
              </a:rPr>
              <a:t>Collaborer efficacement </a:t>
            </a:r>
          </a:p>
          <a:p>
            <a:r>
              <a:rPr lang="fr-FR" sz="3200" dirty="0">
                <a:solidFill>
                  <a:srgbClr val="002060"/>
                </a:solidFill>
                <a:latin typeface="Modern Love Caps" pitchFamily="82" charset="0"/>
              </a:rPr>
              <a:t>DEPANNAGE EFFICACE</a:t>
            </a:r>
          </a:p>
          <a:p>
            <a:r>
              <a:rPr lang="fr-FR" sz="3200" dirty="0">
                <a:solidFill>
                  <a:srgbClr val="002060"/>
                </a:solidFill>
                <a:latin typeface="Modern Love Caps" pitchFamily="82" charset="0"/>
              </a:rPr>
              <a:t>On peut </a:t>
            </a:r>
            <a:r>
              <a:rPr lang="fr-FR" sz="3200" dirty="0" err="1">
                <a:solidFill>
                  <a:srgbClr val="002060"/>
                </a:solidFill>
                <a:latin typeface="Modern Love Caps" pitchFamily="82" charset="0"/>
              </a:rPr>
              <a:t>etre</a:t>
            </a:r>
            <a:r>
              <a:rPr lang="fr-FR" sz="3200" dirty="0">
                <a:solidFill>
                  <a:srgbClr val="002060"/>
                </a:solidFill>
                <a:latin typeface="Modern Love Caps" pitchFamily="82" charset="0"/>
              </a:rPr>
              <a:t> sérieux sans porter de cravate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9275488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43B05A4-157F-403C-939A-ED1B6A0A0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E90CD09-72B3-781A-FCF9-8A54547BE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507414"/>
            <a:ext cx="5120255" cy="3903332"/>
          </a:xfrm>
        </p:spPr>
        <p:txBody>
          <a:bodyPr anchor="t">
            <a:normAutofit/>
          </a:bodyPr>
          <a:lstStyle/>
          <a:p>
            <a:r>
              <a:rPr lang="fr-FR" sz="4000" dirty="0">
                <a:solidFill>
                  <a:srgbClr val="002060"/>
                </a:solidFill>
                <a:latin typeface="Modern Love Caps" pitchFamily="82" charset="0"/>
              </a:rPr>
              <a:t>SOMMAIRE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8CCE107-A70B-4916-9A0B-751C70B9B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A925BC7-7CC5-4A0C-9B3D-8829EBF28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4244340" y="3329711"/>
            <a:ext cx="3703320" cy="5872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F2C8DA-0FAD-7C3E-2979-CC714F57F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1743" y="1507415"/>
            <a:ext cx="4819091" cy="3903331"/>
          </a:xfrm>
          <a:ln w="57150">
            <a:noFill/>
          </a:ln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sz="2000" dirty="0">
                <a:solidFill>
                  <a:srgbClr val="002060"/>
                </a:solidFill>
                <a:latin typeface="Modern Love Caps" pitchFamily="82" charset="0"/>
              </a:rPr>
              <a:t>PRESENTATION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002060"/>
                </a:solidFill>
                <a:latin typeface="Modern Love Caps" pitchFamily="82" charset="0"/>
              </a:rPr>
              <a:t>LES MEMBRES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002060"/>
                </a:solidFill>
                <a:latin typeface="Modern Love Caps" pitchFamily="82" charset="0"/>
              </a:rPr>
              <a:t>LES AMBITIONS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002060"/>
                </a:solidFill>
                <a:latin typeface="Modern Love Caps" pitchFamily="82" charset="0"/>
              </a:rPr>
              <a:t>LES SERVICES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002060"/>
                </a:solidFill>
                <a:latin typeface="Modern Love Caps" pitchFamily="82" charset="0"/>
              </a:rPr>
              <a:t>BUSINESS PLAN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E67D916-28C7-4965-BA3C-287FB8579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28970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16">
            <a:extLst>
              <a:ext uri="{FF2B5EF4-FFF2-40B4-BE49-F238E27FC236}">
                <a16:creationId xmlns:a16="http://schemas.microsoft.com/office/drawing/2014/main" id="{A43B05A4-157F-403C-939A-ED1B6A0A0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05D45C0-816F-34D6-7796-AE7D6CDC8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1169" y="2727708"/>
            <a:ext cx="4219408" cy="3150311"/>
          </a:xfrm>
        </p:spPr>
        <p:txBody>
          <a:bodyPr anchor="t">
            <a:normAutofit/>
          </a:bodyPr>
          <a:lstStyle/>
          <a:p>
            <a:r>
              <a:rPr lang="fr-FR" sz="4000" dirty="0">
                <a:solidFill>
                  <a:srgbClr val="002060"/>
                </a:solidFill>
                <a:latin typeface="Modern Love Caps" pitchFamily="82" charset="0"/>
              </a:rPr>
              <a:t>Présentation</a:t>
            </a:r>
          </a:p>
        </p:txBody>
      </p:sp>
      <p:sp>
        <p:nvSpPr>
          <p:cNvPr id="37" name="Rectangle 18">
            <a:extLst>
              <a:ext uri="{FF2B5EF4-FFF2-40B4-BE49-F238E27FC236}">
                <a16:creationId xmlns:a16="http://schemas.microsoft.com/office/drawing/2014/main" id="{E8CCE107-A70B-4916-9A0B-751C70B9B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20">
            <a:extLst>
              <a:ext uri="{FF2B5EF4-FFF2-40B4-BE49-F238E27FC236}">
                <a16:creationId xmlns:a16="http://schemas.microsoft.com/office/drawing/2014/main" id="{9A925BC7-7CC5-4A0C-9B3D-8829EBF28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4244340" y="3329711"/>
            <a:ext cx="3703320" cy="5872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Espace réservé du contenu 2">
            <a:extLst>
              <a:ext uri="{FF2B5EF4-FFF2-40B4-BE49-F238E27FC236}">
                <a16:creationId xmlns:a16="http://schemas.microsoft.com/office/drawing/2014/main" id="{322572CB-AA2B-2CB6-D90E-C49453B38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1743" y="1507415"/>
            <a:ext cx="4819091" cy="3903331"/>
          </a:xfrm>
          <a:ln w="5715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fr-FR" sz="2000" dirty="0">
                <a:solidFill>
                  <a:srgbClr val="002060"/>
                </a:solidFill>
                <a:latin typeface="Modern Love Caps" pitchFamily="82" charset="0"/>
              </a:rPr>
              <a:t>Création : 2015</a:t>
            </a:r>
          </a:p>
          <a:p>
            <a:pPr>
              <a:lnSpc>
                <a:spcPct val="100000"/>
              </a:lnSpc>
            </a:pPr>
            <a:r>
              <a:rPr lang="fr-FR" sz="2000" dirty="0">
                <a:solidFill>
                  <a:srgbClr val="002060"/>
                </a:solidFill>
                <a:latin typeface="Modern Love Caps" pitchFamily="82" charset="0"/>
              </a:rPr>
              <a:t>Lieu : PARIS</a:t>
            </a:r>
          </a:p>
          <a:p>
            <a:pPr>
              <a:lnSpc>
                <a:spcPct val="100000"/>
              </a:lnSpc>
            </a:pPr>
            <a:r>
              <a:rPr lang="fr-FR" sz="2000" dirty="0">
                <a:solidFill>
                  <a:srgbClr val="002060"/>
                </a:solidFill>
                <a:latin typeface="Modern Love Caps" pitchFamily="82" charset="0"/>
              </a:rPr>
              <a:t>Type de </a:t>
            </a:r>
            <a:r>
              <a:rPr lang="fr-FR" sz="2000" dirty="0" err="1">
                <a:solidFill>
                  <a:srgbClr val="002060"/>
                </a:solidFill>
                <a:latin typeface="Modern Love Caps" pitchFamily="82" charset="0"/>
              </a:rPr>
              <a:t>societe</a:t>
            </a:r>
            <a:r>
              <a:rPr lang="fr-FR" sz="2000" dirty="0">
                <a:solidFill>
                  <a:srgbClr val="002060"/>
                </a:solidFill>
                <a:latin typeface="Modern Love Caps" pitchFamily="82" charset="0"/>
              </a:rPr>
              <a:t> : SARL , Entreprise privé</a:t>
            </a:r>
          </a:p>
          <a:p>
            <a:pPr>
              <a:lnSpc>
                <a:spcPct val="100000"/>
              </a:lnSpc>
            </a:pPr>
            <a:r>
              <a:rPr lang="fr-FR" sz="2000" dirty="0">
                <a:solidFill>
                  <a:srgbClr val="002060"/>
                </a:solidFill>
                <a:latin typeface="Modern Love Caps" pitchFamily="82" charset="0"/>
              </a:rPr>
              <a:t>Services : Installation d’administration réseau , Services de développement d’entreprise  </a:t>
            </a:r>
          </a:p>
          <a:p>
            <a:pPr>
              <a:lnSpc>
                <a:spcPct val="100000"/>
              </a:lnSpc>
            </a:pPr>
            <a:r>
              <a:rPr lang="fr-FR" sz="2000" dirty="0">
                <a:solidFill>
                  <a:srgbClr val="002060"/>
                </a:solidFill>
                <a:latin typeface="Modern Love Caps" pitchFamily="82" charset="0"/>
              </a:rPr>
              <a:t>Capitale social :  1 500 000$</a:t>
            </a:r>
          </a:p>
          <a:p>
            <a:pPr>
              <a:lnSpc>
                <a:spcPct val="100000"/>
              </a:lnSpc>
            </a:pPr>
            <a:r>
              <a:rPr lang="fr-FR" sz="2000" dirty="0">
                <a:solidFill>
                  <a:srgbClr val="002060"/>
                </a:solidFill>
                <a:latin typeface="Modern Love Caps" pitchFamily="82" charset="0"/>
              </a:rPr>
              <a:t>N° SIREN : 178 456 908</a:t>
            </a:r>
          </a:p>
          <a:p>
            <a:pPr>
              <a:lnSpc>
                <a:spcPct val="100000"/>
              </a:lnSpc>
            </a:pPr>
            <a:r>
              <a:rPr lang="fr-FR" sz="2000" dirty="0">
                <a:solidFill>
                  <a:srgbClr val="002060"/>
                </a:solidFill>
                <a:latin typeface="Modern Love Caps" pitchFamily="82" charset="0"/>
              </a:rPr>
              <a:t>N° SIRET : </a:t>
            </a:r>
            <a:r>
              <a:rPr lang="fr-FR" sz="2000" b="1" dirty="0">
                <a:solidFill>
                  <a:srgbClr val="002060"/>
                </a:solidFill>
                <a:effectLst/>
                <a:latin typeface="Modern Love Caps" pitchFamily="82" charset="0"/>
                <a:ea typeface="Arial" panose="020B0604020202020204" pitchFamily="34" charset="0"/>
              </a:rPr>
              <a:t>134 546 907 00045</a:t>
            </a:r>
            <a:r>
              <a:rPr lang="fr-FR" sz="2000" dirty="0">
                <a:solidFill>
                  <a:srgbClr val="002060"/>
                </a:solidFill>
                <a:effectLst/>
                <a:latin typeface="Modern Love Caps" pitchFamily="82" charset="0"/>
              </a:rPr>
              <a:t> </a:t>
            </a:r>
            <a:endParaRPr lang="fr-FR" sz="2000" dirty="0">
              <a:solidFill>
                <a:srgbClr val="002060"/>
              </a:solidFill>
              <a:latin typeface="Modern Love Caps" pitchFamily="82" charset="0"/>
            </a:endParaRPr>
          </a:p>
        </p:txBody>
      </p:sp>
      <p:sp>
        <p:nvSpPr>
          <p:cNvPr id="40" name="Rectangle 22">
            <a:extLst>
              <a:ext uri="{FF2B5EF4-FFF2-40B4-BE49-F238E27FC236}">
                <a16:creationId xmlns:a16="http://schemas.microsoft.com/office/drawing/2014/main" id="{6E67D916-28C7-4965-BA3C-287FB8579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536249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28CC1C-B34F-3A08-46F6-DD2875CCA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>
                <a:solidFill>
                  <a:schemeClr val="accent5">
                    <a:lumMod val="50000"/>
                  </a:schemeClr>
                </a:solidFill>
                <a:latin typeface="Modern Love Caps" pitchFamily="82" charset="0"/>
              </a:rPr>
              <a:t>LES MEMBRES DE DIVISION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CFF75AF-ABBF-EAD0-743A-70F7C9F11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5" y="2250892"/>
            <a:ext cx="3605044" cy="3610159"/>
          </a:xfrm>
        </p:spPr>
        <p:txBody>
          <a:bodyPr/>
          <a:lstStyle/>
          <a:p>
            <a:r>
              <a:rPr lang="fr-FR" b="1" dirty="0">
                <a:solidFill>
                  <a:srgbClr val="002060"/>
                </a:solidFill>
                <a:latin typeface="Modern Love Caps" pitchFamily="82" charset="0"/>
              </a:rPr>
              <a:t>        Capitaine de division </a:t>
            </a:r>
          </a:p>
          <a:p>
            <a:r>
              <a:rPr lang="fr-FR" dirty="0">
                <a:solidFill>
                  <a:srgbClr val="002060"/>
                </a:solidFill>
                <a:latin typeface="Modern Love Caps" pitchFamily="82" charset="0"/>
              </a:rPr>
              <a:t>Directeur : Alex </a:t>
            </a:r>
            <a:r>
              <a:rPr lang="fr-FR" dirty="0" err="1">
                <a:solidFill>
                  <a:srgbClr val="002060"/>
                </a:solidFill>
                <a:latin typeface="Modern Love Caps" pitchFamily="82" charset="0"/>
              </a:rPr>
              <a:t>Demirci</a:t>
            </a:r>
            <a:endParaRPr lang="fr-FR" dirty="0">
              <a:solidFill>
                <a:srgbClr val="002060"/>
              </a:solidFill>
              <a:latin typeface="Modern Love Caps" pitchFamily="82" charset="0"/>
            </a:endParaRPr>
          </a:p>
          <a:p>
            <a:r>
              <a:rPr lang="fr-FR" dirty="0">
                <a:solidFill>
                  <a:srgbClr val="002060"/>
                </a:solidFill>
                <a:latin typeface="Modern Love Caps" pitchFamily="82" charset="0"/>
              </a:rPr>
              <a:t>S’occupe de réunir et de manager les moyens techniques financiers de sa firme</a:t>
            </a:r>
          </a:p>
          <a:p>
            <a:r>
              <a:rPr lang="fr-FR" dirty="0">
                <a:solidFill>
                  <a:srgbClr val="002060"/>
                </a:solidFill>
                <a:latin typeface="Modern Love Caps" pitchFamily="82" charset="0"/>
              </a:rPr>
              <a:t>Très Haut gradé                </a:t>
            </a:r>
          </a:p>
          <a:p>
            <a:r>
              <a:rPr lang="fr-FR" dirty="0">
                <a:solidFill>
                  <a:srgbClr val="002060"/>
                </a:solidFill>
                <a:latin typeface="Modern Love Caps" pitchFamily="82" charset="0"/>
              </a:rPr>
              <a:t>Salaire : 120 000$/an                                                                                                                                                      </a:t>
            </a:r>
          </a:p>
          <a:p>
            <a:r>
              <a:rPr lang="fr-FR" dirty="0">
                <a:latin typeface="Modern Love Caps" pitchFamily="82" charset="0"/>
              </a:rPr>
              <a:t>CDI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7C3CA2D-2388-F9DA-9881-9B1F8ED1D6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05607" y="2282643"/>
            <a:ext cx="3605044" cy="3610159"/>
          </a:xfrm>
        </p:spPr>
        <p:txBody>
          <a:bodyPr/>
          <a:lstStyle/>
          <a:p>
            <a:r>
              <a:rPr lang="fr-FR" sz="1800" b="1" dirty="0">
                <a:solidFill>
                  <a:srgbClr val="002060"/>
                </a:solidFill>
                <a:latin typeface="Modern Love Caps" pitchFamily="82" charset="0"/>
              </a:rPr>
              <a:t> 3 Lieutenant de Division</a:t>
            </a:r>
          </a:p>
          <a:p>
            <a:r>
              <a:rPr lang="fr-FR" sz="1800" dirty="0">
                <a:solidFill>
                  <a:srgbClr val="002060"/>
                </a:solidFill>
                <a:latin typeface="Modern Love Caps" pitchFamily="82" charset="0"/>
              </a:rPr>
              <a:t>Technicien : Guillaume le Dez</a:t>
            </a:r>
          </a:p>
          <a:p>
            <a:r>
              <a:rPr lang="fr-FR" b="0" i="0" u="none" strike="noStrike" dirty="0">
                <a:solidFill>
                  <a:srgbClr val="002060"/>
                </a:solidFill>
                <a:effectLst/>
                <a:latin typeface="Modern Love Caps" pitchFamily="82" charset="0"/>
              </a:rPr>
              <a:t> </a:t>
            </a:r>
            <a:r>
              <a:rPr lang="fr-FR" sz="1600" dirty="0">
                <a:solidFill>
                  <a:srgbClr val="002060"/>
                </a:solidFill>
                <a:latin typeface="Modern Love Caps" pitchFamily="82" charset="0"/>
              </a:rPr>
              <a:t>T</a:t>
            </a:r>
            <a:r>
              <a:rPr lang="fr-FR" sz="1600" b="0" i="0" u="none" strike="noStrike" dirty="0">
                <a:solidFill>
                  <a:srgbClr val="002060"/>
                </a:solidFill>
                <a:effectLst/>
                <a:latin typeface="Modern Love Caps" pitchFamily="82" charset="0"/>
              </a:rPr>
              <a:t>echnicien informatique, appelé aussi technicien de maintenance informatique, gère tout le parc informatique d’une entreprise.</a:t>
            </a:r>
            <a:endParaRPr lang="fr-FR" sz="1600" dirty="0">
              <a:solidFill>
                <a:srgbClr val="002060"/>
              </a:solidFill>
              <a:latin typeface="Modern Love Caps" pitchFamily="82" charset="0"/>
            </a:endParaRPr>
          </a:p>
          <a:p>
            <a:r>
              <a:rPr lang="fr-FR" sz="1600" dirty="0">
                <a:solidFill>
                  <a:srgbClr val="002060"/>
                </a:solidFill>
                <a:latin typeface="Modern Love Caps" pitchFamily="82" charset="0"/>
              </a:rPr>
              <a:t>Gradé</a:t>
            </a:r>
          </a:p>
          <a:p>
            <a:r>
              <a:rPr lang="fr-FR" sz="1600" dirty="0">
                <a:solidFill>
                  <a:srgbClr val="002060"/>
                </a:solidFill>
                <a:latin typeface="Modern Love Caps" pitchFamily="82" charset="0"/>
              </a:rPr>
              <a:t>Salaire : 40 000$/an</a:t>
            </a:r>
          </a:p>
          <a:p>
            <a:r>
              <a:rPr lang="fr-FR" sz="1600" dirty="0">
                <a:solidFill>
                  <a:srgbClr val="002060"/>
                </a:solidFill>
                <a:latin typeface="Modern Love Caps" pitchFamily="82" charset="0"/>
              </a:rPr>
              <a:t>CDI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CC956C0-0A30-92D2-B159-E9BDEC327B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43401" y="2250892"/>
            <a:ext cx="3605044" cy="3610159"/>
          </a:xfrm>
        </p:spPr>
        <p:txBody>
          <a:bodyPr/>
          <a:lstStyle/>
          <a:p>
            <a:r>
              <a:rPr lang="fr-FR" dirty="0">
                <a:solidFill>
                  <a:srgbClr val="002060"/>
                </a:solidFill>
                <a:latin typeface="Modern Love Caps" pitchFamily="82" charset="0"/>
              </a:rPr>
              <a:t>           </a:t>
            </a:r>
            <a:r>
              <a:rPr lang="fr-FR" b="1" dirty="0">
                <a:solidFill>
                  <a:srgbClr val="002060"/>
                </a:solidFill>
                <a:latin typeface="Modern Love Caps" pitchFamily="82" charset="0"/>
              </a:rPr>
              <a:t>Vice Capitaine </a:t>
            </a:r>
          </a:p>
          <a:p>
            <a:r>
              <a:rPr lang="fr-FR" dirty="0">
                <a:solidFill>
                  <a:srgbClr val="002060"/>
                </a:solidFill>
                <a:latin typeface="Modern Love Caps" pitchFamily="82" charset="0"/>
              </a:rPr>
              <a:t> RH : </a:t>
            </a:r>
            <a:r>
              <a:rPr lang="fr-FR" dirty="0" err="1">
                <a:solidFill>
                  <a:srgbClr val="002060"/>
                </a:solidFill>
                <a:latin typeface="Modern Love Caps" pitchFamily="82" charset="0"/>
              </a:rPr>
              <a:t>Kelian</a:t>
            </a:r>
            <a:r>
              <a:rPr lang="fr-FR" dirty="0">
                <a:solidFill>
                  <a:srgbClr val="002060"/>
                </a:solidFill>
                <a:latin typeface="Modern Love Caps" pitchFamily="82" charset="0"/>
              </a:rPr>
              <a:t> Kasongo</a:t>
            </a:r>
          </a:p>
          <a:p>
            <a:r>
              <a:rPr lang="fr-FR" dirty="0">
                <a:solidFill>
                  <a:srgbClr val="002060"/>
                </a:solidFill>
                <a:latin typeface="Modern Love Caps" pitchFamily="82" charset="0"/>
              </a:rPr>
              <a:t>Responsable en charge de la gestion administrative et notamment de la paie des salariés </a:t>
            </a:r>
          </a:p>
          <a:p>
            <a:r>
              <a:rPr lang="fr-FR" dirty="0">
                <a:solidFill>
                  <a:srgbClr val="002060"/>
                </a:solidFill>
                <a:latin typeface="Modern Love Caps" pitchFamily="82" charset="0"/>
              </a:rPr>
              <a:t>Haut gradé </a:t>
            </a:r>
          </a:p>
          <a:p>
            <a:r>
              <a:rPr lang="fr-FR" dirty="0">
                <a:solidFill>
                  <a:srgbClr val="002060"/>
                </a:solidFill>
                <a:latin typeface="Modern Love Caps" pitchFamily="82" charset="0"/>
              </a:rPr>
              <a:t>Salaire : 60 000 $/an</a:t>
            </a:r>
          </a:p>
          <a:p>
            <a:r>
              <a:rPr lang="fr-FR" dirty="0">
                <a:solidFill>
                  <a:srgbClr val="002060"/>
                </a:solidFill>
                <a:latin typeface="Modern Love Caps" pitchFamily="82" charset="0"/>
              </a:rPr>
              <a:t>CDI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84582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CC7B8E0-9296-8834-3B94-E5F79657B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fr-FR">
                <a:latin typeface="Modern Love Caps" pitchFamily="82" charset="0"/>
              </a:rPr>
              <a:t>AMBITIONS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35" name="Espace réservé du contenu 2">
            <a:extLst>
              <a:ext uri="{FF2B5EF4-FFF2-40B4-BE49-F238E27FC236}">
                <a16:creationId xmlns:a16="http://schemas.microsoft.com/office/drawing/2014/main" id="{31B2D714-CFF9-F558-B28F-35757263EA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9325975"/>
              </p:ext>
            </p:extLst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93103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689FE7-1537-6219-25CA-F94D898F3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fr-FR">
                <a:latin typeface="Modern Love Caps" pitchFamily="82" charset="0"/>
              </a:rPr>
              <a:t>NOS SERVICES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7E93DED-E581-18A5-2E79-EB367F6BC1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7188103"/>
              </p:ext>
            </p:extLst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98386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02854A1-E292-2E28-2F6A-F076F97E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fr-FR" sz="4400" dirty="0">
                <a:solidFill>
                  <a:srgbClr val="002060"/>
                </a:solidFill>
                <a:latin typeface="Modern Love Caps" pitchFamily="82" charset="0"/>
              </a:rPr>
              <a:t>BUSINESS PLAN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4E589D5E-E7CF-1E66-FEAC-C737FA256D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3903178"/>
              </p:ext>
            </p:extLst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93920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Dividend">
      <a:maj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434</Words>
  <Application>Microsoft Macintosh PowerPoint</Application>
  <PresentationFormat>Grand écran</PresentationFormat>
  <Paragraphs>59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Avenir Next LT Pro</vt:lpstr>
      <vt:lpstr>Modern Love Caps</vt:lpstr>
      <vt:lpstr>Wingdings 2</vt:lpstr>
      <vt:lpstr>DividendVTI</vt:lpstr>
      <vt:lpstr>   AP1    </vt:lpstr>
      <vt:lpstr>Présentation PowerPoint</vt:lpstr>
      <vt:lpstr>SCRONET Votre partenaire informatique de choix</vt:lpstr>
      <vt:lpstr>SOMMAIRE</vt:lpstr>
      <vt:lpstr>Présentation</vt:lpstr>
      <vt:lpstr>LES MEMBRES DE DIVISION</vt:lpstr>
      <vt:lpstr>AMBITIONS</vt:lpstr>
      <vt:lpstr>NOS SERVICES</vt:lpstr>
      <vt:lpstr>BUSINESS PLAN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AP1    </dc:title>
  <dc:creator>Kelian KASONGO</dc:creator>
  <cp:lastModifiedBy>Kelian KASONGO</cp:lastModifiedBy>
  <cp:revision>1</cp:revision>
  <dcterms:created xsi:type="dcterms:W3CDTF">2023-01-04T08:55:39Z</dcterms:created>
  <dcterms:modified xsi:type="dcterms:W3CDTF">2023-01-11T13:05:52Z</dcterms:modified>
</cp:coreProperties>
</file>