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45AEA-0C9B-41E7-8079-C9A8D339766F}" v="9" dt="2023-12-10T21:05:01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36" autoAdjust="0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ريان وليد عبدالله باوزير" userId="6887cf92-1026-423d-968f-a00c0bc1ea4c" providerId="ADAL" clId="{EC445AEA-0C9B-41E7-8079-C9A8D339766F}"/>
    <pc:docChg chg="undo custSel addSld modSld">
      <pc:chgData name="ريان وليد عبدالله باوزير" userId="6887cf92-1026-423d-968f-a00c0bc1ea4c" providerId="ADAL" clId="{EC445AEA-0C9B-41E7-8079-C9A8D339766F}" dt="2023-12-10T21:05:01.488" v="122"/>
      <pc:docMkLst>
        <pc:docMk/>
      </pc:docMkLst>
      <pc:sldChg chg="addSp delSp modSp new mod modTransition setBg">
        <pc:chgData name="ريان وليد عبدالله باوزير" userId="6887cf92-1026-423d-968f-a00c0bc1ea4c" providerId="ADAL" clId="{EC445AEA-0C9B-41E7-8079-C9A8D339766F}" dt="2023-12-10T21:04:53.679" v="121"/>
        <pc:sldMkLst>
          <pc:docMk/>
          <pc:sldMk cId="2288430970" sldId="262"/>
        </pc:sldMkLst>
        <pc:spChg chg="add del mod">
          <ac:chgData name="ريان وليد عبدالله باوزير" userId="6887cf92-1026-423d-968f-a00c0bc1ea4c" providerId="ADAL" clId="{EC445AEA-0C9B-41E7-8079-C9A8D339766F}" dt="2023-12-10T21:01:40.421" v="83"/>
          <ac:spMkLst>
            <pc:docMk/>
            <pc:sldMk cId="2288430970" sldId="262"/>
            <ac:spMk id="22" creationId="{B2276B65-E6AF-E468-0196-E8A240BFB9FD}"/>
          </ac:spMkLst>
        </pc:spChg>
        <pc:spChg chg="add mod">
          <ac:chgData name="ريان وليد عبدالله باوزير" userId="6887cf92-1026-423d-968f-a00c0bc1ea4c" providerId="ADAL" clId="{EC445AEA-0C9B-41E7-8079-C9A8D339766F}" dt="2023-12-10T21:01:59.510" v="85" actId="1076"/>
          <ac:spMkLst>
            <pc:docMk/>
            <pc:sldMk cId="2288430970" sldId="262"/>
            <ac:spMk id="23" creationId="{E002E9EB-69A4-883F-76DD-4A86BAD7F2EA}"/>
          </ac:spMkLst>
        </pc:spChg>
        <pc:spChg chg="add del">
          <ac:chgData name="ريان وليد عبدالله باوزير" userId="6887cf92-1026-423d-968f-a00c0bc1ea4c" providerId="ADAL" clId="{EC445AEA-0C9B-41E7-8079-C9A8D339766F}" dt="2023-12-10T20:58:54.257" v="36" actId="26606"/>
          <ac:spMkLst>
            <pc:docMk/>
            <pc:sldMk cId="2288430970" sldId="262"/>
            <ac:spMk id="32" creationId="{417CDA24-35F8-4540-8C52-3096D6D94949}"/>
          </ac:spMkLst>
        </pc:spChg>
        <pc:spChg chg="add del">
          <ac:chgData name="ريان وليد عبدالله باوزير" userId="6887cf92-1026-423d-968f-a00c0bc1ea4c" providerId="ADAL" clId="{EC445AEA-0C9B-41E7-8079-C9A8D339766F}" dt="2023-12-10T20:58:54.257" v="36" actId="26606"/>
          <ac:spMkLst>
            <pc:docMk/>
            <pc:sldMk cId="2288430970" sldId="262"/>
            <ac:spMk id="33" creationId="{8658BFE0-4E65-4174-9C75-687C94E88273}"/>
          </ac:spMkLst>
        </pc:spChg>
        <pc:spChg chg="add del">
          <ac:chgData name="ريان وليد عبدالله باوزير" userId="6887cf92-1026-423d-968f-a00c0bc1ea4c" providerId="ADAL" clId="{EC445AEA-0C9B-41E7-8079-C9A8D339766F}" dt="2023-12-10T20:58:54.257" v="36" actId="26606"/>
          <ac:spMkLst>
            <pc:docMk/>
            <pc:sldMk cId="2288430970" sldId="262"/>
            <ac:spMk id="34" creationId="{FA75DFED-A0C1-4A83-BE1D-0271C1826EF6}"/>
          </ac:spMkLst>
        </pc:spChg>
        <pc:spChg chg="add del">
          <ac:chgData name="ريان وليد عبدالله باوزير" userId="6887cf92-1026-423d-968f-a00c0bc1ea4c" providerId="ADAL" clId="{EC445AEA-0C9B-41E7-8079-C9A8D339766F}" dt="2023-12-10T20:59:01.902" v="42" actId="26606"/>
          <ac:spMkLst>
            <pc:docMk/>
            <pc:sldMk cId="2288430970" sldId="262"/>
            <ac:spMk id="46" creationId="{417CDA24-35F8-4540-8C52-3096D6D94949}"/>
          </ac:spMkLst>
        </pc:spChg>
        <pc:spChg chg="add del">
          <ac:chgData name="ريان وليد عبدالله باوزير" userId="6887cf92-1026-423d-968f-a00c0bc1ea4c" providerId="ADAL" clId="{EC445AEA-0C9B-41E7-8079-C9A8D339766F}" dt="2023-12-10T20:59:01.902" v="42" actId="26606"/>
          <ac:spMkLst>
            <pc:docMk/>
            <pc:sldMk cId="2288430970" sldId="262"/>
            <ac:spMk id="47" creationId="{8658BFE0-4E65-4174-9C75-687C94E88273}"/>
          </ac:spMkLst>
        </pc:spChg>
        <pc:spChg chg="add del">
          <ac:chgData name="ريان وليد عبدالله باوزير" userId="6887cf92-1026-423d-968f-a00c0bc1ea4c" providerId="ADAL" clId="{EC445AEA-0C9B-41E7-8079-C9A8D339766F}" dt="2023-12-10T20:59:01.902" v="42" actId="26606"/>
          <ac:spMkLst>
            <pc:docMk/>
            <pc:sldMk cId="2288430970" sldId="262"/>
            <ac:spMk id="48" creationId="{FA75DFED-A0C1-4A83-BE1D-0271C1826EF6}"/>
          </ac:spMkLst>
        </pc:spChg>
        <pc:spChg chg="add del">
          <ac:chgData name="ريان وليد عبدالله باوزير" userId="6887cf92-1026-423d-968f-a00c0bc1ea4c" providerId="ADAL" clId="{EC445AEA-0C9B-41E7-8079-C9A8D339766F}" dt="2023-12-10T20:59:12.156" v="48" actId="26606"/>
          <ac:spMkLst>
            <pc:docMk/>
            <pc:sldMk cId="2288430970" sldId="262"/>
            <ac:spMk id="60" creationId="{25B97239-2685-48C8-8104-1D4E4E383D82}"/>
          </ac:spMkLst>
        </pc:spChg>
        <pc:spChg chg="add del">
          <ac:chgData name="ريان وليد عبدالله باوزير" userId="6887cf92-1026-423d-968f-a00c0bc1ea4c" providerId="ADAL" clId="{EC445AEA-0C9B-41E7-8079-C9A8D339766F}" dt="2023-12-10T20:59:13.825" v="51" actId="26606"/>
          <ac:spMkLst>
            <pc:docMk/>
            <pc:sldMk cId="2288430970" sldId="262"/>
            <ac:spMk id="65" creationId="{E8DC6FCD-811B-436E-9FEE-FC957486CD7E}"/>
          </ac:spMkLst>
        </pc:spChg>
        <pc:spChg chg="add del">
          <ac:chgData name="ريان وليد عبدالله باوزير" userId="6887cf92-1026-423d-968f-a00c0bc1ea4c" providerId="ADAL" clId="{EC445AEA-0C9B-41E7-8079-C9A8D339766F}" dt="2023-12-10T20:59:17.151" v="54" actId="26606"/>
          <ac:spMkLst>
            <pc:docMk/>
            <pc:sldMk cId="2288430970" sldId="262"/>
            <ac:spMk id="70" creationId="{19B2EB12-332C-4DCC-9746-30DD4690F95F}"/>
          </ac:spMkLst>
        </pc:spChg>
        <pc:grpChg chg="add del">
          <ac:chgData name="ريان وليد عبدالله باوزير" userId="6887cf92-1026-423d-968f-a00c0bc1ea4c" providerId="ADAL" clId="{EC445AEA-0C9B-41E7-8079-C9A8D339766F}" dt="2023-12-10T20:59:17.151" v="54" actId="26606"/>
          <ac:grpSpMkLst>
            <pc:docMk/>
            <pc:sldMk cId="2288430970" sldId="262"/>
            <ac:grpSpMk id="36" creationId="{718BCC2B-0684-4382-A2D3-C9ADC776876E}"/>
          </ac:grpSpMkLst>
        </pc:grpChg>
        <pc:grpChg chg="add del">
          <ac:chgData name="ريان وليد عبدالله باوزير" userId="6887cf92-1026-423d-968f-a00c0bc1ea4c" providerId="ADAL" clId="{EC445AEA-0C9B-41E7-8079-C9A8D339766F}" dt="2023-12-10T20:59:17.151" v="54" actId="26606"/>
          <ac:grpSpMkLst>
            <pc:docMk/>
            <pc:sldMk cId="2288430970" sldId="262"/>
            <ac:grpSpMk id="71" creationId="{AFD40B55-BABB-4B33-ADD3-0C2340430678}"/>
          </ac:grpSpMkLst>
        </pc:grpChg>
        <pc:grpChg chg="add del">
          <ac:chgData name="ريان وليد عبدالله باوزير" userId="6887cf92-1026-423d-968f-a00c0bc1ea4c" providerId="ADAL" clId="{EC445AEA-0C9B-41E7-8079-C9A8D339766F}" dt="2023-12-10T20:59:17.151" v="54" actId="26606"/>
          <ac:grpSpMkLst>
            <pc:docMk/>
            <pc:sldMk cId="2288430970" sldId="262"/>
            <ac:grpSpMk id="73" creationId="{E616EDA1-F722-4C6A-AD2F-E487C7EBE6BD}"/>
          </ac:grpSpMkLst>
        </pc:grpChg>
        <pc:grpChg chg="add del">
          <ac:chgData name="ريان وليد عبدالله باوزير" userId="6887cf92-1026-423d-968f-a00c0bc1ea4c" providerId="ADAL" clId="{EC445AEA-0C9B-41E7-8079-C9A8D339766F}" dt="2023-12-10T20:59:17.151" v="54" actId="26606"/>
          <ac:grpSpMkLst>
            <pc:docMk/>
            <pc:sldMk cId="2288430970" sldId="262"/>
            <ac:grpSpMk id="76" creationId="{B5D0BDB0-2E17-4D86-BEE1-1A1817E04694}"/>
          </ac:grpSpMkLst>
        </pc:grpChg>
        <pc:picChg chg="add del mod">
          <ac:chgData name="ريان وليد عبدالله باوزير" userId="6887cf92-1026-423d-968f-a00c0bc1ea4c" providerId="ADAL" clId="{EC445AEA-0C9B-41E7-8079-C9A8D339766F}" dt="2023-12-10T20:51:10.075" v="15" actId="931"/>
          <ac:picMkLst>
            <pc:docMk/>
            <pc:sldMk cId="2288430970" sldId="262"/>
            <ac:picMk id="3" creationId="{AA0E8956-2111-1593-A91D-49D35DF666F6}"/>
          </ac:picMkLst>
        </pc:picChg>
        <pc:picChg chg="add del mod">
          <ac:chgData name="ريان وليد عبدالله باوزير" userId="6887cf92-1026-423d-968f-a00c0bc1ea4c" providerId="ADAL" clId="{EC445AEA-0C9B-41E7-8079-C9A8D339766F}" dt="2023-12-10T20:51:10.075" v="15" actId="931"/>
          <ac:picMkLst>
            <pc:docMk/>
            <pc:sldMk cId="2288430970" sldId="262"/>
            <ac:picMk id="5" creationId="{50AEDFB5-04B4-5D89-E040-AB99C7190B46}"/>
          </ac:picMkLst>
        </pc:picChg>
        <pc:picChg chg="add del mod">
          <ac:chgData name="ريان وليد عبدالله باوزير" userId="6887cf92-1026-423d-968f-a00c0bc1ea4c" providerId="ADAL" clId="{EC445AEA-0C9B-41E7-8079-C9A8D339766F}" dt="2023-12-10T20:51:10.075" v="15" actId="931"/>
          <ac:picMkLst>
            <pc:docMk/>
            <pc:sldMk cId="2288430970" sldId="262"/>
            <ac:picMk id="7" creationId="{2E124338-ED79-D88C-DDE7-8419165A02AE}"/>
          </ac:picMkLst>
        </pc:picChg>
        <pc:picChg chg="add del mod">
          <ac:chgData name="ريان وليد عبدالله باوزير" userId="6887cf92-1026-423d-968f-a00c0bc1ea4c" providerId="ADAL" clId="{EC445AEA-0C9B-41E7-8079-C9A8D339766F}" dt="2023-12-10T20:51:10.075" v="15" actId="931"/>
          <ac:picMkLst>
            <pc:docMk/>
            <pc:sldMk cId="2288430970" sldId="262"/>
            <ac:picMk id="9" creationId="{24B8245B-1A62-7F8A-D21A-2D0B229C83B8}"/>
          </ac:picMkLst>
        </pc:picChg>
        <pc:picChg chg="add del mod">
          <ac:chgData name="ريان وليد عبدالله باوزير" userId="6887cf92-1026-423d-968f-a00c0bc1ea4c" providerId="ADAL" clId="{EC445AEA-0C9B-41E7-8079-C9A8D339766F}" dt="2023-12-10T20:51:10.075" v="15" actId="931"/>
          <ac:picMkLst>
            <pc:docMk/>
            <pc:sldMk cId="2288430970" sldId="262"/>
            <ac:picMk id="11" creationId="{38048133-B6FB-C3F9-FC4E-E785D794E777}"/>
          </ac:picMkLst>
        </pc:picChg>
        <pc:picChg chg="add del mod">
          <ac:chgData name="ريان وليد عبدالله باوزير" userId="6887cf92-1026-423d-968f-a00c0bc1ea4c" providerId="ADAL" clId="{EC445AEA-0C9B-41E7-8079-C9A8D339766F}" dt="2023-12-10T20:51:10.075" v="15" actId="931"/>
          <ac:picMkLst>
            <pc:docMk/>
            <pc:sldMk cId="2288430970" sldId="262"/>
            <ac:picMk id="13" creationId="{E79382C3-9FB3-90EB-88F8-A4E6394CDC80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01.902" v="42" actId="26606"/>
          <ac:picMkLst>
            <pc:docMk/>
            <pc:sldMk cId="2288430970" sldId="262"/>
            <ac:picMk id="15" creationId="{31ADD7D5-6D18-A0D7-20FA-840CA7B9CD64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7.151" v="54" actId="26606"/>
          <ac:picMkLst>
            <pc:docMk/>
            <pc:sldMk cId="2288430970" sldId="262"/>
            <ac:picMk id="15" creationId="{4A7E38F6-1AD8-3D43-1703-72C1FD4A634C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04.973" v="45" actId="26606"/>
          <ac:picMkLst>
            <pc:docMk/>
            <pc:sldMk cId="2288430970" sldId="262"/>
            <ac:picMk id="15" creationId="{95B46FFE-1760-F8A9-7B47-09DBE2783A3E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7.195" v="56" actId="26606"/>
          <ac:picMkLst>
            <pc:docMk/>
            <pc:sldMk cId="2288430970" sldId="262"/>
            <ac:picMk id="15" creationId="{A3B12EA4-E2F3-EC3F-83FF-7D68085F0E7E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2.156" v="48" actId="26606"/>
          <ac:picMkLst>
            <pc:docMk/>
            <pc:sldMk cId="2288430970" sldId="262"/>
            <ac:picMk id="15" creationId="{A51936DF-886F-D878-6F1A-75C62E0BBFFA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3.825" v="51" actId="26606"/>
          <ac:picMkLst>
            <pc:docMk/>
            <pc:sldMk cId="2288430970" sldId="262"/>
            <ac:picMk id="15" creationId="{B1F19874-25A3-DD44-0A7C-0360A52B9396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01.902" v="42" actId="26606"/>
          <ac:picMkLst>
            <pc:docMk/>
            <pc:sldMk cId="2288430970" sldId="262"/>
            <ac:picMk id="17" creationId="{0715E21F-6122-CC51-8C93-85EE929C9D18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04.973" v="45" actId="26606"/>
          <ac:picMkLst>
            <pc:docMk/>
            <pc:sldMk cId="2288430970" sldId="262"/>
            <ac:picMk id="17" creationId="{1F47F656-A5C9-351A-8710-CFF28ACBF530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7.151" v="54" actId="26606"/>
          <ac:picMkLst>
            <pc:docMk/>
            <pc:sldMk cId="2288430970" sldId="262"/>
            <ac:picMk id="17" creationId="{6537B621-5B1E-A1F2-511D-A48725AC85B0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7.195" v="56" actId="26606"/>
          <ac:picMkLst>
            <pc:docMk/>
            <pc:sldMk cId="2288430970" sldId="262"/>
            <ac:picMk id="17" creationId="{B1C5414A-5F6D-2F48-4E53-E0184020883B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3.825" v="51" actId="26606"/>
          <ac:picMkLst>
            <pc:docMk/>
            <pc:sldMk cId="2288430970" sldId="262"/>
            <ac:picMk id="17" creationId="{DA93E2D4-4EA6-C686-0345-9D77BAA679C5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2.156" v="48" actId="26606"/>
          <ac:picMkLst>
            <pc:docMk/>
            <pc:sldMk cId="2288430970" sldId="262"/>
            <ac:picMk id="17" creationId="{E33A4B5F-877F-D99C-F8CC-BB92E3475F1B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2.156" v="48" actId="26606"/>
          <ac:picMkLst>
            <pc:docMk/>
            <pc:sldMk cId="2288430970" sldId="262"/>
            <ac:picMk id="19" creationId="{2BB924D0-82A3-F3C1-8136-15E6208113D5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04.973" v="45" actId="26606"/>
          <ac:picMkLst>
            <pc:docMk/>
            <pc:sldMk cId="2288430970" sldId="262"/>
            <ac:picMk id="19" creationId="{4DD7F7FF-0825-C45D-7604-C1EE91B54AE4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7.195" v="56" actId="26606"/>
          <ac:picMkLst>
            <pc:docMk/>
            <pc:sldMk cId="2288430970" sldId="262"/>
            <ac:picMk id="19" creationId="{86E3E49B-9969-978E-81C2-2495831A9578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01.902" v="42" actId="26606"/>
          <ac:picMkLst>
            <pc:docMk/>
            <pc:sldMk cId="2288430970" sldId="262"/>
            <ac:picMk id="19" creationId="{937174C0-F51F-0154-21EE-A47B508AE33B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3.825" v="51" actId="26606"/>
          <ac:picMkLst>
            <pc:docMk/>
            <pc:sldMk cId="2288430970" sldId="262"/>
            <ac:picMk id="19" creationId="{DAD6437D-1E1D-89EA-0622-E23A04E1DCD3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7.151" v="54" actId="26606"/>
          <ac:picMkLst>
            <pc:docMk/>
            <pc:sldMk cId="2288430970" sldId="262"/>
            <ac:picMk id="19" creationId="{F3A77FE4-8760-DA24-BFA4-485389D16DE7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7.195" v="56" actId="26606"/>
          <ac:picMkLst>
            <pc:docMk/>
            <pc:sldMk cId="2288430970" sldId="262"/>
            <ac:picMk id="21" creationId="{5F93688B-FEC4-D01B-A26D-C0317BC03CC9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7.151" v="54" actId="26606"/>
          <ac:picMkLst>
            <pc:docMk/>
            <pc:sldMk cId="2288430970" sldId="262"/>
            <ac:picMk id="21" creationId="{6C90F380-9206-2416-95D5-5885C1DD04D6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3.825" v="51" actId="26606"/>
          <ac:picMkLst>
            <pc:docMk/>
            <pc:sldMk cId="2288430970" sldId="262"/>
            <ac:picMk id="21" creationId="{6D91D740-38CD-C2E4-84B6-6CE50FB9CF2C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04.973" v="45" actId="26606"/>
          <ac:picMkLst>
            <pc:docMk/>
            <pc:sldMk cId="2288430970" sldId="262"/>
            <ac:picMk id="21" creationId="{C08C5B29-305C-69AF-D815-009615F7BFA5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12.156" v="48" actId="26606"/>
          <ac:picMkLst>
            <pc:docMk/>
            <pc:sldMk cId="2288430970" sldId="262"/>
            <ac:picMk id="21" creationId="{D3E64B2B-CAC4-3D7F-7CFB-D0FB61C07FB5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0:59:01.902" v="42" actId="26606"/>
          <ac:picMkLst>
            <pc:docMk/>
            <pc:sldMk cId="2288430970" sldId="262"/>
            <ac:picMk id="21" creationId="{EC327F3E-CBBB-EC22-0026-17D98BB5AC07}"/>
          </ac:picMkLst>
        </pc:picChg>
        <pc:picChg chg="add del mod replId">
          <ac:chgData name="ريان وليد عبدالله باوزير" userId="6887cf92-1026-423d-968f-a00c0bc1ea4c" providerId="ADAL" clId="{EC445AEA-0C9B-41E7-8079-C9A8D339766F}" dt="2023-12-10T20:59:17.195" v="56" actId="26606"/>
          <ac:picMkLst>
            <pc:docMk/>
            <pc:sldMk cId="2288430970" sldId="262"/>
            <ac:picMk id="85" creationId="{65CD2DF9-FEDA-BCA0-E2B5-E1C48D6D9328}"/>
          </ac:picMkLst>
        </pc:picChg>
        <pc:picChg chg="add del mod replId">
          <ac:chgData name="ريان وليد عبدالله باوزير" userId="6887cf92-1026-423d-968f-a00c0bc1ea4c" providerId="ADAL" clId="{EC445AEA-0C9B-41E7-8079-C9A8D339766F}" dt="2023-12-10T20:59:17.195" v="56" actId="26606"/>
          <ac:picMkLst>
            <pc:docMk/>
            <pc:sldMk cId="2288430970" sldId="262"/>
            <ac:picMk id="86" creationId="{BE01B63E-C4DD-DDC0-C65D-B76FC9D6352B}"/>
          </ac:picMkLst>
        </pc:picChg>
        <pc:picChg chg="add del mod replId">
          <ac:chgData name="ريان وليد عبدالله باوزير" userId="6887cf92-1026-423d-968f-a00c0bc1ea4c" providerId="ADAL" clId="{EC445AEA-0C9B-41E7-8079-C9A8D339766F}" dt="2023-12-10T20:59:17.195" v="56" actId="26606"/>
          <ac:picMkLst>
            <pc:docMk/>
            <pc:sldMk cId="2288430970" sldId="262"/>
            <ac:picMk id="87" creationId="{6D09F201-E234-94B6-04A7-383CFA187452}"/>
          </ac:picMkLst>
        </pc:picChg>
        <pc:picChg chg="add del mod replId">
          <ac:chgData name="ريان وليد عبدالله باوزير" userId="6887cf92-1026-423d-968f-a00c0bc1ea4c" providerId="ADAL" clId="{EC445AEA-0C9B-41E7-8079-C9A8D339766F}" dt="2023-12-10T20:59:17.195" v="56" actId="26606"/>
          <ac:picMkLst>
            <pc:docMk/>
            <pc:sldMk cId="2288430970" sldId="262"/>
            <ac:picMk id="88" creationId="{5D71C277-4733-EE46-6512-6BD610785988}"/>
          </ac:picMkLst>
        </pc:picChg>
        <pc:cxnChg chg="add del">
          <ac:chgData name="ريان وليد عبدالله باوزير" userId="6887cf92-1026-423d-968f-a00c0bc1ea4c" providerId="ADAL" clId="{EC445AEA-0C9B-41E7-8079-C9A8D339766F}" dt="2023-12-10T20:58:50.643" v="33" actId="26606"/>
          <ac:cxnSpMkLst>
            <pc:docMk/>
            <pc:sldMk cId="2288430970" sldId="262"/>
            <ac:cxnSpMk id="26" creationId="{91B6081D-D3E8-4209-B85B-EB1C655A6272}"/>
          </ac:cxnSpMkLst>
        </pc:cxnChg>
        <pc:cxnChg chg="add del">
          <ac:chgData name="ريان وليد عبدالله باوزير" userId="6887cf92-1026-423d-968f-a00c0bc1ea4c" providerId="ADAL" clId="{EC445AEA-0C9B-41E7-8079-C9A8D339766F}" dt="2023-12-10T20:58:50.643" v="33" actId="26606"/>
          <ac:cxnSpMkLst>
            <pc:docMk/>
            <pc:sldMk cId="2288430970" sldId="262"/>
            <ac:cxnSpMk id="28" creationId="{28CA55E4-1295-45C8-BA05-5A9E705B749A}"/>
          </ac:cxnSpMkLst>
        </pc:cxnChg>
        <pc:cxnChg chg="add del">
          <ac:chgData name="ريان وليد عبدالله باوزير" userId="6887cf92-1026-423d-968f-a00c0bc1ea4c" providerId="ADAL" clId="{EC445AEA-0C9B-41E7-8079-C9A8D339766F}" dt="2023-12-10T20:58:50.643" v="33" actId="26606"/>
          <ac:cxnSpMkLst>
            <pc:docMk/>
            <pc:sldMk cId="2288430970" sldId="262"/>
            <ac:cxnSpMk id="30" creationId="{08C5794E-A9A1-4A23-AF68-C79A7822334C}"/>
          </ac:cxnSpMkLst>
        </pc:cxnChg>
        <pc:cxnChg chg="add del">
          <ac:chgData name="ريان وليد عبدالله باوزير" userId="6887cf92-1026-423d-968f-a00c0bc1ea4c" providerId="ADAL" clId="{EC445AEA-0C9B-41E7-8079-C9A8D339766F}" dt="2023-12-10T20:58:57.997" v="39" actId="26606"/>
          <ac:cxnSpMkLst>
            <pc:docMk/>
            <pc:sldMk cId="2288430970" sldId="262"/>
            <ac:cxnSpMk id="39" creationId="{50DA1EB8-87CF-4588-A1FD-4756F9A28F6B}"/>
          </ac:cxnSpMkLst>
        </pc:cxnChg>
        <pc:cxnChg chg="add del">
          <ac:chgData name="ريان وليد عبدالله باوزير" userId="6887cf92-1026-423d-968f-a00c0bc1ea4c" providerId="ADAL" clId="{EC445AEA-0C9B-41E7-8079-C9A8D339766F}" dt="2023-12-10T20:58:57.997" v="39" actId="26606"/>
          <ac:cxnSpMkLst>
            <pc:docMk/>
            <pc:sldMk cId="2288430970" sldId="262"/>
            <ac:cxnSpMk id="40" creationId="{D7A4E378-EA57-47B9-B1EB-58B998F6CFFB}"/>
          </ac:cxnSpMkLst>
        </pc:cxnChg>
        <pc:cxnChg chg="add del">
          <ac:chgData name="ريان وليد عبدالله باوزير" userId="6887cf92-1026-423d-968f-a00c0bc1ea4c" providerId="ADAL" clId="{EC445AEA-0C9B-41E7-8079-C9A8D339766F}" dt="2023-12-10T20:58:57.997" v="39" actId="26606"/>
          <ac:cxnSpMkLst>
            <pc:docMk/>
            <pc:sldMk cId="2288430970" sldId="262"/>
            <ac:cxnSpMk id="41" creationId="{D2B31ED6-76F0-425A-9A41-C947AEF9C145}"/>
          </ac:cxnSpMkLst>
        </pc:cxnChg>
        <pc:cxnChg chg="add del">
          <ac:chgData name="ريان وليد عبدالله باوزير" userId="6887cf92-1026-423d-968f-a00c0bc1ea4c" providerId="ADAL" clId="{EC445AEA-0C9B-41E7-8079-C9A8D339766F}" dt="2023-12-10T20:59:04.973" v="45" actId="26606"/>
          <ac:cxnSpMkLst>
            <pc:docMk/>
            <pc:sldMk cId="2288430970" sldId="262"/>
            <ac:cxnSpMk id="53" creationId="{50DA1EB8-87CF-4588-A1FD-4756F9A28F6B}"/>
          </ac:cxnSpMkLst>
        </pc:cxnChg>
        <pc:cxnChg chg="add del">
          <ac:chgData name="ريان وليد عبدالله باوزير" userId="6887cf92-1026-423d-968f-a00c0bc1ea4c" providerId="ADAL" clId="{EC445AEA-0C9B-41E7-8079-C9A8D339766F}" dt="2023-12-10T20:59:04.973" v="45" actId="26606"/>
          <ac:cxnSpMkLst>
            <pc:docMk/>
            <pc:sldMk cId="2288430970" sldId="262"/>
            <ac:cxnSpMk id="54" creationId="{D7A4E378-EA57-47B9-B1EB-58B998F6CFFB}"/>
          </ac:cxnSpMkLst>
        </pc:cxnChg>
        <pc:cxnChg chg="add del">
          <ac:chgData name="ريان وليد عبدالله باوزير" userId="6887cf92-1026-423d-968f-a00c0bc1ea4c" providerId="ADAL" clId="{EC445AEA-0C9B-41E7-8079-C9A8D339766F}" dt="2023-12-10T20:59:04.973" v="45" actId="26606"/>
          <ac:cxnSpMkLst>
            <pc:docMk/>
            <pc:sldMk cId="2288430970" sldId="262"/>
            <ac:cxnSpMk id="55" creationId="{D2B31ED6-76F0-425A-9A41-C947AEF9C145}"/>
          </ac:cxnSpMkLst>
        </pc:cxnChg>
        <pc:cxnChg chg="add">
          <ac:chgData name="ريان وليد عبدالله باوزير" userId="6887cf92-1026-423d-968f-a00c0bc1ea4c" providerId="ADAL" clId="{EC445AEA-0C9B-41E7-8079-C9A8D339766F}" dt="2023-12-10T20:59:17.195" v="56" actId="26606"/>
          <ac:cxnSpMkLst>
            <pc:docMk/>
            <pc:sldMk cId="2288430970" sldId="262"/>
            <ac:cxnSpMk id="82" creationId="{91B6081D-D3E8-4209-B85B-EB1C655A6272}"/>
          </ac:cxnSpMkLst>
        </pc:cxnChg>
        <pc:cxnChg chg="add">
          <ac:chgData name="ريان وليد عبدالله باوزير" userId="6887cf92-1026-423d-968f-a00c0bc1ea4c" providerId="ADAL" clId="{EC445AEA-0C9B-41E7-8079-C9A8D339766F}" dt="2023-12-10T20:59:17.195" v="56" actId="26606"/>
          <ac:cxnSpMkLst>
            <pc:docMk/>
            <pc:sldMk cId="2288430970" sldId="262"/>
            <ac:cxnSpMk id="83" creationId="{28CA55E4-1295-45C8-BA05-5A9E705B749A}"/>
          </ac:cxnSpMkLst>
        </pc:cxnChg>
        <pc:cxnChg chg="add">
          <ac:chgData name="ريان وليد عبدالله باوزير" userId="6887cf92-1026-423d-968f-a00c0bc1ea4c" providerId="ADAL" clId="{EC445AEA-0C9B-41E7-8079-C9A8D339766F}" dt="2023-12-10T20:59:17.195" v="56" actId="26606"/>
          <ac:cxnSpMkLst>
            <pc:docMk/>
            <pc:sldMk cId="2288430970" sldId="262"/>
            <ac:cxnSpMk id="84" creationId="{08C5794E-A9A1-4A23-AF68-C79A7822334C}"/>
          </ac:cxnSpMkLst>
        </pc:cxnChg>
      </pc:sldChg>
      <pc:sldChg chg="addSp delSp modSp new mod modTransition setBg">
        <pc:chgData name="ريان وليد عبدالله باوزير" userId="6887cf92-1026-423d-968f-a00c0bc1ea4c" providerId="ADAL" clId="{EC445AEA-0C9B-41E7-8079-C9A8D339766F}" dt="2023-12-10T21:05:01.488" v="122"/>
        <pc:sldMkLst>
          <pc:docMk/>
          <pc:sldMk cId="580119883" sldId="263"/>
        </pc:sldMkLst>
        <pc:spChg chg="add mod">
          <ac:chgData name="ريان وليد عبدالله باوزير" userId="6887cf92-1026-423d-968f-a00c0bc1ea4c" providerId="ADAL" clId="{EC445AEA-0C9B-41E7-8079-C9A8D339766F}" dt="2023-12-10T21:04:32.833" v="120" actId="122"/>
          <ac:spMkLst>
            <pc:docMk/>
            <pc:sldMk cId="580119883" sldId="263"/>
            <ac:spMk id="10" creationId="{B2E6F7A8-E63A-2911-D004-0E2565E53CA4}"/>
          </ac:spMkLst>
        </pc:spChg>
        <pc:spChg chg="add del">
          <ac:chgData name="ريان وليد عبدالله باوزير" userId="6887cf92-1026-423d-968f-a00c0bc1ea4c" providerId="ADAL" clId="{EC445AEA-0C9B-41E7-8079-C9A8D339766F}" dt="2023-12-10T21:03:10.862" v="98" actId="26606"/>
          <ac:spMkLst>
            <pc:docMk/>
            <pc:sldMk cId="580119883" sldId="263"/>
            <ac:spMk id="14" creationId="{417CDA24-35F8-4540-8C52-3096D6D94949}"/>
          </ac:spMkLst>
        </pc:spChg>
        <pc:spChg chg="add del">
          <ac:chgData name="ريان وليد عبدالله باوزير" userId="6887cf92-1026-423d-968f-a00c0bc1ea4c" providerId="ADAL" clId="{EC445AEA-0C9B-41E7-8079-C9A8D339766F}" dt="2023-12-10T21:03:10.862" v="98" actId="26606"/>
          <ac:spMkLst>
            <pc:docMk/>
            <pc:sldMk cId="580119883" sldId="263"/>
            <ac:spMk id="16" creationId="{8658BFE0-4E65-4174-9C75-687C94E88273}"/>
          </ac:spMkLst>
        </pc:spChg>
        <pc:spChg chg="add del">
          <ac:chgData name="ريان وليد عبدالله باوزير" userId="6887cf92-1026-423d-968f-a00c0bc1ea4c" providerId="ADAL" clId="{EC445AEA-0C9B-41E7-8079-C9A8D339766F}" dt="2023-12-10T21:03:10.862" v="98" actId="26606"/>
          <ac:spMkLst>
            <pc:docMk/>
            <pc:sldMk cId="580119883" sldId="263"/>
            <ac:spMk id="18" creationId="{FA75DFED-A0C1-4A83-BE1D-0271C1826EF6}"/>
          </ac:spMkLst>
        </pc:spChg>
        <pc:picChg chg="add mod">
          <ac:chgData name="ريان وليد عبدالله باوزير" userId="6887cf92-1026-423d-968f-a00c0bc1ea4c" providerId="ADAL" clId="{EC445AEA-0C9B-41E7-8079-C9A8D339766F}" dt="2023-12-10T21:03:18.101" v="103" actId="27614"/>
          <ac:picMkLst>
            <pc:docMk/>
            <pc:sldMk cId="580119883" sldId="263"/>
            <ac:picMk id="3" creationId="{072557D9-C6A2-1B97-4832-0C52C347BA97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1:03:10.862" v="98" actId="26606"/>
          <ac:picMkLst>
            <pc:docMk/>
            <pc:sldMk cId="580119883" sldId="263"/>
            <ac:picMk id="3" creationId="{873572BD-24B6-24C8-DF80-7808C69A31F2}"/>
          </ac:picMkLst>
        </pc:picChg>
        <pc:picChg chg="add mod">
          <ac:chgData name="ريان وليد عبدالله باوزير" userId="6887cf92-1026-423d-968f-a00c0bc1ea4c" providerId="ADAL" clId="{EC445AEA-0C9B-41E7-8079-C9A8D339766F}" dt="2023-12-10T21:03:19.065" v="104" actId="27614"/>
          <ac:picMkLst>
            <pc:docMk/>
            <pc:sldMk cId="580119883" sldId="263"/>
            <ac:picMk id="5" creationId="{4541F778-807F-1633-3490-127FD16F07CE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1:03:10.862" v="98" actId="26606"/>
          <ac:picMkLst>
            <pc:docMk/>
            <pc:sldMk cId="580119883" sldId="263"/>
            <ac:picMk id="5" creationId="{E18DBE49-C3FE-E302-38D1-F929596B7B2D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1:03:10.862" v="98" actId="26606"/>
          <ac:picMkLst>
            <pc:docMk/>
            <pc:sldMk cId="580119883" sldId="263"/>
            <ac:picMk id="7" creationId="{5D0E6E0E-D32C-BE55-516F-7F4E352EDD2D}"/>
          </ac:picMkLst>
        </pc:picChg>
        <pc:picChg chg="add mod">
          <ac:chgData name="ريان وليد عبدالله باوزير" userId="6887cf92-1026-423d-968f-a00c0bc1ea4c" providerId="ADAL" clId="{EC445AEA-0C9B-41E7-8079-C9A8D339766F}" dt="2023-12-10T21:03:17.885" v="102" actId="27614"/>
          <ac:picMkLst>
            <pc:docMk/>
            <pc:sldMk cId="580119883" sldId="263"/>
            <ac:picMk id="7" creationId="{76971967-6C66-17E5-A198-E791F5A66F2E}"/>
          </ac:picMkLst>
        </pc:picChg>
        <pc:picChg chg="add mod">
          <ac:chgData name="ريان وليد عبدالله باوزير" userId="6887cf92-1026-423d-968f-a00c0bc1ea4c" providerId="ADAL" clId="{EC445AEA-0C9B-41E7-8079-C9A8D339766F}" dt="2023-12-10T21:03:17.778" v="101" actId="27614"/>
          <ac:picMkLst>
            <pc:docMk/>
            <pc:sldMk cId="580119883" sldId="263"/>
            <ac:picMk id="9" creationId="{0746CD99-DAB9-16D2-3D20-B55FD4BD261C}"/>
          </ac:picMkLst>
        </pc:picChg>
        <pc:picChg chg="add del">
          <ac:chgData name="ريان وليد عبدالله باوزير" userId="6887cf92-1026-423d-968f-a00c0bc1ea4c" providerId="ADAL" clId="{EC445AEA-0C9B-41E7-8079-C9A8D339766F}" dt="2023-12-10T21:03:10.862" v="98" actId="26606"/>
          <ac:picMkLst>
            <pc:docMk/>
            <pc:sldMk cId="580119883" sldId="263"/>
            <ac:picMk id="9" creationId="{EE030333-FACC-6DA6-61EC-9BB95AD94831}"/>
          </ac:picMkLst>
        </pc:picChg>
        <pc:picChg chg="add del mod replId">
          <ac:chgData name="ريان وليد عبدالله باوزير" userId="6887cf92-1026-423d-968f-a00c0bc1ea4c" providerId="ADAL" clId="{EC445AEA-0C9B-41E7-8079-C9A8D339766F}" dt="2023-12-10T21:03:10.915" v="100" actId="26606"/>
          <ac:picMkLst>
            <pc:docMk/>
            <pc:sldMk cId="580119883" sldId="263"/>
            <ac:picMk id="23" creationId="{4B5E181A-7C04-48C8-5EE1-A5307E0FB0C0}"/>
          </ac:picMkLst>
        </pc:picChg>
        <pc:picChg chg="add del mod replId">
          <ac:chgData name="ريان وليد عبدالله باوزير" userId="6887cf92-1026-423d-968f-a00c0bc1ea4c" providerId="ADAL" clId="{EC445AEA-0C9B-41E7-8079-C9A8D339766F}" dt="2023-12-10T21:03:10.915" v="100" actId="26606"/>
          <ac:picMkLst>
            <pc:docMk/>
            <pc:sldMk cId="580119883" sldId="263"/>
            <ac:picMk id="24" creationId="{DEC5D714-A1B2-9689-85B8-7F67BB1E0627}"/>
          </ac:picMkLst>
        </pc:picChg>
        <pc:picChg chg="add del mod replId">
          <ac:chgData name="ريان وليد عبدالله باوزير" userId="6887cf92-1026-423d-968f-a00c0bc1ea4c" providerId="ADAL" clId="{EC445AEA-0C9B-41E7-8079-C9A8D339766F}" dt="2023-12-10T21:03:10.915" v="100" actId="26606"/>
          <ac:picMkLst>
            <pc:docMk/>
            <pc:sldMk cId="580119883" sldId="263"/>
            <ac:picMk id="25" creationId="{5A49C8E3-02BC-85D7-3C1B-C7B48E4E818B}"/>
          </ac:picMkLst>
        </pc:picChg>
        <pc:picChg chg="add del mod replId">
          <ac:chgData name="ريان وليد عبدالله باوزير" userId="6887cf92-1026-423d-968f-a00c0bc1ea4c" providerId="ADAL" clId="{EC445AEA-0C9B-41E7-8079-C9A8D339766F}" dt="2023-12-10T21:03:10.915" v="100" actId="26606"/>
          <ac:picMkLst>
            <pc:docMk/>
            <pc:sldMk cId="580119883" sldId="263"/>
            <ac:picMk id="26" creationId="{EA184394-48A3-AF8C-EDAC-FAC545D5DEEF}"/>
          </ac:picMkLst>
        </pc:picChg>
        <pc:cxnChg chg="add">
          <ac:chgData name="ريان وليد عبدالله باوزير" userId="6887cf92-1026-423d-968f-a00c0bc1ea4c" providerId="ADAL" clId="{EC445AEA-0C9B-41E7-8079-C9A8D339766F}" dt="2023-12-10T21:03:10.915" v="100" actId="26606"/>
          <ac:cxnSpMkLst>
            <pc:docMk/>
            <pc:sldMk cId="580119883" sldId="263"/>
            <ac:cxnSpMk id="20" creationId="{91B6081D-D3E8-4209-B85B-EB1C655A6272}"/>
          </ac:cxnSpMkLst>
        </pc:cxnChg>
        <pc:cxnChg chg="add">
          <ac:chgData name="ريان وليد عبدالله باوزير" userId="6887cf92-1026-423d-968f-a00c0bc1ea4c" providerId="ADAL" clId="{EC445AEA-0C9B-41E7-8079-C9A8D339766F}" dt="2023-12-10T21:03:10.915" v="100" actId="26606"/>
          <ac:cxnSpMkLst>
            <pc:docMk/>
            <pc:sldMk cId="580119883" sldId="263"/>
            <ac:cxnSpMk id="21" creationId="{28CA55E4-1295-45C8-BA05-5A9E705B749A}"/>
          </ac:cxnSpMkLst>
        </pc:cxnChg>
        <pc:cxnChg chg="add">
          <ac:chgData name="ريان وليد عبدالله باوزير" userId="6887cf92-1026-423d-968f-a00c0bc1ea4c" providerId="ADAL" clId="{EC445AEA-0C9B-41E7-8079-C9A8D339766F}" dt="2023-12-10T21:03:10.915" v="100" actId="26606"/>
          <ac:cxnSpMkLst>
            <pc:docMk/>
            <pc:sldMk cId="580119883" sldId="263"/>
            <ac:cxnSpMk id="22" creationId="{08C5794E-A9A1-4A23-AF68-C79A7822334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97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12721" y="2792849"/>
            <a:ext cx="7518559" cy="16254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00"/>
              </a:lnSpc>
              <a:buNone/>
            </a:pPr>
            <a:r>
              <a:rPr lang="en-US" sz="5120" b="1" kern="0" spc="-15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 Project Machine Learning</a:t>
            </a:r>
            <a:endParaRPr lang="en-US" sz="5120" dirty="0"/>
          </a:p>
        </p:txBody>
      </p:sp>
      <p:sp>
        <p:nvSpPr>
          <p:cNvPr id="6" name="Text 3"/>
          <p:cNvSpPr/>
          <p:nvPr/>
        </p:nvSpPr>
        <p:spPr>
          <a:xfrm>
            <a:off x="812721" y="4743331"/>
            <a:ext cx="7518559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1707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Rayyan Bawazeer, Aseel Suhail, Khalid Nimri, and Mohammed </a:t>
            </a:r>
            <a:r>
              <a:rPr lang="en-US" sz="1707" kern="0" spc="-34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Allagany</a:t>
            </a:r>
            <a:r>
              <a:rPr lang="en-US" sz="1707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07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12840" y="1743670"/>
            <a:ext cx="4334828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b="1" kern="0" spc="-12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426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40" y="2854285"/>
            <a:ext cx="4118134" cy="254519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12840" y="5670352"/>
            <a:ext cx="3962995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3" b="1" kern="0" spc="-6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K-Mean from scratch</a:t>
            </a:r>
            <a:endParaRPr lang="en-US" sz="2133" dirty="0"/>
          </a:p>
        </p:txBody>
      </p:sp>
      <p:sp>
        <p:nvSpPr>
          <p:cNvPr id="7" name="Text 4"/>
          <p:cNvSpPr/>
          <p:nvPr/>
        </p:nvSpPr>
        <p:spPr>
          <a:xfrm>
            <a:off x="812840" y="6139101"/>
            <a:ext cx="4118134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endParaRPr lang="en-US" sz="170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14" y="2854285"/>
            <a:ext cx="4118253" cy="254519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6014" y="5670352"/>
            <a:ext cx="2323148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3" b="1" kern="0" spc="-6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 Datasets</a:t>
            </a:r>
            <a:endParaRPr lang="en-US" sz="2133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308" y="2854285"/>
            <a:ext cx="4118253" cy="254519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99308" y="5670352"/>
            <a:ext cx="219408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3" b="1" kern="0" spc="-6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Model's Accuracy</a:t>
            </a:r>
            <a:endParaRPr lang="en-US" sz="2133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926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12840" y="3918585"/>
            <a:ext cx="4677728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b="1" kern="0" spc="-12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Achievements</a:t>
            </a:r>
            <a:endParaRPr lang="en-US" sz="4267" dirty="0"/>
          </a:p>
        </p:txBody>
      </p:sp>
      <p:sp>
        <p:nvSpPr>
          <p:cNvPr id="6" name="Shape 3"/>
          <p:cNvSpPr/>
          <p:nvPr/>
        </p:nvSpPr>
        <p:spPr>
          <a:xfrm>
            <a:off x="812840" y="5090160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454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981432" y="5130760"/>
            <a:ext cx="150376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b="1" kern="0" spc="-7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60" dirty="0"/>
          </a:p>
        </p:txBody>
      </p:sp>
      <p:sp>
        <p:nvSpPr>
          <p:cNvPr id="8" name="Text 5"/>
          <p:cNvSpPr/>
          <p:nvPr/>
        </p:nvSpPr>
        <p:spPr>
          <a:xfrm>
            <a:off x="1517213" y="5164693"/>
            <a:ext cx="216741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133" b="1" kern="0" spc="-6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</a:t>
            </a:r>
            <a:endParaRPr lang="en-US" sz="2133" dirty="0"/>
          </a:p>
        </p:txBody>
      </p:sp>
      <p:sp>
        <p:nvSpPr>
          <p:cNvPr id="9" name="Text 6"/>
          <p:cNvSpPr/>
          <p:nvPr/>
        </p:nvSpPr>
        <p:spPr>
          <a:xfrm>
            <a:off x="1517213" y="5633442"/>
            <a:ext cx="3486031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1707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suitable machine learning solution for a given problem </a:t>
            </a:r>
            <a:endParaRPr lang="en-US" sz="1707" dirty="0"/>
          </a:p>
        </p:txBody>
      </p:sp>
      <p:sp>
        <p:nvSpPr>
          <p:cNvPr id="10" name="Shape 7"/>
          <p:cNvSpPr/>
          <p:nvPr/>
        </p:nvSpPr>
        <p:spPr>
          <a:xfrm>
            <a:off x="5219938" y="5090160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454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5369481" y="5130760"/>
            <a:ext cx="188476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b="1" kern="0" spc="-7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60" dirty="0"/>
          </a:p>
        </p:txBody>
      </p:sp>
      <p:sp>
        <p:nvSpPr>
          <p:cNvPr id="12" name="Text 9"/>
          <p:cNvSpPr/>
          <p:nvPr/>
        </p:nvSpPr>
        <p:spPr>
          <a:xfrm>
            <a:off x="5924312" y="5164693"/>
            <a:ext cx="216741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133" b="1" kern="0" spc="-6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</a:t>
            </a:r>
            <a:endParaRPr lang="en-US" sz="2133" dirty="0"/>
          </a:p>
        </p:txBody>
      </p:sp>
      <p:sp>
        <p:nvSpPr>
          <p:cNvPr id="13" name="Text 10"/>
          <p:cNvSpPr/>
          <p:nvPr/>
        </p:nvSpPr>
        <p:spPr>
          <a:xfrm>
            <a:off x="5924312" y="5633442"/>
            <a:ext cx="3486031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1707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suitable machine learning algorithm for a given problem using python</a:t>
            </a:r>
            <a:endParaRPr lang="en-US" sz="1707" dirty="0"/>
          </a:p>
        </p:txBody>
      </p:sp>
      <p:sp>
        <p:nvSpPr>
          <p:cNvPr id="14" name="Shape 11"/>
          <p:cNvSpPr/>
          <p:nvPr/>
        </p:nvSpPr>
        <p:spPr>
          <a:xfrm>
            <a:off x="9627037" y="5090160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454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9768959" y="5130760"/>
            <a:ext cx="203716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b="1" kern="0" spc="-7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60" dirty="0"/>
          </a:p>
        </p:txBody>
      </p:sp>
      <p:sp>
        <p:nvSpPr>
          <p:cNvPr id="16" name="Text 13"/>
          <p:cNvSpPr/>
          <p:nvPr/>
        </p:nvSpPr>
        <p:spPr>
          <a:xfrm>
            <a:off x="10331410" y="5164693"/>
            <a:ext cx="216741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133" b="1" kern="0" spc="-6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Demonstrate</a:t>
            </a:r>
            <a:endParaRPr lang="en-US" sz="2133" dirty="0"/>
          </a:p>
        </p:txBody>
      </p:sp>
      <p:sp>
        <p:nvSpPr>
          <p:cNvPr id="17" name="Text 14"/>
          <p:cNvSpPr/>
          <p:nvPr/>
        </p:nvSpPr>
        <p:spPr>
          <a:xfrm>
            <a:off x="10331410" y="5633442"/>
            <a:ext cx="3486031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1707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comprehension of professional, ethical, and social responsibilities associated with artificial intelligence</a:t>
            </a:r>
            <a:endParaRPr lang="en-US" sz="1707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5F93688B-FEC4-D01B-A26D-C0317BC0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11" y="772160"/>
            <a:ext cx="4268335" cy="305186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09456" y="1333404"/>
            <a:ext cx="13248" cy="557412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1C5414A-5F6D-2F48-4E53-E0184020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48" y="772160"/>
            <a:ext cx="4519250" cy="3061792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83632" y="4114797"/>
            <a:ext cx="5026685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32400" y="4114797"/>
            <a:ext cx="5026685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6E3E49B-9969-978E-81C2-2495831A9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56" y="4405579"/>
            <a:ext cx="4059845" cy="3055034"/>
          </a:xfrm>
          <a:prstGeom prst="rect">
            <a:avLst/>
          </a:prstGeom>
        </p:spPr>
      </p:pic>
      <p:pic>
        <p:nvPicPr>
          <p:cNvPr id="15" name="Picture 1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A3B12EA4-E2F3-EC3F-83FF-7D68085F0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0105" y="4405579"/>
            <a:ext cx="3771276" cy="30641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02E9EB-69A4-883F-76DD-4A86BAD7F2EA}"/>
              </a:ext>
            </a:extLst>
          </p:cNvPr>
          <p:cNvSpPr txBox="1"/>
          <p:nvPr/>
        </p:nvSpPr>
        <p:spPr>
          <a:xfrm>
            <a:off x="4013937" y="218542"/>
            <a:ext cx="66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2884309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746CD99-DAB9-16D2-3D20-B55FD4BD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19" y="772160"/>
            <a:ext cx="3887720" cy="305186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09456" y="1333404"/>
            <a:ext cx="13248" cy="557412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76971967-6C66-17E5-A198-E791F5A66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65" y="772160"/>
            <a:ext cx="4082756" cy="305186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83632" y="4114797"/>
            <a:ext cx="5026685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32400" y="4114797"/>
            <a:ext cx="5026685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72557D9-C6A2-1B97-4832-0C52C347B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603" y="4405579"/>
            <a:ext cx="3626152" cy="3055034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541F778-807F-1633-3490-127FD16F0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835" y="4405579"/>
            <a:ext cx="3385815" cy="3064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E6F7A8-E63A-2911-D004-0E2565E53CA4}"/>
              </a:ext>
            </a:extLst>
          </p:cNvPr>
          <p:cNvSpPr txBox="1"/>
          <p:nvPr/>
        </p:nvSpPr>
        <p:spPr>
          <a:xfrm>
            <a:off x="4137102" y="234183"/>
            <a:ext cx="64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GMM Clustering</a:t>
            </a:r>
          </a:p>
        </p:txBody>
      </p:sp>
    </p:spTree>
    <p:extLst>
      <p:ext uri="{BB962C8B-B14F-4D97-AF65-F5344CB8AC3E}">
        <p14:creationId xmlns:p14="http://schemas.microsoft.com/office/powerpoint/2010/main" val="5801198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 w="13454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299121" y="3093601"/>
            <a:ext cx="4334828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b="1" kern="0" spc="-12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K-Means </a:t>
            </a:r>
            <a:endParaRPr lang="en-US" sz="4267" dirty="0"/>
          </a:p>
        </p:txBody>
      </p:sp>
      <p:sp>
        <p:nvSpPr>
          <p:cNvPr id="6" name="Text 3"/>
          <p:cNvSpPr/>
          <p:nvPr/>
        </p:nvSpPr>
        <p:spPr>
          <a:xfrm>
            <a:off x="6299121" y="4095869"/>
            <a:ext cx="7518559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1707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K-Means is a centroid-based clustering algorithm that partitions data into K clusters by iteratively assigning points to the nearest cluster centroid and updating centroids.</a:t>
            </a:r>
            <a:endParaRPr lang="en-US" sz="1707" dirty="0"/>
          </a:p>
        </p:txBody>
      </p:sp>
      <p:pic>
        <p:nvPicPr>
          <p:cNvPr id="11" name="Picture 10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F5B2B72-0A08-F884-6379-00E784BD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6299121" cy="822959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 w="13454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299121" y="2928342"/>
            <a:ext cx="7518559" cy="13544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b="1" kern="0" spc="-12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Gaussian Mixture Model (GMM)</a:t>
            </a:r>
            <a:endParaRPr lang="en-US" sz="4267" dirty="0"/>
          </a:p>
        </p:txBody>
      </p:sp>
      <p:sp>
        <p:nvSpPr>
          <p:cNvPr id="6" name="Text 3"/>
          <p:cNvSpPr/>
          <p:nvPr/>
        </p:nvSpPr>
        <p:spPr>
          <a:xfrm>
            <a:off x="6299121" y="4607838"/>
            <a:ext cx="7518559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1707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Probabilistic clustering model using a combination of Gaussian distributions for flexible representation of data.</a:t>
            </a:r>
            <a:endParaRPr lang="en-US" sz="1707" dirty="0"/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7CCE470-DE24-C09F-B154-43CD37D31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99121" cy="822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 w="10239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55771" y="455414"/>
            <a:ext cx="3405902" cy="516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68"/>
              </a:lnSpc>
              <a:buNone/>
            </a:pPr>
            <a:r>
              <a:rPr lang="en-US" sz="3254" b="1" kern="0" spc="-9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Model's Accuracy</a:t>
            </a:r>
            <a:endParaRPr lang="en-US" sz="3254" dirty="0"/>
          </a:p>
        </p:txBody>
      </p:sp>
      <p:sp>
        <p:nvSpPr>
          <p:cNvPr id="6" name="Text 3"/>
          <p:cNvSpPr/>
          <p:nvPr/>
        </p:nvSpPr>
        <p:spPr>
          <a:xfrm>
            <a:off x="2355771" y="2759273"/>
            <a:ext cx="1983700" cy="3099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1"/>
              </a:lnSpc>
              <a:buNone/>
            </a:pPr>
            <a:endParaRPr lang="en-US" sz="1953" dirty="0"/>
          </a:p>
        </p:txBody>
      </p:sp>
      <p:sp>
        <p:nvSpPr>
          <p:cNvPr id="7" name="Text 4"/>
          <p:cNvSpPr/>
          <p:nvPr/>
        </p:nvSpPr>
        <p:spPr>
          <a:xfrm>
            <a:off x="2355771" y="3234452"/>
            <a:ext cx="3037165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83"/>
              </a:lnSpc>
              <a:buNone/>
            </a:pPr>
            <a:endParaRPr lang="en-US" sz="1302" dirty="0"/>
          </a:p>
        </p:txBody>
      </p:sp>
      <p:sp>
        <p:nvSpPr>
          <p:cNvPr id="9" name="Text 5"/>
          <p:cNvSpPr/>
          <p:nvPr/>
        </p:nvSpPr>
        <p:spPr>
          <a:xfrm>
            <a:off x="5803702" y="2799517"/>
            <a:ext cx="3037165" cy="6198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1"/>
              </a:lnSpc>
              <a:buNone/>
            </a:pPr>
            <a:endParaRPr lang="en-US" sz="1953" dirty="0"/>
          </a:p>
        </p:txBody>
      </p:sp>
      <p:sp>
        <p:nvSpPr>
          <p:cNvPr id="10" name="Text 6"/>
          <p:cNvSpPr/>
          <p:nvPr/>
        </p:nvSpPr>
        <p:spPr>
          <a:xfrm>
            <a:off x="5803702" y="3584615"/>
            <a:ext cx="3037165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83"/>
              </a:lnSpc>
              <a:buNone/>
            </a:pPr>
            <a:endParaRPr lang="en-US" sz="1302" dirty="0"/>
          </a:p>
        </p:txBody>
      </p:sp>
      <p:sp>
        <p:nvSpPr>
          <p:cNvPr id="12" name="Text 7"/>
          <p:cNvSpPr/>
          <p:nvPr/>
        </p:nvSpPr>
        <p:spPr>
          <a:xfrm>
            <a:off x="9251633" y="2821424"/>
            <a:ext cx="1983700" cy="3099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1"/>
              </a:lnSpc>
              <a:buNone/>
            </a:pPr>
            <a:endParaRPr lang="en-US" sz="1953" dirty="0"/>
          </a:p>
        </p:txBody>
      </p:sp>
      <p:sp>
        <p:nvSpPr>
          <p:cNvPr id="13" name="Text 8"/>
          <p:cNvSpPr/>
          <p:nvPr/>
        </p:nvSpPr>
        <p:spPr>
          <a:xfrm>
            <a:off x="9251633" y="3296603"/>
            <a:ext cx="3037165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83"/>
              </a:lnSpc>
              <a:buNone/>
            </a:pPr>
            <a:endParaRPr lang="en-US" sz="1302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71" y="4183618"/>
            <a:ext cx="9918859" cy="3590449"/>
          </a:xfrm>
          <a:prstGeom prst="rect">
            <a:avLst/>
          </a:prstGeom>
        </p:spPr>
      </p:pic>
      <p:pic>
        <p:nvPicPr>
          <p:cNvPr id="19" name="Picture 1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7F8DB165-7C1C-3B2D-0BE7-A4B1091C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35" y="1361101"/>
            <a:ext cx="4401033" cy="2575783"/>
          </a:xfrm>
          <a:prstGeom prst="rect">
            <a:avLst/>
          </a:prstGeom>
        </p:spPr>
      </p:pic>
      <p:pic>
        <p:nvPicPr>
          <p:cNvPr id="21" name="Picture 20" descr="A graph of a person with a ruler&#10;&#10;Description automatically generated with medium confidence">
            <a:extLst>
              <a:ext uri="{FF2B5EF4-FFF2-40B4-BE49-F238E27FC236}">
                <a16:creationId xmlns:a16="http://schemas.microsoft.com/office/drawing/2014/main" id="{2191B576-3449-4F6D-F7BF-82873B20A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936" y="1361101"/>
            <a:ext cx="4401033" cy="2575783"/>
          </a:xfrm>
          <a:prstGeom prst="rect">
            <a:avLst/>
          </a:prstGeom>
        </p:spPr>
      </p:pic>
      <p:pic>
        <p:nvPicPr>
          <p:cNvPr id="23" name="Picture 22" descr="A graph with a blue and brown square&#10;&#10;Description automatically generated">
            <a:extLst>
              <a:ext uri="{FF2B5EF4-FFF2-40B4-BE49-F238E27FC236}">
                <a16:creationId xmlns:a16="http://schemas.microsoft.com/office/drawing/2014/main" id="{278B6206-0FEF-EB29-3962-9E0F93784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2809" y="1361102"/>
            <a:ext cx="4371293" cy="2575782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129</Words>
  <Application>Microsoft Macintosh PowerPoint</Application>
  <PresentationFormat>Custom</PresentationFormat>
  <Paragraphs>29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خالد ابراهيم علي مطهر نمري</cp:lastModifiedBy>
  <cp:revision>3</cp:revision>
  <dcterms:created xsi:type="dcterms:W3CDTF">2023-12-10T20:05:21Z</dcterms:created>
  <dcterms:modified xsi:type="dcterms:W3CDTF">2023-12-13T09:21:11Z</dcterms:modified>
</cp:coreProperties>
</file>