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AE76-3E40-4F90-850C-621B854A4DF7}" type="datetimeFigureOut">
              <a:rPr lang="es-CR" smtClean="0"/>
              <a:t>21/7/2023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1CE-B84B-4C7A-9EE2-EEE8988193E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1483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AE76-3E40-4F90-850C-621B854A4DF7}" type="datetimeFigureOut">
              <a:rPr lang="es-CR" smtClean="0"/>
              <a:t>21/7/2023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1CE-B84B-4C7A-9EE2-EEE8988193E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760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AE76-3E40-4F90-850C-621B854A4DF7}" type="datetimeFigureOut">
              <a:rPr lang="es-CR" smtClean="0"/>
              <a:t>21/7/2023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1CE-B84B-4C7A-9EE2-EEE8988193E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2285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AE76-3E40-4F90-850C-621B854A4DF7}" type="datetimeFigureOut">
              <a:rPr lang="es-CR" smtClean="0"/>
              <a:t>21/7/2023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1CE-B84B-4C7A-9EE2-EEE8988193E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4840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AE76-3E40-4F90-850C-621B854A4DF7}" type="datetimeFigureOut">
              <a:rPr lang="es-CR" smtClean="0"/>
              <a:t>21/7/2023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1CE-B84B-4C7A-9EE2-EEE8988193E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1853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AE76-3E40-4F90-850C-621B854A4DF7}" type="datetimeFigureOut">
              <a:rPr lang="es-CR" smtClean="0"/>
              <a:t>21/7/2023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1CE-B84B-4C7A-9EE2-EEE8988193E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3499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AE76-3E40-4F90-850C-621B854A4DF7}" type="datetimeFigureOut">
              <a:rPr lang="es-CR" smtClean="0"/>
              <a:t>21/7/2023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1CE-B84B-4C7A-9EE2-EEE8988193E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1696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AE76-3E40-4F90-850C-621B854A4DF7}" type="datetimeFigureOut">
              <a:rPr lang="es-CR" smtClean="0"/>
              <a:t>21/7/2023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1CE-B84B-4C7A-9EE2-EEE8988193E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8504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AE76-3E40-4F90-850C-621B854A4DF7}" type="datetimeFigureOut">
              <a:rPr lang="es-CR" smtClean="0"/>
              <a:t>21/7/2023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1CE-B84B-4C7A-9EE2-EEE8988193E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5581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AE76-3E40-4F90-850C-621B854A4DF7}" type="datetimeFigureOut">
              <a:rPr lang="es-CR" smtClean="0"/>
              <a:t>21/7/2023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1CE-B84B-4C7A-9EE2-EEE8988193E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1142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AE76-3E40-4F90-850C-621B854A4DF7}" type="datetimeFigureOut">
              <a:rPr lang="es-CR" smtClean="0"/>
              <a:t>21/7/2023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1CE-B84B-4C7A-9EE2-EEE8988193E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5607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5AE76-3E40-4F90-850C-621B854A4DF7}" type="datetimeFigureOut">
              <a:rPr lang="es-CR" smtClean="0"/>
              <a:t>21/7/2023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491CE-B84B-4C7A-9EE2-EEE8988193E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6266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777" y="-104503"/>
            <a:ext cx="5931569" cy="77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2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Cerdas</dc:creator>
  <cp:lastModifiedBy>Jessica Cerdas</cp:lastModifiedBy>
  <cp:revision>2</cp:revision>
  <dcterms:created xsi:type="dcterms:W3CDTF">2022-06-22T18:25:42Z</dcterms:created>
  <dcterms:modified xsi:type="dcterms:W3CDTF">2023-07-21T17:06:12Z</dcterms:modified>
</cp:coreProperties>
</file>