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77777"/>
    <a:srgbClr val="5F5F5F"/>
    <a:srgbClr val="4D4D4D"/>
    <a:srgbClr val="333333"/>
    <a:srgbClr val="F73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2647" autoAdjust="0"/>
  </p:normalViewPr>
  <p:slideViewPr>
    <p:cSldViewPr>
      <p:cViewPr varScale="1">
        <p:scale>
          <a:sx n="62" d="100"/>
          <a:sy n="62" d="100"/>
        </p:scale>
        <p:origin x="20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0F5A2EB-0E29-4BAF-BD3F-26208B1B7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3B00D1-3892-45AD-A495-8AAB105827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64F5B-94D3-4CD0-9315-2D4FB63014F6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F1A9D8-4D8B-48E6-B2BD-4A5E05C9D8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54151-1344-453A-BFEC-40425D6169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EEB3-D694-493F-8D83-A35397569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0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4FE58-1E09-4433-9316-150910BB2ECD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E6811-7108-4ADF-8C0F-17A70D7D4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83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E6811-7108-4ADF-8C0F-17A70D7D4F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B6D7A4-03E9-4018-9F11-6AEDF4ADDE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20653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88EEB6-F75F-49A4-9F1D-E42BD580D9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25834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26201" y="1628777"/>
            <a:ext cx="1746250" cy="47529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85863" y="1628777"/>
            <a:ext cx="5087937" cy="47529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AA8CA8-FC32-46FF-B437-0D3C19632A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3548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B34A7F-7371-49EA-B8F7-BDDC0AF4E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74468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9F6707-983A-492D-A894-7B34B98A9F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292918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85864" y="2708277"/>
            <a:ext cx="3406775" cy="367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5039" y="2708277"/>
            <a:ext cx="3406775" cy="367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6F77EC-E3A3-4545-8696-E7DA6754BF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9643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C267CC-C4D5-47C9-ACB2-68F90CB985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4363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F937FB-A578-486C-AA4B-2F4B26A2AE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17107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6D9DD8-A0DC-4CE7-8C60-94FC1A1247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40227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8EA768-D854-4F11-87B6-540241AD8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32896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F95EB-A021-4D91-912B-CFD8FC18DB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18928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A4C8B5-A5DA-4E70-BEE9-A7639B8FF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1" y="1628775"/>
            <a:ext cx="6985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0B2FD5-C072-4C2D-B3E7-22F069F8A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5864" y="2708277"/>
            <a:ext cx="69659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5CEAA9-1658-4764-ABBA-FB2859A255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7064" y="6519865"/>
            <a:ext cx="78327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688CF53-40E3-42A8-B529-6D9773088E4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68314" y="476250"/>
            <a:ext cx="71437" cy="431800"/>
          </a:xfrm>
          <a:prstGeom prst="rect">
            <a:avLst/>
          </a:prstGeom>
          <a:solidFill>
            <a:srgbClr val="F73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F9DAA7F8-C841-4817-841C-887B34E8A0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4" y="6588125"/>
            <a:ext cx="71437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33" name="Text Box 14">
            <a:extLst>
              <a:ext uri="{FF2B5EF4-FFF2-40B4-BE49-F238E27FC236}">
                <a16:creationId xmlns:a16="http://schemas.microsoft.com/office/drawing/2014/main" id="{891AFFA8-5F5F-4D20-A029-CCB433F4A5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7063" y="368300"/>
            <a:ext cx="57578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b="1" dirty="0">
                <a:latin typeface="Tahoma" panose="020B0604030504040204" pitchFamily="34" charset="0"/>
              </a:rPr>
              <a:t>Fachbereich Elektrotechnik und Informatik</a:t>
            </a:r>
          </a:p>
        </p:txBody>
      </p:sp>
      <p:pic>
        <p:nvPicPr>
          <p:cNvPr id="1032" name="Grafik 10">
            <a:extLst>
              <a:ext uri="{FF2B5EF4-FFF2-40B4-BE49-F238E27FC236}">
                <a16:creationId xmlns:a16="http://schemas.microsoft.com/office/drawing/2014/main" id="{9D8A94E8-2ACB-459D-BD66-77E734B1F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4" y="144463"/>
            <a:ext cx="18557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777777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642983-3AE7-4ED3-8FF0-E56D98A95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Jump DX 9001 </a:t>
            </a:r>
            <a:r>
              <a:rPr lang="de-DE" dirty="0" err="1"/>
              <a:t>deluxe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B674269-E872-40A7-9D78-0A68271C3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Marius Mauritz - Milan Stuhlsatz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46711-04BC-4AE8-86B0-C51AF50B0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Milan Stuhlsatz – Marius Mauritz – Jump DX 9001 deluxe</a:t>
            </a:r>
          </a:p>
        </p:txBody>
      </p:sp>
    </p:spTree>
    <p:extLst>
      <p:ext uri="{BB962C8B-B14F-4D97-AF65-F5344CB8AC3E}">
        <p14:creationId xmlns:p14="http://schemas.microsoft.com/office/powerpoint/2010/main" val="1155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1A8BE-6D3A-4846-B474-5615A735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10D68-B29B-4EDF-8F6D-02AD52B4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„Doodle Jump“</a:t>
            </a:r>
          </a:p>
          <a:p>
            <a:pPr lvl="1"/>
            <a:r>
              <a:rPr lang="de-DE" dirty="0"/>
              <a:t>Spielfigur springt von Plattform zu Plattform</a:t>
            </a:r>
          </a:p>
          <a:p>
            <a:pPr lvl="1"/>
            <a:r>
              <a:rPr lang="de-DE" dirty="0"/>
              <a:t>Unterschiedliche Arten von Plattformen haben Effekte auf die Spielfigur.</a:t>
            </a:r>
          </a:p>
          <a:p>
            <a:r>
              <a:rPr lang="de-DE" dirty="0"/>
              <a:t>Levelkonzept</a:t>
            </a:r>
          </a:p>
          <a:p>
            <a:pPr lvl="1"/>
            <a:r>
              <a:rPr lang="de-DE" dirty="0"/>
              <a:t>Level haben verschiedene numerische Ziele</a:t>
            </a:r>
          </a:p>
          <a:p>
            <a:r>
              <a:rPr lang="de-DE" dirty="0"/>
              <a:t>Grafischer Stil angelehnt an den Look einer „Hacker-Konsole“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B30C52-8944-4D3A-8022-BBB0C49BD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2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1F3A1-6DFB-406B-BCEE-5565C151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Plattformen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AF97A-95C5-462F-9DE5-3A31791B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„Normal“ Plattform</a:t>
            </a:r>
          </a:p>
          <a:p>
            <a:r>
              <a:rPr lang="de-DE" sz="2400" dirty="0"/>
              <a:t>„</a:t>
            </a:r>
            <a:r>
              <a:rPr lang="de-DE" sz="2400" dirty="0" err="1"/>
              <a:t>Protection</a:t>
            </a:r>
            <a:r>
              <a:rPr lang="de-DE" sz="2400" dirty="0"/>
              <a:t>“ Plattform</a:t>
            </a:r>
          </a:p>
          <a:p>
            <a:pPr lvl="1"/>
            <a:r>
              <a:rPr lang="de-DE" sz="2000" dirty="0"/>
              <a:t>Schutz vor für 3 Sekunden</a:t>
            </a:r>
          </a:p>
          <a:p>
            <a:pPr lvl="1"/>
            <a:r>
              <a:rPr lang="de-DE" sz="2000" dirty="0"/>
              <a:t>Single </a:t>
            </a:r>
            <a:r>
              <a:rPr lang="de-DE" sz="2000" dirty="0" err="1"/>
              <a:t>Usage</a:t>
            </a:r>
            <a:endParaRPr lang="de-DE" sz="2000" dirty="0"/>
          </a:p>
          <a:p>
            <a:pPr lvl="1"/>
            <a:r>
              <a:rPr lang="de-DE" sz="2000" dirty="0" err="1"/>
              <a:t>Stackable</a:t>
            </a:r>
            <a:endParaRPr lang="de-DE" sz="2000" dirty="0"/>
          </a:p>
          <a:p>
            <a:r>
              <a:rPr lang="de-DE" sz="2400" dirty="0"/>
              <a:t>„Death“ Plattform</a:t>
            </a:r>
          </a:p>
          <a:p>
            <a:pPr lvl="1"/>
            <a:r>
              <a:rPr lang="de-DE" sz="2000" dirty="0"/>
              <a:t>Spieler verliert das Spiel</a:t>
            </a:r>
          </a:p>
          <a:p>
            <a:r>
              <a:rPr lang="de-DE" sz="2400" dirty="0"/>
              <a:t>„Boost“ Plattform</a:t>
            </a:r>
          </a:p>
          <a:p>
            <a:pPr lvl="1"/>
            <a:r>
              <a:rPr lang="de-DE" sz="2000" dirty="0"/>
              <a:t>Doppelter Sprung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84856F-FCA1-4D35-B12E-A77529219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E6990-B99B-4B5D-AE00-9B154766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7C7FF-40CC-4B3D-85B8-AE99356B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Punkte</a:t>
            </a:r>
          </a:p>
          <a:p>
            <a:pPr lvl="1"/>
            <a:r>
              <a:rPr lang="de-DE" dirty="0"/>
              <a:t>+5 für jede Plattform</a:t>
            </a:r>
          </a:p>
          <a:p>
            <a:pPr lvl="1"/>
            <a:r>
              <a:rPr lang="de-DE" dirty="0"/>
              <a:t>-1 für jeden Sprung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Anzahl berührter Plattformen</a:t>
            </a:r>
          </a:p>
          <a:p>
            <a:r>
              <a:rPr lang="de-DE" dirty="0"/>
              <a:t>Anzahl Sprünge</a:t>
            </a:r>
          </a:p>
          <a:p>
            <a:r>
              <a:rPr lang="de-DE" dirty="0"/>
              <a:t>Erreichte Höhe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509740-ACD9-447E-B255-CD8966059E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1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E088-FC40-48CB-B894-88527232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QR-Code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A74A0B-9691-47EF-8CB0-0199A616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88" y="2852936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761F55-23D4-43A2-9AEF-E97FE9093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37041-5AAE-45AE-9F45-188F9ED3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D09643C-DC30-46B7-B802-737972C9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Auf Devices mit Lagesensoren wird die Spielfigur durch Neigung des Geräts nach Rechts und Links bewegt.</a:t>
            </a:r>
          </a:p>
          <a:p>
            <a:endParaRPr lang="de-DE" dirty="0"/>
          </a:p>
          <a:p>
            <a:r>
              <a:rPr lang="de-DE" dirty="0"/>
              <a:t>Auf anderen Devices kann dies über die Pfeiltasten realisiert werden.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CE29A-8407-4BBF-8ACB-AC4C9DD63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  <p:pic>
        <p:nvPicPr>
          <p:cNvPr id="8" name="IMG_6178.TRIM">
            <a:hlinkClick r:id="" action="ppaction://media"/>
            <a:extLst>
              <a:ext uri="{FF2B5EF4-FFF2-40B4-BE49-F238E27FC236}">
                <a16:creationId xmlns:a16="http://schemas.microsoft.com/office/drawing/2014/main" id="{D7142C75-A45B-4F07-9404-D495E925433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27984" y="273050"/>
            <a:ext cx="2701925" cy="5853113"/>
          </a:xfrm>
        </p:spPr>
      </p:pic>
    </p:spTree>
    <p:extLst>
      <p:ext uri="{BB962C8B-B14F-4D97-AF65-F5344CB8AC3E}">
        <p14:creationId xmlns:p14="http://schemas.microsoft.com/office/powerpoint/2010/main" val="38500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6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D315DD7-86C2-4F26-9C89-8FA19539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58F25D9-A702-48D1-93B5-4B0B8FA9E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13CF4-A9C9-43EF-B622-AF69E7F1F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Milan Stuhlsatz – Marius Mauritz – Jump DX 9001 deluxe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43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42</Paragraphs>
  <Slides>7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Standarddesign</vt:lpstr>
      <vt:lpstr>Jump DX 9001 deluxe</vt:lpstr>
      <vt:lpstr>Konzept</vt:lpstr>
      <vt:lpstr>Plattformen</vt:lpstr>
      <vt:lpstr>Ziele</vt:lpstr>
      <vt:lpstr>QR-Code</vt:lpstr>
      <vt:lpstr>Demo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iden</dc:creator>
  <cp:lastModifiedBy>Milan Stuhlsatz</cp:lastModifiedBy>
  <cp:revision>77</cp:revision>
  <dcterms:created xsi:type="dcterms:W3CDTF">2009-07-02T07:51:23Z</dcterms:created>
  <dcterms:modified xsi:type="dcterms:W3CDTF">2019-06-18T04:46:51Z</dcterms:modified>
</cp:coreProperties>
</file>