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34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Begrüßung: Tim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Milan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Milan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Milan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–Christian Bauer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„Zitat hier eingeben.“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WebTech 2019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Kickoff Präsentation</a:t>
            </a:r>
          </a:p>
          <a:p>
            <a:r>
              <a:t>Milan Stuhlsatz/Tim Burgstaller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Ablauf</a:t>
            </a:r>
          </a:p>
        </p:txBody>
      </p:sp>
      <p:pic>
        <p:nvPicPr>
          <p:cNvPr id="163" name="Bildschirmfoto 2019-04-08 um 14.56.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3800" y="2546350"/>
            <a:ext cx="10617200" cy="637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Mögliche Erweiterungen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Weitere Plattform Typen</a:t>
            </a:r>
          </a:p>
          <a:p>
            <a:r>
              <a:t>Animationen</a:t>
            </a:r>
          </a:p>
          <a:p>
            <a:r>
              <a:t>Grafikset pro Level</a:t>
            </a:r>
          </a:p>
          <a:p>
            <a:r>
              <a:t>Erfolge</a:t>
            </a:r>
          </a:p>
          <a:p>
            <a:r>
              <a:t>Gegner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JUMP DX 9001 DELUXE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Ein DoodleJump Klon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UI Mockup</a:t>
            </a:r>
          </a:p>
        </p:txBody>
      </p:sp>
      <p:pic>
        <p:nvPicPr>
          <p:cNvPr id="128" name="Skizz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4069" y="3127944"/>
            <a:ext cx="9396662" cy="5212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Arten von Plattformen 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Normale Plattform</a:t>
            </a:r>
          </a:p>
          <a:p>
            <a:r>
              <a:t>1-mal Platform</a:t>
            </a:r>
          </a:p>
          <a:p>
            <a:r>
              <a:t>Tödliche Plattform</a:t>
            </a:r>
          </a:p>
          <a:p>
            <a:r>
              <a:t>Boost Plattform</a:t>
            </a:r>
          </a:p>
          <a:p>
            <a:r>
              <a:t>Schutz Plattform</a:t>
            </a:r>
          </a:p>
          <a:p>
            <a:r>
              <a:t>Bonus Plattform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Parameter Plattform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</a:t>
            </a:r>
          </a:p>
          <a:p>
            <a:r>
              <a:t>X - Position</a:t>
            </a:r>
          </a:p>
          <a:p>
            <a:r>
              <a:t>Wurde berührt</a:t>
            </a:r>
          </a:p>
          <a:p>
            <a:r>
              <a:t>Aktiv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Parameter Spiel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Anzahl der Sprünge</a:t>
            </a:r>
          </a:p>
          <a:p>
            <a:r>
              <a:t>Anzahl der berührten Plattformen</a:t>
            </a:r>
          </a:p>
          <a:p>
            <a:r>
              <a:t>Höhe</a:t>
            </a:r>
          </a:p>
          <a:p>
            <a:r>
              <a:t>Punktestand</a:t>
            </a:r>
          </a:p>
          <a:p>
            <a:r>
              <a:t>Schutz aktiv</a:t>
            </a:r>
          </a:p>
          <a:p>
            <a:r>
              <a:t>Level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Punkte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52500" y="24130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Spieler erhält Punkte für</a:t>
            </a:r>
          </a:p>
          <a:p>
            <a:pPr lvl="1"/>
            <a:r>
              <a:t>Erstmals berührte Plattformen</a:t>
            </a:r>
          </a:p>
          <a:p>
            <a:pPr lvl="1"/>
            <a:r>
              <a:t>Erreichte „Höhe“</a:t>
            </a:r>
          </a:p>
          <a:p>
            <a:r>
              <a:t>Spieler verliert Punkte für jeden Sprung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Parameter Level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7743" indent="-237743" defTabSz="303783">
              <a:spcBef>
                <a:spcPts val="2100"/>
              </a:spcBef>
              <a:defRPr sz="1975"/>
            </a:pPr>
            <a:r>
              <a:t>Ziele</a:t>
            </a:r>
          </a:p>
          <a:p>
            <a:pPr marL="475487" lvl="1" indent="-237743" defTabSz="303783">
              <a:spcBef>
                <a:spcPts val="2100"/>
              </a:spcBef>
              <a:defRPr sz="1975"/>
            </a:pPr>
            <a:r>
              <a:t>Berührte Plattformen</a:t>
            </a:r>
          </a:p>
          <a:p>
            <a:pPr marL="475487" lvl="1" indent="-237743" defTabSz="303783">
              <a:spcBef>
                <a:spcPts val="2100"/>
              </a:spcBef>
              <a:defRPr sz="1975"/>
            </a:pPr>
            <a:r>
              <a:t>Anzahl Sprünge</a:t>
            </a:r>
          </a:p>
          <a:p>
            <a:pPr marL="475487" lvl="1" indent="-237743" defTabSz="303783">
              <a:spcBef>
                <a:spcPts val="2100"/>
              </a:spcBef>
              <a:defRPr sz="1975"/>
            </a:pPr>
            <a:r>
              <a:t>Erreichte Höhe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Schwierigkeit</a:t>
            </a:r>
          </a:p>
          <a:p>
            <a:pPr marL="475487" lvl="1" indent="-237743" defTabSz="303783">
              <a:spcBef>
                <a:spcPts val="2100"/>
              </a:spcBef>
              <a:defRPr sz="1975"/>
            </a:pPr>
            <a:r>
              <a:t>Arten von vorkommenden Plattformen</a:t>
            </a:r>
          </a:p>
          <a:p>
            <a:pPr marL="475487" lvl="1" indent="-237743" defTabSz="303783">
              <a:spcBef>
                <a:spcPts val="2100"/>
              </a:spcBef>
              <a:defRPr sz="1975"/>
            </a:pPr>
            <a:r>
              <a:t>Häufigkeit der Platform Typen</a:t>
            </a:r>
          </a:p>
          <a:p>
            <a:pPr marL="475487" lvl="1" indent="-237743" defTabSz="303783">
              <a:spcBef>
                <a:spcPts val="2100"/>
              </a:spcBef>
              <a:defRPr sz="1975"/>
            </a:pPr>
            <a:r>
              <a:t>Durchschnittliche Plattform Distanz</a:t>
            </a:r>
          </a:p>
          <a:p>
            <a:pPr marL="237743" indent="-237743" defTabSz="303783">
              <a:spcBef>
                <a:spcPts val="2100"/>
              </a:spcBef>
              <a:defRPr sz="1975"/>
            </a:pPr>
            <a:r>
              <a:t>Sonstiges:</a:t>
            </a:r>
          </a:p>
          <a:p>
            <a:pPr marL="475487" lvl="1" indent="-237743" defTabSz="303783">
              <a:spcBef>
                <a:spcPts val="2100"/>
              </a:spcBef>
              <a:defRPr sz="1975"/>
            </a:pPr>
            <a:r>
              <a:t>Hintergrundfarbe</a:t>
            </a:r>
          </a:p>
          <a:p>
            <a:pPr marL="475487" lvl="1" indent="-237743" defTabSz="303783">
              <a:spcBef>
                <a:spcPts val="2100"/>
              </a:spcBef>
              <a:defRPr sz="1975"/>
            </a:pPr>
            <a:r>
              <a:t>tbd.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Ziel des Spiels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 muss das letzte Level beendet werden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Benutzerdefiniert</PresentationFormat>
  <Paragraphs>61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Helvetica</vt:lpstr>
      <vt:lpstr>Helvetica Light</vt:lpstr>
      <vt:lpstr>Helvetica Neue</vt:lpstr>
      <vt:lpstr>Gradient</vt:lpstr>
      <vt:lpstr>WebTech 2019</vt:lpstr>
      <vt:lpstr>JUMP DX 9001 DELUXE</vt:lpstr>
      <vt:lpstr>UI Mockup</vt:lpstr>
      <vt:lpstr>Arten von Plattformen </vt:lpstr>
      <vt:lpstr>Parameter Plattform</vt:lpstr>
      <vt:lpstr>Parameter Spiel</vt:lpstr>
      <vt:lpstr>Punkte</vt:lpstr>
      <vt:lpstr>Parameter Level</vt:lpstr>
      <vt:lpstr>Ziel des Spiels</vt:lpstr>
      <vt:lpstr>Ablauf</vt:lpstr>
      <vt:lpstr>Mögliche Erweiterungen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WebTech 2019</dc:title>
  <dc:creator>Milan</dc:creator>
  <cp:lastModifiedBy>Milan Stuhlsatz</cp:lastModifiedBy>
  <cp:revision>1</cp:revision>
  <dcterms:modified xsi:type="dcterms:W3CDTF">2019-05-15T14:08:20Z</dcterms:modified>
</cp:coreProperties>
</file>