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1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DF79-62E1-A76C-4833-2243AB304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8AF1-2B2F-33E5-F4E4-82FE0E391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778E-95B7-8AC7-498A-51B215E5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9184-90B1-6A91-6D14-7D6C3250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4A91-3F6D-8D2E-0C1E-FB586B87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619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978B-BDED-303E-7486-DB886830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9F49E-4071-D647-058A-97E8F6AE9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552-8E9D-A248-5DF6-BBA7C8A3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819E-3C05-F02E-984D-8E1F35FF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BE56-5C99-2DA8-027A-A695F836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7094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4A38F-B5FB-9A05-2A12-D8A87D55E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51DFD-BB7F-A338-0CF3-8CAC0589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343C-039E-3851-75DE-DF256E5A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BCC0-30EF-E7ED-82CC-8398D1E4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B0EC1-3966-E52F-A03F-F5248B4D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1994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BADA-7F80-4825-F176-E6F7B806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BC07-4389-8B8A-85EC-AE6F3241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05F1-7A3F-E549-D5FC-7B087E0B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CD77-A92C-4902-2083-B47C023D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0FEF-65D5-279C-67E7-B9F10AAD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354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95AE-842B-D253-FD5D-9E93C6B6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32307-54A7-3B42-E83B-2828A858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8E0F5-6943-4AA5-D7D4-DB736D57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EB44-6D20-E37B-924F-47C3333B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BF8B-4118-835A-7357-F0CC97A9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4896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35A3-0132-8CD2-7D49-1618B856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5B10-E485-446C-893E-4BBC846A0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6948-D34E-775C-D0BF-D9B68DF49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A2394-87E4-E3C1-9641-D47A35A3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CE383-4FB1-1D34-13A2-AF1A92A7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E3690-88BF-ABE1-17A9-F9084EAF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894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225A-80A2-2CF7-DA7A-C3D46842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CC48F-F037-5CE1-0691-B2F4B71A2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C2ADB-47EE-2420-2FE7-A4C91A039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8F19E-D2EF-DA84-D0F0-E1941D167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F2790-F52D-5A47-E1CA-4EDB8C8F0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A5FE7-4793-94EB-E602-479DEDBF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DB6EE-0D18-9A4E-E514-F31D0556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92ECF-3600-2031-CCB0-CC414EFF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38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7B4F-20C4-1C4C-CDF0-4C3ED7CF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F4DD2-FF68-1ECC-DA87-D69848FF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71520-5C88-C0B1-9B8A-227BA0DB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97229-377D-7D44-C41E-F11B2BF8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3951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6A377-CD72-841E-0273-DB01A7E3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B6EC8-0A71-7750-40B7-D4534F4B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ADAB-1844-7560-A253-3F5A04AC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9682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E2B2-61B9-6AC3-2F1A-A90F11B1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9ED5-6952-EF48-131C-580250D9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B59F8-4B57-A52C-1D27-F30CFC91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FA1F9-10CC-E8B6-D8E9-5EECBA5F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38E89-FAD2-A138-1E90-C6C78430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231C5-3263-5594-6F9C-AC86ACEF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44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4203-45BB-DC9B-C469-4014C09D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FCC0A-F2F8-0426-00BD-48560A6F7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CC5D4-FD90-F508-1E86-B675ABC5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92D0E-7924-D319-23EE-7CA45C9F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DE6A8-06A8-74C2-FBEC-C6FADB88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09CCF-7E8F-4152-5B76-EC5F22B2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126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417A2-C854-51CB-E826-B3185E54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335CC-F921-4373-566B-7E306213B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C070A-1E68-F47F-FF61-BA7A27DF9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9F6C-7DD7-CF19-D042-FF5A47D2A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89B7-8151-FA30-EAED-6BA9B7330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426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43B7D5-06CF-46F5-84B6-1DCB5D242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56" y="72735"/>
            <a:ext cx="849690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9FB8C-B621-4E77-EAE9-5D1D31CD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32"/>
            <a:ext cx="8399318" cy="6520295"/>
          </a:xfrm>
        </p:spPr>
        <p:txBody>
          <a:bodyPr>
            <a:noAutofit/>
          </a:bodyPr>
          <a:lstStyle/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r>
              <a:rPr lang="en-GB" sz="3600" dirty="0"/>
              <a:t>1234567890 </a:t>
            </a:r>
            <a:endParaRPr lang="sl-SI" sz="3600" dirty="0"/>
          </a:p>
          <a:p>
            <a:endParaRPr lang="sl-SI" sz="3600" dirty="0"/>
          </a:p>
          <a:p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235043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0454F-F24A-5ECD-90BC-8DFA04049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9381B-72ED-5E00-6930-1CAA2CE5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97" y="59883"/>
            <a:ext cx="8547333" cy="31031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E543-97D9-22D0-0114-47A32C3C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30"/>
            <a:ext cx="8399318" cy="2880000"/>
          </a:xfrm>
        </p:spPr>
        <p:txBody>
          <a:bodyPr>
            <a:normAutofit fontScale="62500" lnSpcReduction="20000"/>
          </a:bodyPr>
          <a:lstStyle/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r>
              <a:rPr lang="en-GB" sz="3600" dirty="0"/>
              <a:t>1234567890 </a:t>
            </a:r>
            <a:endParaRPr lang="sl-SI" sz="3600" dirty="0"/>
          </a:p>
          <a:p>
            <a:endParaRPr lang="sl-SI" sz="3600" dirty="0"/>
          </a:p>
          <a:p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396796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5D059-A21F-1D81-A167-3A992004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D67EBE-B409-46F0-D62D-6F491D1FB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40" y="79283"/>
            <a:ext cx="8449788" cy="27617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3FEE-FCDB-AA83-8370-99CAA9EC0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30"/>
            <a:ext cx="8399318" cy="2628000"/>
          </a:xfrm>
        </p:spPr>
        <p:txBody>
          <a:bodyPr>
            <a:normAutofit fontScale="55000" lnSpcReduction="20000"/>
          </a:bodyPr>
          <a:lstStyle/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r>
              <a:rPr lang="en-GB" sz="3600" dirty="0"/>
              <a:t>1234567890 </a:t>
            </a:r>
            <a:endParaRPr lang="sl-SI" sz="3600" dirty="0"/>
          </a:p>
          <a:p>
            <a:endParaRPr lang="sl-SI" sz="3600" dirty="0"/>
          </a:p>
          <a:p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382906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6011E-72EE-D87D-529A-FD5726D3A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70108D-5383-1122-4D61-70B6651B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3" y="102611"/>
            <a:ext cx="8480271" cy="22496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83F6-45CE-2D63-BF0E-043DC5BC5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30"/>
            <a:ext cx="8399318" cy="2160000"/>
          </a:xfrm>
        </p:spPr>
        <p:txBody>
          <a:bodyPr>
            <a:normAutofit fontScale="47500" lnSpcReduction="20000"/>
          </a:bodyPr>
          <a:lstStyle/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r>
              <a:rPr lang="en-GB" sz="3600" dirty="0"/>
              <a:t>1234567890 </a:t>
            </a:r>
            <a:endParaRPr lang="sl-SI" sz="3600" dirty="0"/>
          </a:p>
          <a:p>
            <a:endParaRPr lang="sl-SI" sz="3600" dirty="0"/>
          </a:p>
          <a:p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326496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31684-732A-CE25-39D4-4F8F5CD96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B8F8BC-9A95-6B3B-319F-90258F9E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10" y="127271"/>
            <a:ext cx="8407113" cy="1828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3233-84BC-FC94-16A1-F1ED56E9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30"/>
            <a:ext cx="8399318" cy="1764000"/>
          </a:xfrm>
        </p:spPr>
        <p:txBody>
          <a:bodyPr>
            <a:normAutofit fontScale="40000" lnSpcReduction="20000"/>
          </a:bodyPr>
          <a:lstStyle/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r>
              <a:rPr lang="en-GB" sz="3600" dirty="0"/>
              <a:t>1234567890 </a:t>
            </a:r>
            <a:endParaRPr lang="sl-SI" sz="3600" dirty="0"/>
          </a:p>
          <a:p>
            <a:endParaRPr lang="sl-SI" sz="3600" dirty="0"/>
          </a:p>
          <a:p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46416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2778B-ED16-EECA-3C76-16F071BE6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4EF1B4-E8FC-451C-4355-492E45C4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90" y="147693"/>
            <a:ext cx="8394920" cy="16033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B1C1-0175-3D67-63E7-3825F3D83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30"/>
            <a:ext cx="8399318" cy="1548000"/>
          </a:xfrm>
        </p:spPr>
        <p:txBody>
          <a:bodyPr>
            <a:normAutofit fontScale="32500" lnSpcReduction="20000"/>
          </a:bodyPr>
          <a:lstStyle/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r>
              <a:rPr lang="en-GB" sz="3600" dirty="0"/>
              <a:t>1234567890 </a:t>
            </a:r>
            <a:endParaRPr lang="sl-SI" sz="3600" dirty="0"/>
          </a:p>
          <a:p>
            <a:endParaRPr lang="sl-SI" sz="3600" dirty="0"/>
          </a:p>
          <a:p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302375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F62B5-36B4-E715-8E97-DDF9168C8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8798E4-25CE-EE73-D763-A25D63C65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24" y="164557"/>
            <a:ext cx="8394920" cy="12497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C39B-68BD-44E3-0C24-5618CED8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30"/>
            <a:ext cx="8399318" cy="1224000"/>
          </a:xfrm>
        </p:spPr>
        <p:txBody>
          <a:bodyPr>
            <a:normAutofit fontScale="25000" lnSpcReduction="20000"/>
          </a:bodyPr>
          <a:lstStyle/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r>
              <a:rPr lang="en-GB" sz="3600" dirty="0"/>
              <a:t>1234567890 </a:t>
            </a:r>
            <a:endParaRPr lang="sl-SI" sz="3600" dirty="0"/>
          </a:p>
          <a:p>
            <a:endParaRPr lang="sl-SI" sz="3600" dirty="0"/>
          </a:p>
          <a:p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148745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F413D-7A7F-6E52-48BC-ADADB4814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1769-2859-6E64-7165-1E82086B1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30"/>
            <a:ext cx="8399318" cy="648000"/>
          </a:xfrm>
        </p:spPr>
        <p:txBody>
          <a:bodyPr>
            <a:normAutofit fontScale="25000" lnSpcReduction="20000"/>
          </a:bodyPr>
          <a:lstStyle/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r>
              <a:rPr lang="en-GB" sz="3600" dirty="0"/>
              <a:t>1234567890 </a:t>
            </a:r>
            <a:endParaRPr lang="sl-SI" sz="3600" dirty="0"/>
          </a:p>
          <a:p>
            <a:endParaRPr lang="sl-SI" sz="3600" dirty="0"/>
          </a:p>
          <a:p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158797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DCFDA-7705-9EDD-F903-C2A9F6AD1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636535-311A-10B3-25A5-22A71DBC1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96" y="2050"/>
            <a:ext cx="8565622" cy="67061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9158E-8958-9CF1-00BF-C1C3BFF0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31"/>
            <a:ext cx="8399318" cy="6516000"/>
          </a:xfrm>
        </p:spPr>
        <p:txBody>
          <a:bodyPr>
            <a:normAutofit lnSpcReduction="10000"/>
          </a:bodyPr>
          <a:lstStyle/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r>
              <a:rPr lang="en-GB" sz="3600" dirty="0"/>
              <a:t>1234567890 </a:t>
            </a:r>
            <a:endParaRPr lang="sl-SI" sz="3600" dirty="0"/>
          </a:p>
          <a:p>
            <a:endParaRPr lang="sl-SI" sz="3600" dirty="0"/>
          </a:p>
          <a:p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190364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B6884-6A69-AE94-E45E-51E3407B6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7A3229-7B6E-4C6B-2735-11EF5ECE8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2" y="55317"/>
            <a:ext cx="8541236" cy="59258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3541-5B73-4E36-7166-D2330029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30"/>
            <a:ext cx="8399318" cy="5652000"/>
          </a:xfrm>
        </p:spPr>
        <p:txBody>
          <a:bodyPr>
            <a:normAutofit fontScale="92500"/>
          </a:bodyPr>
          <a:lstStyle/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r>
              <a:rPr lang="en-GB" sz="3600" dirty="0"/>
              <a:t>1234567890 </a:t>
            </a:r>
            <a:endParaRPr lang="sl-SI" sz="3600" dirty="0"/>
          </a:p>
          <a:p>
            <a:endParaRPr lang="sl-SI" sz="3600" dirty="0"/>
          </a:p>
          <a:p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395063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4550F-9308-CCF3-4FCB-659A109D3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A704D7-4B71-1D7E-6698-A532A126F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87" y="20780"/>
            <a:ext cx="8541236" cy="54990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325C-0D5E-C2AE-3090-97BBDB74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30"/>
            <a:ext cx="8399318" cy="5328000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r>
              <a:rPr lang="en-GB" sz="3600" dirty="0"/>
              <a:t>1234567890 </a:t>
            </a:r>
            <a:endParaRPr lang="sl-SI" sz="3600" dirty="0"/>
          </a:p>
          <a:p>
            <a:endParaRPr lang="sl-SI" sz="3600" dirty="0"/>
          </a:p>
          <a:p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425488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6CA68-8844-E4F0-B0D1-6562BCDC7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DB81C0-9986-1C2F-686A-22CE1B972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87" y="15585"/>
            <a:ext cx="8541236" cy="54990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6FCB-9C34-F161-0C27-72153743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30"/>
            <a:ext cx="8399318" cy="5328000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r>
              <a:rPr lang="en-GB" sz="3600" dirty="0"/>
              <a:t>1234567890 </a:t>
            </a:r>
            <a:endParaRPr lang="sl-SI" sz="3600" dirty="0"/>
          </a:p>
          <a:p>
            <a:endParaRPr lang="sl-SI" sz="3600" dirty="0"/>
          </a:p>
          <a:p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256715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CC5AA-35E9-F9DF-078D-C01B6456E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D9626C-72DD-15E4-AA46-AFA0770B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87" y="-7404"/>
            <a:ext cx="8541236" cy="49991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71B2-36DD-33C2-0C29-4561CA7A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30"/>
            <a:ext cx="8399318" cy="4788000"/>
          </a:xfrm>
        </p:spPr>
        <p:txBody>
          <a:bodyPr>
            <a:normAutofit fontScale="92500" lnSpcReduction="20000"/>
          </a:bodyPr>
          <a:lstStyle/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r>
              <a:rPr lang="en-GB" sz="3600" dirty="0"/>
              <a:t>1234567890 </a:t>
            </a:r>
            <a:endParaRPr lang="sl-SI" sz="3600" dirty="0"/>
          </a:p>
          <a:p>
            <a:endParaRPr lang="sl-SI" sz="3600" dirty="0"/>
          </a:p>
          <a:p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240704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1DAA0-DB15-31B8-E006-49180A8D0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399C21-BAC1-8EC3-6CA6-9372C065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76" y="0"/>
            <a:ext cx="8699746" cy="46577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56B3-886D-9397-EB06-0A7F10544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30"/>
            <a:ext cx="8399318" cy="4320000"/>
          </a:xfrm>
        </p:spPr>
        <p:txBody>
          <a:bodyPr>
            <a:normAutofit fontScale="85000" lnSpcReduction="20000"/>
          </a:bodyPr>
          <a:lstStyle/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r>
              <a:rPr lang="en-GB" sz="3600" dirty="0"/>
              <a:t>1234567890 </a:t>
            </a:r>
            <a:endParaRPr lang="sl-SI" sz="3600" dirty="0"/>
          </a:p>
          <a:p>
            <a:endParaRPr lang="sl-SI" sz="3600" dirty="0"/>
          </a:p>
          <a:p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98358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258F8-9D24-DF2F-838C-6A36DD116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199FD5-AD40-3AC4-B63A-7D8EDA52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65" y="26295"/>
            <a:ext cx="8705843" cy="39871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1FF3-C225-847E-DD52-04CF91A3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30"/>
            <a:ext cx="8399318" cy="3816000"/>
          </a:xfrm>
        </p:spPr>
        <p:txBody>
          <a:bodyPr>
            <a:normAutofit fontScale="77500" lnSpcReduction="20000"/>
          </a:bodyPr>
          <a:lstStyle/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r>
              <a:rPr lang="en-GB" sz="3600" dirty="0"/>
              <a:t>1234567890 </a:t>
            </a:r>
            <a:endParaRPr lang="sl-SI" sz="3600" dirty="0"/>
          </a:p>
          <a:p>
            <a:endParaRPr lang="sl-SI" sz="3600" dirty="0"/>
          </a:p>
          <a:p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109896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C4C15-889C-E127-B7F5-F336A7AAC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440B19-5B49-38D0-1C0E-C92383483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50" y="45427"/>
            <a:ext cx="8486368" cy="33835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0D3A-ABE8-0838-2629-08C24C31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30"/>
            <a:ext cx="8399318" cy="3240000"/>
          </a:xfrm>
        </p:spPr>
        <p:txBody>
          <a:bodyPr>
            <a:normAutofit fontScale="70000" lnSpcReduction="20000"/>
          </a:bodyPr>
          <a:lstStyle/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r>
              <a:rPr lang="en-GB" sz="3600" dirty="0"/>
              <a:t>1234567890 </a:t>
            </a:r>
            <a:endParaRPr lang="sl-SI" sz="3600" dirty="0"/>
          </a:p>
          <a:p>
            <a:endParaRPr lang="sl-SI" sz="3600" dirty="0"/>
          </a:p>
          <a:p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252271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1088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quikee</dc:creator>
  <cp:lastModifiedBy>quikee</cp:lastModifiedBy>
  <cp:revision>4</cp:revision>
  <dcterms:created xsi:type="dcterms:W3CDTF">2025-05-11T03:20:06Z</dcterms:created>
  <dcterms:modified xsi:type="dcterms:W3CDTF">2025-05-11T12:59:24Z</dcterms:modified>
</cp:coreProperties>
</file>