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218" y="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FDF79-62E1-A76C-4833-2243AB304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98AF1-2B2F-33E5-F4E4-82FE0E391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778E-95B7-8AC7-498A-51B215E5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702D-EC18-4964-A6D3-4059F030B257}" type="datetimeFigureOut">
              <a:rPr lang="sl-SI" smtClean="0"/>
              <a:t>11. 05. 2025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F9184-90B1-6A91-6D14-7D6C32500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A4A91-3F6D-8D2E-0C1E-FB586B87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1AB0-A593-40CD-BF4D-1A73A91677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619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978B-BDED-303E-7486-DB886830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9F49E-4071-D647-058A-97E8F6AE9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95552-8E9D-A248-5DF6-BBA7C8A3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702D-EC18-4964-A6D3-4059F030B257}" type="datetimeFigureOut">
              <a:rPr lang="sl-SI" smtClean="0"/>
              <a:t>11. 05. 2025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A819E-3C05-F02E-984D-8E1F35FF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6BE56-5C99-2DA8-027A-A695F836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1AB0-A593-40CD-BF4D-1A73A91677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7094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34A38F-B5FB-9A05-2A12-D8A87D55E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51DFD-BB7F-A338-0CF3-8CAC0589D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8343C-039E-3851-75DE-DF256E5A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702D-EC18-4964-A6D3-4059F030B257}" type="datetimeFigureOut">
              <a:rPr lang="sl-SI" smtClean="0"/>
              <a:t>11. 05. 2025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9BCC0-30EF-E7ED-82CC-8398D1E4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B0EC1-3966-E52F-A03F-F5248B4D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1AB0-A593-40CD-BF4D-1A73A91677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1994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8BADA-7F80-4825-F176-E6F7B806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BC07-4389-8B8A-85EC-AE6F3241F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C05F1-7A3F-E549-D5FC-7B087E0B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702D-EC18-4964-A6D3-4059F030B257}" type="datetimeFigureOut">
              <a:rPr lang="sl-SI" smtClean="0"/>
              <a:t>11. 05. 2025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FCD77-A92C-4902-2083-B47C023D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F0FEF-65D5-279C-67E7-B9F10AAD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1AB0-A593-40CD-BF4D-1A73A91677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8354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95AE-842B-D253-FD5D-9E93C6B6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32307-54A7-3B42-E83B-2828A8584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8E0F5-6943-4AA5-D7D4-DB736D57A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702D-EC18-4964-A6D3-4059F030B257}" type="datetimeFigureOut">
              <a:rPr lang="sl-SI" smtClean="0"/>
              <a:t>11. 05. 2025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8EB44-6D20-E37B-924F-47C3333BC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8BF8B-4118-835A-7357-F0CC97A9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1AB0-A593-40CD-BF4D-1A73A91677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4896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35A3-0132-8CD2-7D49-1618B856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B5B10-E485-446C-893E-4BBC846A0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66948-D34E-775C-D0BF-D9B68DF49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A2394-87E4-E3C1-9641-D47A35A3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702D-EC18-4964-A6D3-4059F030B257}" type="datetimeFigureOut">
              <a:rPr lang="sl-SI" smtClean="0"/>
              <a:t>11. 05. 2025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CE383-4FB1-1D34-13A2-AF1A92A7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E3690-88BF-ABE1-17A9-F9084EAF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1AB0-A593-40CD-BF4D-1A73A91677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8944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225A-80A2-2CF7-DA7A-C3D468427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CC48F-F037-5CE1-0691-B2F4B71A2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C2ADB-47EE-2420-2FE7-A4C91A039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8F19E-D2EF-DA84-D0F0-E1941D167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F2790-F52D-5A47-E1CA-4EDB8C8F0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4A5FE7-4793-94EB-E602-479DEDBF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702D-EC18-4964-A6D3-4059F030B257}" type="datetimeFigureOut">
              <a:rPr lang="sl-SI" smtClean="0"/>
              <a:t>11. 05. 2025</a:t>
            </a:fld>
            <a:endParaRPr lang="sl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DB6EE-0D18-9A4E-E514-F31D0556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92ECF-3600-2031-CCB0-CC414EFF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1AB0-A593-40CD-BF4D-1A73A91677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387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7B4F-20C4-1C4C-CDF0-4C3ED7CF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F4DD2-FF68-1ECC-DA87-D69848FF6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702D-EC18-4964-A6D3-4059F030B257}" type="datetimeFigureOut">
              <a:rPr lang="sl-SI" smtClean="0"/>
              <a:t>11. 05. 2025</a:t>
            </a:fld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71520-5C88-C0B1-9B8A-227BA0DB8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97229-377D-7D44-C41E-F11B2BF8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1AB0-A593-40CD-BF4D-1A73A91677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3951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6A377-CD72-841E-0273-DB01A7E3B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702D-EC18-4964-A6D3-4059F030B257}" type="datetimeFigureOut">
              <a:rPr lang="sl-SI" smtClean="0"/>
              <a:t>11. 05. 2025</a:t>
            </a:fld>
            <a:endParaRPr lang="sl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B6EC8-0A71-7750-40B7-D4534F4B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ADAB-1844-7560-A253-3F5A04AC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1AB0-A593-40CD-BF4D-1A73A91677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9682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E2B2-61B9-6AC3-2F1A-A90F11B15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89ED5-6952-EF48-131C-580250D92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B59F8-4B57-A52C-1D27-F30CFC912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FA1F9-10CC-E8B6-D8E9-5EECBA5F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702D-EC18-4964-A6D3-4059F030B257}" type="datetimeFigureOut">
              <a:rPr lang="sl-SI" smtClean="0"/>
              <a:t>11. 05. 2025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38E89-FAD2-A138-1E90-C6C784304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231C5-3263-5594-6F9C-AC86ACEF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1AB0-A593-40CD-BF4D-1A73A91677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6443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4203-45BB-DC9B-C469-4014C09D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1FCC0A-F2F8-0426-00BD-48560A6F7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CC5D4-FD90-F508-1E86-B675ABC52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92D0E-7924-D319-23EE-7CA45C9F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702D-EC18-4964-A6D3-4059F030B257}" type="datetimeFigureOut">
              <a:rPr lang="sl-SI" smtClean="0"/>
              <a:t>11. 05. 2025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DE6A8-06A8-74C2-FBEC-C6FADB88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09CCF-7E8F-4152-5B76-EC5F22B2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1AB0-A593-40CD-BF4D-1A73A91677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1267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417A2-C854-51CB-E826-B3185E54C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335CC-F921-4373-566B-7E306213B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C070A-1E68-F47F-FF61-BA7A27DF9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0702D-EC18-4964-A6D3-4059F030B257}" type="datetimeFigureOut">
              <a:rPr lang="sl-SI" smtClean="0"/>
              <a:t>11. 05. 2025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B9F6C-7DD7-CF19-D042-FF5A47D2A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189B7-8151-FA30-EAED-6BA9B7330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C1AB0-A593-40CD-BF4D-1A73A91677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4260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5AC95CF-71F5-77EF-2717-B5E1F425A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32" y="0"/>
            <a:ext cx="8565622" cy="70049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9FB8C-B621-4E77-EAE9-5D1D31CD3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36" y="96116"/>
            <a:ext cx="8399318" cy="666576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3600" dirty="0"/>
              <a:t>Level 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3600" dirty="0"/>
              <a:t>ABC </a:t>
            </a:r>
            <a:r>
              <a:rPr lang="en-GB" sz="3600" dirty="0" err="1"/>
              <a:t>abc</a:t>
            </a:r>
            <a:r>
              <a:rPr lang="en-GB" sz="3600" dirty="0"/>
              <a:t> </a:t>
            </a:r>
            <a:r>
              <a:rPr lang="en-GB" sz="3600" dirty="0" err="1"/>
              <a:t>xyz</a:t>
            </a:r>
            <a:r>
              <a:rPr lang="en-GB" sz="3600" dirty="0"/>
              <a:t> 123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3600" dirty="0"/>
              <a:t>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 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 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3600" dirty="0"/>
              <a:t>AAAAAA IIIIIIII UUUUUUU EEEEEE OOOO AAAAAA IIIIIIII UUUUUUU EEEEEE OOOO AAAAAA IIIIIIII UUUUUUU EEEEEE OOOO AAAAAA IIIIIIII UUUUUUU EEEEEE OOOO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3600" dirty="0"/>
              <a:t>1234567890 </a:t>
            </a:r>
            <a:endParaRPr lang="sl-SI" sz="3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sl-SI" sz="3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sl-SI" sz="3600" dirty="0"/>
          </a:p>
        </p:txBody>
      </p:sp>
    </p:spTree>
    <p:extLst>
      <p:ext uri="{BB962C8B-B14F-4D97-AF65-F5344CB8AC3E}">
        <p14:creationId xmlns:p14="http://schemas.microsoft.com/office/powerpoint/2010/main" val="235043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470E2-AA0F-3437-4856-CCCD5AA7C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5B0D6A-3B20-336E-4F9B-EA2A37404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22" y="-36367"/>
            <a:ext cx="8547333" cy="54624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78196-DD36-97CD-A12C-C9EF2C19E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36" y="96115"/>
            <a:ext cx="8399318" cy="5328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3600" dirty="0"/>
              <a:t>Level 3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3600" dirty="0"/>
              <a:t>ABC </a:t>
            </a:r>
            <a:r>
              <a:rPr lang="en-GB" sz="3600" dirty="0" err="1"/>
              <a:t>abc</a:t>
            </a:r>
            <a:r>
              <a:rPr lang="en-GB" sz="3600" dirty="0"/>
              <a:t> </a:t>
            </a:r>
            <a:r>
              <a:rPr lang="en-GB" sz="3600" dirty="0" err="1"/>
              <a:t>xyz</a:t>
            </a:r>
            <a:r>
              <a:rPr lang="en-GB" sz="3600" dirty="0"/>
              <a:t> 123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3600" dirty="0"/>
              <a:t>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 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 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3600" dirty="0"/>
              <a:t>AAAAAA IIIIIIII UUUUUUU EEEEEE OOOO AAAAAA IIIIIIII UUUUUUU EEEEEE OOOO AAAAAA IIIIIIII UUUUUUU EEEEEE OOOO AAAAAA IIIIIIII UUUUUUU EEEEEE OOOO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3600" dirty="0"/>
              <a:t>1234567890 </a:t>
            </a:r>
            <a:endParaRPr lang="sl-SI" sz="3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sl-SI" sz="3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sl-SI" sz="3600" dirty="0"/>
          </a:p>
        </p:txBody>
      </p:sp>
    </p:spTree>
    <p:extLst>
      <p:ext uri="{BB962C8B-B14F-4D97-AF65-F5344CB8AC3E}">
        <p14:creationId xmlns:p14="http://schemas.microsoft.com/office/powerpoint/2010/main" val="403126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1179D-F607-6220-F3E8-B19E19602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6D9763-920D-EBBC-25C3-4393DF97B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53" y="-39725"/>
            <a:ext cx="8711939" cy="38286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4E3B3-CFBE-90F3-41BD-4CA33C656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36" y="96115"/>
            <a:ext cx="8399318" cy="3672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3600" dirty="0"/>
              <a:t>Level 6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3600" dirty="0"/>
              <a:t>ABC </a:t>
            </a:r>
            <a:r>
              <a:rPr lang="en-GB" sz="3600" dirty="0" err="1"/>
              <a:t>abc</a:t>
            </a:r>
            <a:r>
              <a:rPr lang="en-GB" sz="3600" dirty="0"/>
              <a:t> </a:t>
            </a:r>
            <a:r>
              <a:rPr lang="en-GB" sz="3600" dirty="0" err="1"/>
              <a:t>xyz</a:t>
            </a:r>
            <a:r>
              <a:rPr lang="en-GB" sz="3600" dirty="0"/>
              <a:t> 123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3600" dirty="0"/>
              <a:t>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 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 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3600" dirty="0"/>
              <a:t>AAAAAA IIIIIIII UUUUUUU EEEEEE OOOO AAAAAA IIIIIIII UUUUUUU EEEEEE OOOO AAAAAA IIIIIIII UUUUUUU EEEEEE OOOO AAAAAA IIIIIIII UUUUUUU EEEEEE OOOO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3600" dirty="0"/>
              <a:t>1234567890 </a:t>
            </a:r>
            <a:endParaRPr lang="sl-SI" sz="3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sl-SI" sz="3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sl-SI" sz="3600" dirty="0"/>
          </a:p>
        </p:txBody>
      </p:sp>
    </p:spTree>
    <p:extLst>
      <p:ext uri="{BB962C8B-B14F-4D97-AF65-F5344CB8AC3E}">
        <p14:creationId xmlns:p14="http://schemas.microsoft.com/office/powerpoint/2010/main" val="1068215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9FBC8-7E73-6B19-964E-A79C1CA7D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012535-16E2-5D42-A42A-7EEE534CF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95" y="5817"/>
            <a:ext cx="8455885" cy="24995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02360-404B-1F4F-A5C5-2E431632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36" y="96115"/>
            <a:ext cx="8399318" cy="24120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3600" dirty="0"/>
              <a:t>Level 9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3600" dirty="0"/>
              <a:t>ABC </a:t>
            </a:r>
            <a:r>
              <a:rPr lang="en-GB" sz="3600" dirty="0" err="1"/>
              <a:t>abc</a:t>
            </a:r>
            <a:r>
              <a:rPr lang="en-GB" sz="3600" dirty="0"/>
              <a:t> </a:t>
            </a:r>
            <a:r>
              <a:rPr lang="en-GB" sz="3600" dirty="0" err="1"/>
              <a:t>xyz</a:t>
            </a:r>
            <a:r>
              <a:rPr lang="en-GB" sz="3600" dirty="0"/>
              <a:t> 123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3600" dirty="0"/>
              <a:t>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 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 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3600" dirty="0"/>
              <a:t>AAAAAA IIIIIIII UUUUUUU EEEEEE OOOO AAAAAA IIIIIIII UUUUUUU EEEEEE OOOO AAAAAA IIIIIIII UUUUUUU EEEEEE OOOO AAAAAA IIIIIIII UUUUUUU EEEEEE OOOO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3600" dirty="0"/>
              <a:t>1234567890 </a:t>
            </a:r>
            <a:endParaRPr lang="sl-SI" sz="3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sl-SI" sz="3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sl-SI" sz="3600" dirty="0"/>
          </a:p>
        </p:txBody>
      </p:sp>
    </p:spTree>
    <p:extLst>
      <p:ext uri="{BB962C8B-B14F-4D97-AF65-F5344CB8AC3E}">
        <p14:creationId xmlns:p14="http://schemas.microsoft.com/office/powerpoint/2010/main" val="280049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9B27C-641D-83AF-6B8E-B39501D0A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2A3BD5-74E6-D0EE-B5F4-CCC4FB2A7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87" y="58713"/>
            <a:ext cx="8401016" cy="12254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75CFF-0102-F973-4E0C-0EE91350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36" y="96115"/>
            <a:ext cx="8399318" cy="1188000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3600" dirty="0"/>
              <a:t>Level 12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3600" dirty="0"/>
              <a:t>ABC </a:t>
            </a:r>
            <a:r>
              <a:rPr lang="en-GB" sz="3600" dirty="0" err="1"/>
              <a:t>abc</a:t>
            </a:r>
            <a:r>
              <a:rPr lang="en-GB" sz="3600" dirty="0"/>
              <a:t> </a:t>
            </a:r>
            <a:r>
              <a:rPr lang="en-GB" sz="3600" dirty="0" err="1"/>
              <a:t>xyz</a:t>
            </a:r>
            <a:r>
              <a:rPr lang="en-GB" sz="3600" dirty="0"/>
              <a:t> 123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3600" dirty="0"/>
              <a:t>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 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 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3600" dirty="0"/>
              <a:t>AAAAAA IIIIIIII UUUUUUU EEEEEE OOOO AAAAAA IIIIIIII UUUUUUU EEEEEE OOOO AAAAAA IIIIIIII UUUUUUU EEEEEE OOOO AAAAAA IIIIIIII UUUUUUU EEEEEE OOOO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3600" dirty="0"/>
              <a:t>1234567890 </a:t>
            </a:r>
            <a:endParaRPr lang="sl-SI" sz="3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sl-SI" sz="3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sl-SI" sz="3600" dirty="0"/>
          </a:p>
        </p:txBody>
      </p:sp>
    </p:spTree>
    <p:extLst>
      <p:ext uri="{BB962C8B-B14F-4D97-AF65-F5344CB8AC3E}">
        <p14:creationId xmlns:p14="http://schemas.microsoft.com/office/powerpoint/2010/main" val="52256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6E7F5-C13E-CCCF-12DB-EB749E89D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57FA67-D7A8-8557-E55D-9D2C8201F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10" y="82140"/>
            <a:ext cx="8401016" cy="84741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C8896-DE22-BF8E-6139-039B45FE0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36" y="96115"/>
            <a:ext cx="8399318" cy="8280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3600" dirty="0"/>
              <a:t>Level 13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3600" dirty="0"/>
              <a:t>ABC </a:t>
            </a:r>
            <a:r>
              <a:rPr lang="en-GB" sz="3600" dirty="0" err="1"/>
              <a:t>abc</a:t>
            </a:r>
            <a:r>
              <a:rPr lang="en-GB" sz="3600" dirty="0"/>
              <a:t> </a:t>
            </a:r>
            <a:r>
              <a:rPr lang="en-GB" sz="3600" dirty="0" err="1"/>
              <a:t>xyz</a:t>
            </a:r>
            <a:r>
              <a:rPr lang="en-GB" sz="3600" dirty="0"/>
              <a:t> 123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3600" dirty="0"/>
              <a:t>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 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 Abcd </a:t>
            </a:r>
            <a:r>
              <a:rPr lang="en-GB" sz="3600" dirty="0" err="1"/>
              <a:t>bcde</a:t>
            </a:r>
            <a:r>
              <a:rPr lang="en-GB" sz="3600" dirty="0"/>
              <a:t> </a:t>
            </a:r>
            <a:r>
              <a:rPr lang="en-GB" sz="3600" dirty="0" err="1"/>
              <a:t>defg</a:t>
            </a:r>
            <a:r>
              <a:rPr lang="en-GB" sz="3600" dirty="0"/>
              <a:t> hi  </a:t>
            </a:r>
            <a:r>
              <a:rPr lang="en-GB" sz="3600" dirty="0" err="1"/>
              <a:t>ij</a:t>
            </a:r>
            <a:r>
              <a:rPr lang="en-GB" sz="3600" dirty="0"/>
              <a:t> </a:t>
            </a:r>
            <a:r>
              <a:rPr lang="en-GB" sz="3600" dirty="0" err="1"/>
              <a:t>klmn</a:t>
            </a:r>
            <a:r>
              <a:rPr lang="en-GB" sz="3600" dirty="0"/>
              <a:t> </a:t>
            </a:r>
            <a:r>
              <a:rPr lang="en-GB" sz="3600" dirty="0" err="1"/>
              <a:t>mnopqr</a:t>
            </a:r>
            <a:r>
              <a:rPr lang="en-GB" sz="3600" dirty="0"/>
              <a:t> </a:t>
            </a:r>
            <a:r>
              <a:rPr lang="en-GB" sz="3600" dirty="0" err="1"/>
              <a:t>qrstu</a:t>
            </a:r>
            <a:r>
              <a:rPr lang="en-GB" sz="3600" dirty="0"/>
              <a:t> </a:t>
            </a:r>
            <a:r>
              <a:rPr lang="en-GB" sz="3600" dirty="0" err="1"/>
              <a:t>tuvxy</a:t>
            </a:r>
            <a:r>
              <a:rPr lang="en-GB" sz="3600" dirty="0"/>
              <a:t> </a:t>
            </a:r>
            <a:r>
              <a:rPr lang="en-GB" sz="3600" dirty="0" err="1"/>
              <a:t>vxy</a:t>
            </a:r>
            <a:r>
              <a:rPr lang="en-GB" sz="3600" dirty="0"/>
              <a:t> </a:t>
            </a:r>
            <a:r>
              <a:rPr lang="en-GB" sz="3600" dirty="0" err="1"/>
              <a:t>yz</a:t>
            </a:r>
            <a:r>
              <a:rPr lang="en-GB" sz="3600" dirty="0"/>
              <a:t> z.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3600" dirty="0"/>
              <a:t>AAAAAA IIIIIIII UUUUUUU EEEEEE OOOO AAAAAA IIIIIIII UUUUUUU EEEEEE OOOO AAAAAA IIIIIIII UUUUUUU EEEEEE OOOO AAAAAA IIIIIIII UUUUUUU EEEEEE OOOO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3600" dirty="0"/>
              <a:t>1234567890 </a:t>
            </a:r>
            <a:endParaRPr lang="sl-SI" sz="3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sl-SI" sz="3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sl-SI" sz="3600" dirty="0"/>
          </a:p>
        </p:txBody>
      </p:sp>
    </p:spTree>
    <p:extLst>
      <p:ext uri="{BB962C8B-B14F-4D97-AF65-F5344CB8AC3E}">
        <p14:creationId xmlns:p14="http://schemas.microsoft.com/office/powerpoint/2010/main" val="3878102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396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quikee</dc:creator>
  <cp:lastModifiedBy>quikee</cp:lastModifiedBy>
  <cp:revision>7</cp:revision>
  <dcterms:created xsi:type="dcterms:W3CDTF">2025-05-11T03:20:06Z</dcterms:created>
  <dcterms:modified xsi:type="dcterms:W3CDTF">2025-05-11T13:22:09Z</dcterms:modified>
</cp:coreProperties>
</file>