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18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DF79-62E1-A76C-4833-2243AB304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98AF1-2B2F-33E5-F4E4-82FE0E391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778E-95B7-8AC7-498A-51B215E5A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9184-90B1-6A91-6D14-7D6C32500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A4A91-3F6D-8D2E-0C1E-FB586B87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619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978B-BDED-303E-7486-DB886830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9F49E-4071-D647-058A-97E8F6AE9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552-8E9D-A248-5DF6-BBA7C8A3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A819E-3C05-F02E-984D-8E1F35FF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BE56-5C99-2DA8-027A-A695F836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7094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4A38F-B5FB-9A05-2A12-D8A87D55E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51DFD-BB7F-A338-0CF3-8CAC0589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8343C-039E-3851-75DE-DF256E5A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9BCC0-30EF-E7ED-82CC-8398D1E4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B0EC1-3966-E52F-A03F-F5248B4D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1994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BADA-7F80-4825-F176-E6F7B806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7BC07-4389-8B8A-85EC-AE6F3241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C05F1-7A3F-E549-D5FC-7B087E0B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CD77-A92C-4902-2083-B47C023D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F0FEF-65D5-279C-67E7-B9F10AAD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8354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95AE-842B-D253-FD5D-9E93C6B6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32307-54A7-3B42-E83B-2828A8584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8E0F5-6943-4AA5-D7D4-DB736D57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8EB44-6D20-E37B-924F-47C3333BC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BF8B-4118-835A-7357-F0CC97A9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4896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D35A3-0132-8CD2-7D49-1618B856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B5B10-E485-446C-893E-4BBC846A0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66948-D34E-775C-D0BF-D9B68DF49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A2394-87E4-E3C1-9641-D47A35A3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CE383-4FB1-1D34-13A2-AF1A92A7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E3690-88BF-ABE1-17A9-F9084EAF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8944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225A-80A2-2CF7-DA7A-C3D46842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CC48F-F037-5CE1-0691-B2F4B71A2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C2ADB-47EE-2420-2FE7-A4C91A039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8F19E-D2EF-DA84-D0F0-E1941D167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F2790-F52D-5A47-E1CA-4EDB8C8F0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A5FE7-4793-94EB-E602-479DEDBF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DB6EE-0D18-9A4E-E514-F31D0556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92ECF-3600-2031-CCB0-CC414EFF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387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7B4F-20C4-1C4C-CDF0-4C3ED7CF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F4DD2-FF68-1ECC-DA87-D69848FF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71520-5C88-C0B1-9B8A-227BA0DB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97229-377D-7D44-C41E-F11B2BF8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3951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6A377-CD72-841E-0273-DB01A7E3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B6EC8-0A71-7750-40B7-D4534F4B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ADAB-1844-7560-A253-3F5A04AC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9682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E2B2-61B9-6AC3-2F1A-A90F11B1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89ED5-6952-EF48-131C-580250D92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B59F8-4B57-A52C-1D27-F30CFC912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FA1F9-10CC-E8B6-D8E9-5EECBA5F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38E89-FAD2-A138-1E90-C6C78430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231C5-3263-5594-6F9C-AC86ACEF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6443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4203-45BB-DC9B-C469-4014C09D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FCC0A-F2F8-0426-00BD-48560A6F7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CC5D4-FD90-F508-1E86-B675ABC52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92D0E-7924-D319-23EE-7CA45C9F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DE6A8-06A8-74C2-FBEC-C6FADB88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09CCF-7E8F-4152-5B76-EC5F22B2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1267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417A2-C854-51CB-E826-B3185E54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335CC-F921-4373-566B-7E306213B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C070A-1E68-F47F-FF61-BA7A27DF9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0702D-EC18-4964-A6D3-4059F030B257}" type="datetimeFigureOut">
              <a:rPr lang="sl-SI" smtClean="0"/>
              <a:t>11. 05. 2025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B9F6C-7DD7-CF19-D042-FF5A47D2A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189B7-8151-FA30-EAED-6BA9B7330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C1AB0-A593-40CD-BF4D-1A73A916775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4260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31ACD0D-07FF-B38C-40FB-1C1E34AB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09" y="3712798"/>
            <a:ext cx="11717528" cy="28044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BC87AD-AD2C-9DFF-4C17-2212A254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59" y="0"/>
            <a:ext cx="11997968" cy="34689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9FB8C-B621-4E77-EAE9-5D1D31CD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6" y="96116"/>
            <a:ext cx="11566814" cy="31995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Arial - Level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ABC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xyz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123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Abcd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bcde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defg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hi 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klmn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mnopqr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qrstu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tuvxy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vxy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yz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z. Abcd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bcde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defg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hi 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klmn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mnopqr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qrstu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tuvxy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vxy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yz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z. Abcd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bcde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defg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hi 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klmn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mnopqr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qrstu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tuvxy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vxy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yz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z.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75AD8A5-E140-B615-583F-D5236AAFA56F}"/>
              </a:ext>
            </a:extLst>
          </p:cNvPr>
          <p:cNvSpPr txBox="1">
            <a:spLocks/>
          </p:cNvSpPr>
          <p:nvPr/>
        </p:nvSpPr>
        <p:spPr>
          <a:xfrm>
            <a:off x="453736" y="3911600"/>
            <a:ext cx="11566814" cy="244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Arial - Level 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ABC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xyz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123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Abcd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bcde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defg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hi 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klmn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mnopqr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qrstu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tuvxy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vxy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yz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z. Abcd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bcde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defg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hi 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klmn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mnopqr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qrstu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tuvxy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vxy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yz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z. Abcd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bcde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defg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hi 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ij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klmn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mnopqr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qrstu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tuvxy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vxy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 err="1">
                <a:latin typeface="Arial" panose="020B0604020202020204" pitchFamily="34" charset="0"/>
                <a:cs typeface="Arial" panose="020B0604020202020204" pitchFamily="34" charset="0"/>
              </a:rPr>
              <a:t>yz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z.</a:t>
            </a:r>
          </a:p>
        </p:txBody>
      </p:sp>
    </p:spTree>
    <p:extLst>
      <p:ext uri="{BB962C8B-B14F-4D97-AF65-F5344CB8AC3E}">
        <p14:creationId xmlns:p14="http://schemas.microsoft.com/office/powerpoint/2010/main" val="235043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8E1E2-A89E-D612-7711-BDBF769FD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F7E692-FE61-7908-62C6-B78719CF2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8" y="3847338"/>
            <a:ext cx="11656562" cy="2700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08D0E9-844A-00B7-68D1-9E1E15E92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2" y="96116"/>
            <a:ext cx="11869941" cy="385300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A4D61-8B92-90E9-3A33-E10980418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6" y="96116"/>
            <a:ext cx="11566814" cy="37519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 - Level 0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ABC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xyz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123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Abcd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bcde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 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ij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klmn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mnopqr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qrstu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tuvxy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vxy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yz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z. Abcd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bcde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 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ij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klmn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mnopqr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qrstu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tuvxy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vxy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yz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z. Abcd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bcde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 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ij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klmn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mnopqr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qrstu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tuvxy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vxy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yz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BCCC0AF-F3D5-FA2B-C616-089D0437CC9F}"/>
              </a:ext>
            </a:extLst>
          </p:cNvPr>
          <p:cNvSpPr txBox="1">
            <a:spLocks/>
          </p:cNvSpPr>
          <p:nvPr/>
        </p:nvSpPr>
        <p:spPr>
          <a:xfrm>
            <a:off x="453736" y="3848100"/>
            <a:ext cx="11566814" cy="2700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 - Level 6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ABC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abc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xyz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123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Abcd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bcde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 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ij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klmn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mnopqr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qrstu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tuvxy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vxy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yz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z. Abcd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bcde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 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ij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klmn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mnopqr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qrstu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tuvxy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vxy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yz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z. Abcd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bcde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defg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 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ij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klmn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mnopqr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qrstu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tuvxy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vxy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yz</a:t>
            </a:r>
            <a:r>
              <a:rPr lang="en-GB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z.</a:t>
            </a:r>
          </a:p>
        </p:txBody>
      </p:sp>
    </p:spTree>
    <p:extLst>
      <p:ext uri="{BB962C8B-B14F-4D97-AF65-F5344CB8AC3E}">
        <p14:creationId xmlns:p14="http://schemas.microsoft.com/office/powerpoint/2010/main" val="90220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B5E61-0D3A-4CAE-62B5-21AEAB80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FA81F37-5EB8-895A-FEFE-F93AB1625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36" y="4126346"/>
            <a:ext cx="11571211" cy="21886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F510CA-BA33-0557-436E-8FF458D55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36" y="51666"/>
            <a:ext cx="11711431" cy="37859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E0E9-A70A-6042-0083-E09578C8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6" y="96116"/>
            <a:ext cx="11566814" cy="3593234"/>
          </a:xfrm>
        </p:spPr>
        <p:txBody>
          <a:bodyPr>
            <a:normAutofit/>
          </a:bodyPr>
          <a:lstStyle/>
          <a:p>
            <a:pPr indent="228600">
              <a:lnSpc>
                <a:spcPct val="120000"/>
              </a:lnSpc>
              <a:spcBef>
                <a:spcPts val="0"/>
              </a:spcBef>
            </a:pP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 - Level 0 – LS 1.2, CS Expanded 3.5pt</a:t>
            </a:r>
          </a:p>
          <a:p>
            <a:pPr indent="228600">
              <a:lnSpc>
                <a:spcPct val="120000"/>
              </a:lnSpc>
              <a:spcBef>
                <a:spcPts val="0"/>
              </a:spcBef>
            </a:pP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ABC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abc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xyz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123</a:t>
            </a:r>
          </a:p>
          <a:p>
            <a:pPr indent="228600">
              <a:lnSpc>
                <a:spcPct val="120000"/>
              </a:lnSpc>
              <a:spcBef>
                <a:spcPts val="0"/>
              </a:spcBef>
            </a:pP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Abcd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bcde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defg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 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ij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klmn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mnopqr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qrstu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tuvxy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vxy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yz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z. Abcd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bcde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defg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 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ij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klmn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mnopqr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qrstu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tuvxy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vxy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yz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z. Abcd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bcde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defg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 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ij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klmn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mnopqr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qrstu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tuvxy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vxy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yz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786F86-44BD-38B6-A1ED-A331793CEC8A}"/>
              </a:ext>
            </a:extLst>
          </p:cNvPr>
          <p:cNvSpPr txBox="1">
            <a:spLocks/>
          </p:cNvSpPr>
          <p:nvPr/>
        </p:nvSpPr>
        <p:spPr>
          <a:xfrm>
            <a:off x="447386" y="4171950"/>
            <a:ext cx="11566814" cy="21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28600">
              <a:lnSpc>
                <a:spcPct val="120000"/>
              </a:lnSpc>
              <a:spcBef>
                <a:spcPts val="0"/>
              </a:spcBef>
            </a:pP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Tahoma - Level 0 – LS 1.2, CS Expanded 3.5pt</a:t>
            </a:r>
          </a:p>
          <a:p>
            <a:pPr indent="228600">
              <a:lnSpc>
                <a:spcPct val="120000"/>
              </a:lnSpc>
              <a:spcBef>
                <a:spcPts val="0"/>
              </a:spcBef>
            </a:pP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ABC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abc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xyz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123</a:t>
            </a:r>
          </a:p>
          <a:p>
            <a:pPr indent="228600">
              <a:lnSpc>
                <a:spcPct val="120000"/>
              </a:lnSpc>
              <a:spcBef>
                <a:spcPts val="0"/>
              </a:spcBef>
            </a:pP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Abcd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bcde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defg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 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ij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klmn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mnopqr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qrstu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tuvxy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vxy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yz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z. Abcd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bcde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defg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 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ij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klmn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mnopqr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qrstu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tuvxy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vxy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yz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z. Abcd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bcde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defg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hi 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ij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klmn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mnopqr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qrstu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tuvxy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vxy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GB" sz="3200" spc="35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yz</a:t>
            </a:r>
            <a:r>
              <a:rPr lang="en-GB" sz="3200" spc="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z.</a:t>
            </a:r>
          </a:p>
        </p:txBody>
      </p:sp>
    </p:spTree>
    <p:extLst>
      <p:ext uri="{BB962C8B-B14F-4D97-AF65-F5344CB8AC3E}">
        <p14:creationId xmlns:p14="http://schemas.microsoft.com/office/powerpoint/2010/main" val="76271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296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quikee</dc:creator>
  <cp:lastModifiedBy>quikee</cp:lastModifiedBy>
  <cp:revision>14</cp:revision>
  <dcterms:created xsi:type="dcterms:W3CDTF">2025-05-11T03:20:06Z</dcterms:created>
  <dcterms:modified xsi:type="dcterms:W3CDTF">2025-05-13T01:02:37Z</dcterms:modified>
</cp:coreProperties>
</file>