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400" y="56"/>
      </p:cViewPr>
      <p:guideLst>
        <p:guide orient="horz" pos="77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B643-934E-2FF1-7D69-8E7A450CB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0A482-777A-ACFC-237E-62AB20B58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C014E-3AF1-1A86-1AB4-137D35AA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F763-7941-4E94-BC8F-500F9A8875BD}" type="datetimeFigureOut">
              <a:rPr lang="sl-SI" smtClean="0"/>
              <a:t>28. 08. 2025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BDE48-8269-5FD2-D59B-165DAB3D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6B415-6155-5C87-0176-05F51ACD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1447-AFB5-4496-A83F-3DA88F1F4B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9277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754C7-59A4-9A9F-C589-FD636E22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CF8B4-DEA5-EFC3-0764-2B2DA6ABE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EAFA2-C018-A464-F9F0-98A21425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F763-7941-4E94-BC8F-500F9A8875BD}" type="datetimeFigureOut">
              <a:rPr lang="sl-SI" smtClean="0"/>
              <a:t>28. 08. 2025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A9D65-9E15-DB9B-5C36-35C6C5B8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4DADD-5EC8-DFEE-0830-40E27F8A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1447-AFB5-4496-A83F-3DA88F1F4B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7963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814D68-2647-5628-3C9C-D34B1DECC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A0AF3-BD2E-FE53-F5A2-61E7441BD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9821B-4212-4DCE-230B-AACDDDFA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F763-7941-4E94-BC8F-500F9A8875BD}" type="datetimeFigureOut">
              <a:rPr lang="sl-SI" smtClean="0"/>
              <a:t>28. 08. 2025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EAB4B-F52F-8F08-D3D5-A4059D1C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C3C3E-3EE4-46D0-6FCA-CE638A76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1447-AFB5-4496-A83F-3DA88F1F4B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8557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78CE-6454-C058-9717-00E2C609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2B9B-9ACB-D897-45C1-7B7F9BC12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DECCD-2DD2-FDCB-AC4E-2A1497CB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F763-7941-4E94-BC8F-500F9A8875BD}" type="datetimeFigureOut">
              <a:rPr lang="sl-SI" smtClean="0"/>
              <a:t>28. 08. 2025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6F99D-6893-C515-A401-7EFFCB9DD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7CCDD-CDF5-3AC0-6675-87E370D7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1447-AFB5-4496-A83F-3DA88F1F4B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9890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7F4F-5840-123C-AAB5-77B1BDD8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D12E7-2B7F-1D46-E34E-72E2783F1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2512A-B791-66C3-253F-13C74CBF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F763-7941-4E94-BC8F-500F9A8875BD}" type="datetimeFigureOut">
              <a:rPr lang="sl-SI" smtClean="0"/>
              <a:t>28. 08. 2025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1C475-18A7-82B6-1DD9-0F0C2F9C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C107-E251-23DA-2AD5-A33E28D3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1447-AFB5-4496-A83F-3DA88F1F4B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7987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7875-B72C-A5D4-594C-915C41E1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40E3-FC89-7E02-D3D3-E975D738B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FB0BA-7825-AEA6-F965-63FE41843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0BA55-5B1E-ED01-FE7B-124E5735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F763-7941-4E94-BC8F-500F9A8875BD}" type="datetimeFigureOut">
              <a:rPr lang="sl-SI" smtClean="0"/>
              <a:t>28. 08. 2025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C1637-09B5-A599-92A5-47069597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320D8-9CE1-C39F-212E-EAB15012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1447-AFB5-4496-A83F-3DA88F1F4B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3816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9CFE-C452-4741-5CCC-3EA3B110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2341D-0F8F-EDB0-7AE7-353EC4E8B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227EF-80E5-6015-2BB7-7C5152587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3A6F1-1F63-A8DB-BB8A-3BDF93049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81474-2B3E-A0D9-98BC-C14EF3469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42850-FD7A-40B7-7B38-59DA5167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F763-7941-4E94-BC8F-500F9A8875BD}" type="datetimeFigureOut">
              <a:rPr lang="sl-SI" smtClean="0"/>
              <a:t>28. 08. 2025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E279F-A078-AEED-8020-83511E1C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2F5CD-61E3-7619-ECCD-4A6B7E9E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1447-AFB5-4496-A83F-3DA88F1F4B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3239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5AFB-9C6B-ED2B-9114-00B83FFB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35456-8D1D-7FE9-B48A-C1669C84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F763-7941-4E94-BC8F-500F9A8875BD}" type="datetimeFigureOut">
              <a:rPr lang="sl-SI" smtClean="0"/>
              <a:t>28. 08. 2025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EB153-88CE-9F29-1BC9-CFC4D546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21393-8136-69D5-D69E-21182463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1447-AFB5-4496-A83F-3DA88F1F4B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6843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927D7-165B-8365-657B-D4E7201E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F763-7941-4E94-BC8F-500F9A8875BD}" type="datetimeFigureOut">
              <a:rPr lang="sl-SI" smtClean="0"/>
              <a:t>28. 08. 2025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6876C-5474-D4A4-842B-B29BCC67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47055-3027-13BF-8E4E-959CD356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1447-AFB5-4496-A83F-3DA88F1F4B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3371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DF61-32D8-2102-A02E-DECCEA373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93A5-41E0-34D3-0FD1-D45E3BC7E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90A92-2AF9-03FA-5CC2-B5BE1E0E3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DCE75-C8CD-7B65-40EE-4E644F27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F763-7941-4E94-BC8F-500F9A8875BD}" type="datetimeFigureOut">
              <a:rPr lang="sl-SI" smtClean="0"/>
              <a:t>28. 08. 2025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76A64-6063-9C8A-1BD5-F8236255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E66B8-FE3B-66D8-4A26-2A18D98D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1447-AFB5-4496-A83F-3DA88F1F4B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763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14AC-0B9C-7324-5617-AFEC38B4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D61CA-BDB6-A465-91A2-4D257CA00D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32777-76B5-B2B4-7A87-E35537C19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7C421-BDA2-D5E5-5DC0-C35D8C41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F763-7941-4E94-BC8F-500F9A8875BD}" type="datetimeFigureOut">
              <a:rPr lang="sl-SI" smtClean="0"/>
              <a:t>28. 08. 2025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D4454-51D8-240C-B7FB-97A63608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F221A-357D-A0E7-11CC-B70A0BBB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1447-AFB5-4496-A83F-3DA88F1F4B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500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8F6DA-5FBF-BEE0-5C46-B1653D79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4B3E3-C442-B36F-ED7A-594C5F75F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023C8-F457-FEF4-B04F-12BE832FE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F763-7941-4E94-BC8F-500F9A8875BD}" type="datetimeFigureOut">
              <a:rPr lang="sl-SI" smtClean="0"/>
              <a:t>28. 08. 2025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221D-4CFA-1FDF-B036-10093685C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56D4E-74EF-FEB7-03DF-362FC85F4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81447-AFB5-4496-A83F-3DA88F1F4BF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4523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AA1352EA-1036-6F46-DE25-71C59FDFF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83" y="280673"/>
            <a:ext cx="3249450" cy="49381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7FA9989-FF3B-F5BB-3E16-2C919A743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337" y="223434"/>
            <a:ext cx="3255546" cy="4999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02A2CAD-E229-5CFA-7139-598C0B3A5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939" y="255889"/>
            <a:ext cx="3249450" cy="49381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44DFD8E-79F5-C6B8-0E66-98BACD3D5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566" y="4536825"/>
            <a:ext cx="3249450" cy="4999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7B39299-787E-B818-0B79-1E7B427B5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337" y="4598317"/>
            <a:ext cx="3255546" cy="85961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636E573-F562-C6D2-DB35-0B4D01EC8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1532" y="4121334"/>
            <a:ext cx="3304318" cy="8413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28E2A6-2ECE-900E-53BD-656947D891C6}"/>
              </a:ext>
            </a:extLst>
          </p:cNvPr>
          <p:cNvSpPr txBox="1"/>
          <p:nvPr/>
        </p:nvSpPr>
        <p:spPr>
          <a:xfrm>
            <a:off x="0" y="310425"/>
            <a:ext cx="3240000" cy="360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 rtlCol="0" anchor="b" anchorCtr="0">
            <a:normAutofit fontScale="25000" lnSpcReduction="20000"/>
          </a:bodyPr>
          <a:lstStyle/>
          <a:p>
            <a:pPr algn="ctr"/>
            <a:r>
              <a:rPr lang="en-GB" sz="7200" dirty="0"/>
              <a:t>BOTTOM - ABCDEFGHIJKL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01738-F51B-2A9A-6587-3A12A08EAAA5}"/>
              </a:ext>
            </a:extLst>
          </p:cNvPr>
          <p:cNvSpPr txBox="1"/>
          <p:nvPr/>
        </p:nvSpPr>
        <p:spPr>
          <a:xfrm>
            <a:off x="0" y="4597176"/>
            <a:ext cx="324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b" anchorCtr="0">
            <a:normAutofit fontScale="25000" lnSpcReduction="20000"/>
          </a:bodyPr>
          <a:lstStyle/>
          <a:p>
            <a:pPr algn="ctr"/>
            <a:endParaRPr lang="sl-SI" sz="7200" dirty="0"/>
          </a:p>
          <a:p>
            <a:pPr algn="ctr"/>
            <a:endParaRPr lang="sl-SI" sz="7200" dirty="0"/>
          </a:p>
          <a:p>
            <a:pPr algn="ctr"/>
            <a:r>
              <a:rPr lang="en-GB" sz="7200" dirty="0"/>
              <a:t>BOTTOM </a:t>
            </a:r>
            <a:r>
              <a:rPr lang="sl-SI" sz="7200" dirty="0"/>
              <a:t>+ EMPTY PARAGRAPHS</a:t>
            </a:r>
            <a:endParaRPr lang="en-GB" sz="7200" dirty="0"/>
          </a:p>
          <a:p>
            <a:pPr algn="ctr"/>
            <a:endParaRPr lang="en-GB" sz="7200" dirty="0"/>
          </a:p>
          <a:p>
            <a:pPr algn="ctr"/>
            <a:endParaRPr lang="en-GB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E71BC-7B23-C002-D865-CBAE7B3ECA98}"/>
              </a:ext>
            </a:extLst>
          </p:cNvPr>
          <p:cNvSpPr txBox="1"/>
          <p:nvPr/>
        </p:nvSpPr>
        <p:spPr>
          <a:xfrm>
            <a:off x="4476000" y="308168"/>
            <a:ext cx="324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 anchorCtr="0">
            <a:normAutofit fontScale="25000" lnSpcReduction="20000"/>
          </a:bodyPr>
          <a:lstStyle/>
          <a:p>
            <a:pPr algn="ctr"/>
            <a:r>
              <a:rPr lang="en-GB" sz="7200" dirty="0"/>
              <a:t>TOP - ABCDEFGHIJKL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0FD62-A0B9-56AA-FA4A-B14FF75025B4}"/>
              </a:ext>
            </a:extLst>
          </p:cNvPr>
          <p:cNvSpPr txBox="1"/>
          <p:nvPr/>
        </p:nvSpPr>
        <p:spPr>
          <a:xfrm>
            <a:off x="4476000" y="4597176"/>
            <a:ext cx="324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t" anchorCtr="0">
            <a:normAutofit fontScale="25000" lnSpcReduction="20000"/>
          </a:bodyPr>
          <a:lstStyle/>
          <a:p>
            <a:pPr algn="ctr"/>
            <a:endParaRPr lang="sl-SI" sz="7200" dirty="0"/>
          </a:p>
          <a:p>
            <a:pPr algn="ctr"/>
            <a:endParaRPr lang="sl-SI" sz="7200" dirty="0"/>
          </a:p>
          <a:p>
            <a:pPr algn="ctr"/>
            <a:r>
              <a:rPr lang="en-GB" sz="7200" dirty="0"/>
              <a:t>TOP </a:t>
            </a:r>
            <a:r>
              <a:rPr lang="sl-SI" sz="7200" dirty="0"/>
              <a:t>+</a:t>
            </a:r>
            <a:r>
              <a:rPr lang="en-GB" sz="7200" dirty="0"/>
              <a:t> </a:t>
            </a:r>
            <a:r>
              <a:rPr lang="sl-SI" sz="7200" dirty="0"/>
              <a:t>EMPTY PARAGRAPHS</a:t>
            </a:r>
            <a:endParaRPr lang="en-GB" sz="7200" dirty="0"/>
          </a:p>
          <a:p>
            <a:pPr algn="ctr"/>
            <a:endParaRPr lang="en-GB" sz="7200" dirty="0"/>
          </a:p>
          <a:p>
            <a:pPr algn="ctr"/>
            <a:endParaRPr lang="en-GB" sz="7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30B858-C396-F3BF-41E0-B648B6EBD211}"/>
              </a:ext>
            </a:extLst>
          </p:cNvPr>
          <p:cNvSpPr txBox="1"/>
          <p:nvPr/>
        </p:nvSpPr>
        <p:spPr>
          <a:xfrm>
            <a:off x="8952000" y="4597176"/>
            <a:ext cx="324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 anchorCtr="0">
            <a:normAutofit fontScale="25000" lnSpcReduction="20000"/>
          </a:bodyPr>
          <a:lstStyle/>
          <a:p>
            <a:pPr algn="ctr"/>
            <a:endParaRPr lang="sl-SI" sz="7200" dirty="0"/>
          </a:p>
          <a:p>
            <a:pPr algn="ctr"/>
            <a:endParaRPr lang="sl-SI" sz="7200" dirty="0"/>
          </a:p>
          <a:p>
            <a:pPr algn="ctr"/>
            <a:r>
              <a:rPr lang="sl-SI" sz="7200" dirty="0"/>
              <a:t>MIDDLE</a:t>
            </a:r>
            <a:r>
              <a:rPr lang="en-GB" sz="7200" dirty="0"/>
              <a:t> </a:t>
            </a:r>
            <a:r>
              <a:rPr lang="sl-SI" sz="7200" dirty="0"/>
              <a:t>+</a:t>
            </a:r>
            <a:r>
              <a:rPr lang="en-GB" sz="7200" dirty="0"/>
              <a:t> </a:t>
            </a:r>
            <a:r>
              <a:rPr lang="sl-SI" sz="7200" dirty="0"/>
              <a:t>EMPTY PARAGRAPHS</a:t>
            </a:r>
          </a:p>
          <a:p>
            <a:pPr algn="ctr"/>
            <a:endParaRPr lang="sl-SI" sz="7200" dirty="0"/>
          </a:p>
          <a:p>
            <a:pPr algn="ctr"/>
            <a:endParaRPr lang="en-GB" sz="7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085A11-F4B5-19FC-53BA-96548722F325}"/>
              </a:ext>
            </a:extLst>
          </p:cNvPr>
          <p:cNvSpPr txBox="1"/>
          <p:nvPr/>
        </p:nvSpPr>
        <p:spPr>
          <a:xfrm>
            <a:off x="8952000" y="308168"/>
            <a:ext cx="324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 anchorCtr="0">
            <a:normAutofit fontScale="25000" lnSpcReduction="20000"/>
          </a:bodyPr>
          <a:lstStyle/>
          <a:p>
            <a:pPr algn="ctr"/>
            <a:r>
              <a:rPr lang="sl-SI" sz="7200" dirty="0"/>
              <a:t>MIDDLE</a:t>
            </a:r>
            <a:r>
              <a:rPr lang="en-GB" sz="7200" dirty="0"/>
              <a:t> - ABCDEFGHIJKL</a:t>
            </a:r>
          </a:p>
        </p:txBody>
      </p:sp>
    </p:spTree>
    <p:extLst>
      <p:ext uri="{BB962C8B-B14F-4D97-AF65-F5344CB8AC3E}">
        <p14:creationId xmlns:p14="http://schemas.microsoft.com/office/powerpoint/2010/main" val="1052986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quikee</dc:creator>
  <cp:lastModifiedBy>quikee</cp:lastModifiedBy>
  <cp:revision>5</cp:revision>
  <dcterms:created xsi:type="dcterms:W3CDTF">2025-08-28T14:19:59Z</dcterms:created>
  <dcterms:modified xsi:type="dcterms:W3CDTF">2025-08-28T14:34:25Z</dcterms:modified>
</cp:coreProperties>
</file>