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18C4-A102-40D0-B9C8-77BC819A2582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162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162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216275" y="34004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216275" y="37655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16275" y="41306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216275" y="4495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ecd-8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581400" y="4876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ecd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qsu-6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46120" y="3802380"/>
            <a:ext cx="252730" cy="998220"/>
          </a:xfrm>
          <a:custGeom>
            <a:avLst/>
            <a:gdLst>
              <a:gd name="connsiteX0" fmla="*/ 0 w 252730"/>
              <a:gd name="connsiteY0" fmla="*/ 0 h 1036320"/>
              <a:gd name="connsiteX1" fmla="*/ 251460 w 252730"/>
              <a:gd name="connsiteY1" fmla="*/ 510540 h 1036320"/>
              <a:gd name="connsiteX2" fmla="*/ 7620 w 25273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0" h="1036320">
                <a:moveTo>
                  <a:pt x="0" y="0"/>
                </a:moveTo>
                <a:cubicBezTo>
                  <a:pt x="125095" y="168910"/>
                  <a:pt x="250190" y="337820"/>
                  <a:pt x="251460" y="510540"/>
                </a:cubicBezTo>
                <a:cubicBezTo>
                  <a:pt x="252730" y="683260"/>
                  <a:pt x="29210" y="947420"/>
                  <a:pt x="7620" y="103632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46120" y="3802380"/>
            <a:ext cx="252730" cy="998220"/>
          </a:xfrm>
          <a:custGeom>
            <a:avLst/>
            <a:gdLst>
              <a:gd name="connsiteX0" fmla="*/ 0 w 252730"/>
              <a:gd name="connsiteY0" fmla="*/ 0 h 1036320"/>
              <a:gd name="connsiteX1" fmla="*/ 251460 w 252730"/>
              <a:gd name="connsiteY1" fmla="*/ 510540 h 1036320"/>
              <a:gd name="connsiteX2" fmla="*/ 7620 w 25273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0" h="1036320">
                <a:moveTo>
                  <a:pt x="0" y="0"/>
                </a:moveTo>
                <a:cubicBezTo>
                  <a:pt x="125095" y="168910"/>
                  <a:pt x="250190" y="337820"/>
                  <a:pt x="251460" y="510540"/>
                </a:cubicBezTo>
                <a:cubicBezTo>
                  <a:pt x="252730" y="683260"/>
                  <a:pt x="29210" y="947420"/>
                  <a:pt x="7620" y="103632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qrj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162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162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16275" y="34004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16275" y="37655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162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62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34290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qur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00400" y="34290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004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ofu-8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90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004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gcl-8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004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rhv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00400" y="3124200"/>
            <a:ext cx="180446" cy="16510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  <a:gd name="connsiteX0" fmla="*/ 0 w 180446"/>
              <a:gd name="connsiteY0" fmla="*/ 0 h 1651000"/>
              <a:gd name="connsiteX1" fmla="*/ 177800 w 180446"/>
              <a:gd name="connsiteY1" fmla="*/ 663575 h 1651000"/>
              <a:gd name="connsiteX2" fmla="*/ 15875 w 180446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1651000">
                <a:moveTo>
                  <a:pt x="0" y="0"/>
                </a:moveTo>
                <a:cubicBezTo>
                  <a:pt x="87577" y="73554"/>
                  <a:pt x="175154" y="388408"/>
                  <a:pt x="177800" y="663575"/>
                </a:cubicBezTo>
                <a:cubicBezTo>
                  <a:pt x="180446" y="938742"/>
                  <a:pt x="98160" y="1606021"/>
                  <a:pt x="15875" y="165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clq-1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3048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200400" y="3124200"/>
            <a:ext cx="180446" cy="16510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  <a:gd name="connsiteX0" fmla="*/ 0 w 180446"/>
              <a:gd name="connsiteY0" fmla="*/ 0 h 1651000"/>
              <a:gd name="connsiteX1" fmla="*/ 177800 w 180446"/>
              <a:gd name="connsiteY1" fmla="*/ 663575 h 1651000"/>
              <a:gd name="connsiteX2" fmla="*/ 15875 w 180446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1651000">
                <a:moveTo>
                  <a:pt x="0" y="0"/>
                </a:moveTo>
                <a:cubicBezTo>
                  <a:pt x="87577" y="73554"/>
                  <a:pt x="175154" y="388408"/>
                  <a:pt x="177800" y="663575"/>
                </a:cubicBezTo>
                <a:cubicBezTo>
                  <a:pt x="180446" y="938742"/>
                  <a:pt x="98160" y="1606021"/>
                  <a:pt x="15875" y="165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305</Words>
  <Application>Microsoft Office PowerPoint</Application>
  <PresentationFormat>On-screen Show (4:3)</PresentationFormat>
  <Paragraphs>305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klortho</dc:creator>
  <cp:lastModifiedBy>klortho</cp:lastModifiedBy>
  <cp:revision>8</cp:revision>
  <dcterms:created xsi:type="dcterms:W3CDTF">2013-10-14T06:18:53Z</dcterms:created>
  <dcterms:modified xsi:type="dcterms:W3CDTF">2013-10-14T07:22:10Z</dcterms:modified>
</cp:coreProperties>
</file>